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8"/>
  </p:notesMasterIdLst>
  <p:sldIdLst>
    <p:sldId id="805" r:id="rId2"/>
    <p:sldId id="349" r:id="rId3"/>
    <p:sldId id="927" r:id="rId4"/>
    <p:sldId id="904" r:id="rId5"/>
    <p:sldId id="915" r:id="rId6"/>
    <p:sldId id="916" r:id="rId7"/>
    <p:sldId id="917" r:id="rId8"/>
    <p:sldId id="919" r:id="rId9"/>
    <p:sldId id="918" r:id="rId10"/>
    <p:sldId id="920" r:id="rId11"/>
    <p:sldId id="921" r:id="rId12"/>
    <p:sldId id="829" r:id="rId13"/>
    <p:sldId id="922" r:id="rId14"/>
    <p:sldId id="923" r:id="rId15"/>
    <p:sldId id="924" r:id="rId16"/>
    <p:sldId id="925" r:id="rId17"/>
    <p:sldId id="899" r:id="rId18"/>
    <p:sldId id="926" r:id="rId19"/>
    <p:sldId id="928" r:id="rId20"/>
    <p:sldId id="929" r:id="rId21"/>
    <p:sldId id="930" r:id="rId22"/>
    <p:sldId id="931" r:id="rId23"/>
    <p:sldId id="932" r:id="rId24"/>
    <p:sldId id="933" r:id="rId25"/>
    <p:sldId id="955" r:id="rId26"/>
    <p:sldId id="934" r:id="rId27"/>
    <p:sldId id="935" r:id="rId28"/>
    <p:sldId id="937" r:id="rId29"/>
    <p:sldId id="936" r:id="rId30"/>
    <p:sldId id="938" r:id="rId31"/>
    <p:sldId id="939" r:id="rId32"/>
    <p:sldId id="940" r:id="rId33"/>
    <p:sldId id="941" r:id="rId34"/>
    <p:sldId id="943" r:id="rId35"/>
    <p:sldId id="942" r:id="rId36"/>
    <p:sldId id="944" r:id="rId37"/>
    <p:sldId id="945" r:id="rId38"/>
    <p:sldId id="946" r:id="rId39"/>
    <p:sldId id="947" r:id="rId40"/>
    <p:sldId id="956" r:id="rId41"/>
    <p:sldId id="948" r:id="rId42"/>
    <p:sldId id="949" r:id="rId43"/>
    <p:sldId id="950" r:id="rId44"/>
    <p:sldId id="951" r:id="rId45"/>
    <p:sldId id="952" r:id="rId46"/>
    <p:sldId id="953" r:id="rId47"/>
    <p:sldId id="954" r:id="rId48"/>
    <p:sldId id="957" r:id="rId49"/>
    <p:sldId id="958" r:id="rId50"/>
    <p:sldId id="959" r:id="rId51"/>
    <p:sldId id="960" r:id="rId52"/>
    <p:sldId id="961" r:id="rId53"/>
    <p:sldId id="962" r:id="rId54"/>
    <p:sldId id="963" r:id="rId55"/>
    <p:sldId id="964" r:id="rId56"/>
    <p:sldId id="343" r:id="rId57"/>
  </p:sldIdLst>
  <p:sldSz cx="12192000" cy="6858000"/>
  <p:notesSz cx="6858000" cy="9144000"/>
  <p:defaultText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2D46D6E-2D8B-4B08-939F-8769717F2169}">
          <p14:sldIdLst>
            <p14:sldId id="805"/>
          </p14:sldIdLst>
        </p14:section>
        <p14:section name="Untitled Section" id="{C40AB0A5-D25E-4B50-AEF1-7EB54B23914B}">
          <p14:sldIdLst>
            <p14:sldId id="349"/>
            <p14:sldId id="927"/>
            <p14:sldId id="904"/>
            <p14:sldId id="915"/>
            <p14:sldId id="916"/>
            <p14:sldId id="917"/>
            <p14:sldId id="919"/>
            <p14:sldId id="918"/>
            <p14:sldId id="920"/>
            <p14:sldId id="921"/>
            <p14:sldId id="829"/>
            <p14:sldId id="922"/>
            <p14:sldId id="923"/>
            <p14:sldId id="924"/>
            <p14:sldId id="925"/>
            <p14:sldId id="899"/>
            <p14:sldId id="926"/>
            <p14:sldId id="928"/>
            <p14:sldId id="929"/>
            <p14:sldId id="930"/>
            <p14:sldId id="931"/>
            <p14:sldId id="932"/>
            <p14:sldId id="933"/>
            <p14:sldId id="955"/>
            <p14:sldId id="934"/>
            <p14:sldId id="935"/>
            <p14:sldId id="937"/>
            <p14:sldId id="936"/>
            <p14:sldId id="938"/>
            <p14:sldId id="939"/>
            <p14:sldId id="940"/>
            <p14:sldId id="941"/>
            <p14:sldId id="943"/>
            <p14:sldId id="942"/>
            <p14:sldId id="944"/>
            <p14:sldId id="945"/>
            <p14:sldId id="946"/>
            <p14:sldId id="947"/>
            <p14:sldId id="956"/>
            <p14:sldId id="948"/>
            <p14:sldId id="949"/>
            <p14:sldId id="950"/>
            <p14:sldId id="951"/>
            <p14:sldId id="952"/>
            <p14:sldId id="953"/>
            <p14:sldId id="954"/>
            <p14:sldId id="957"/>
            <p14:sldId id="958"/>
            <p14:sldId id="959"/>
            <p14:sldId id="960"/>
            <p14:sldId id="961"/>
            <p14:sldId id="962"/>
            <p14:sldId id="963"/>
            <p14:sldId id="964"/>
            <p14:sldId id="34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C2C44"/>
    <a:srgbClr val="2D476D"/>
    <a:srgbClr val="8BA7CF"/>
    <a:srgbClr val="5A81BA"/>
    <a:srgbClr val="3F6397"/>
    <a:srgbClr val="CED9EA"/>
    <a:srgbClr val="C6D4E8"/>
    <a:srgbClr val="D7D7D7"/>
    <a:srgbClr val="F5F5F5"/>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15" autoAdjust="0"/>
    <p:restoredTop sz="94660"/>
  </p:normalViewPr>
  <p:slideViewPr>
    <p:cSldViewPr snapToGrid="0">
      <p:cViewPr varScale="1">
        <p:scale>
          <a:sx n="107" d="100"/>
          <a:sy n="107" d="100"/>
        </p:scale>
        <p:origin x="138" y="186"/>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rick Arostegui Cunza" userId="d89b6af450cec8f7" providerId="LiveId" clId="{42CC945F-D3B9-41A7-AD72-7C175C9AC40D}"/>
    <pc:docChg chg="undo custSel addSld delSld modSld">
      <pc:chgData name="Erick Arostegui Cunza" userId="d89b6af450cec8f7" providerId="LiveId" clId="{42CC945F-D3B9-41A7-AD72-7C175C9AC40D}" dt="2022-01-13T17:20:17.170" v="375" actId="1076"/>
      <pc:docMkLst>
        <pc:docMk/>
      </pc:docMkLst>
      <pc:sldChg chg="modSp mod">
        <pc:chgData name="Erick Arostegui Cunza" userId="d89b6af450cec8f7" providerId="LiveId" clId="{42CC945F-D3B9-41A7-AD72-7C175C9AC40D}" dt="2022-01-13T15:34:51.003" v="8" actId="20577"/>
        <pc:sldMkLst>
          <pc:docMk/>
          <pc:sldMk cId="1814101223" sldId="256"/>
        </pc:sldMkLst>
        <pc:spChg chg="mod">
          <ac:chgData name="Erick Arostegui Cunza" userId="d89b6af450cec8f7" providerId="LiveId" clId="{42CC945F-D3B9-41A7-AD72-7C175C9AC40D}" dt="2022-01-13T15:34:51.003" v="8" actId="20577"/>
          <ac:spMkLst>
            <pc:docMk/>
            <pc:sldMk cId="1814101223" sldId="256"/>
            <ac:spMk id="6" creationId="{1F82934E-230F-4046-9931-68B2E51336A3}"/>
          </ac:spMkLst>
        </pc:spChg>
      </pc:sldChg>
      <pc:sldChg chg="modSp mod">
        <pc:chgData name="Erick Arostegui Cunza" userId="d89b6af450cec8f7" providerId="LiveId" clId="{42CC945F-D3B9-41A7-AD72-7C175C9AC40D}" dt="2022-01-13T16:17:02.934" v="148"/>
        <pc:sldMkLst>
          <pc:docMk/>
          <pc:sldMk cId="1895096602" sldId="349"/>
        </pc:sldMkLst>
        <pc:spChg chg="mod">
          <ac:chgData name="Erick Arostegui Cunza" userId="d89b6af450cec8f7" providerId="LiveId" clId="{42CC945F-D3B9-41A7-AD72-7C175C9AC40D}" dt="2022-01-13T16:05:15.332" v="31" actId="20577"/>
          <ac:spMkLst>
            <pc:docMk/>
            <pc:sldMk cId="1895096602" sldId="349"/>
            <ac:spMk id="12" creationId="{991541BA-D05B-4F80-8215-5DDE38F875A9}"/>
          </ac:spMkLst>
        </pc:spChg>
        <pc:spChg chg="mod">
          <ac:chgData name="Erick Arostegui Cunza" userId="d89b6af450cec8f7" providerId="LiveId" clId="{42CC945F-D3B9-41A7-AD72-7C175C9AC40D}" dt="2022-01-13T16:17:02.934" v="148"/>
          <ac:spMkLst>
            <pc:docMk/>
            <pc:sldMk cId="1895096602" sldId="349"/>
            <ac:spMk id="22" creationId="{FC8AFD3B-A832-4DD1-BD7A-240482D6091C}"/>
          </ac:spMkLst>
        </pc:spChg>
      </pc:sldChg>
      <pc:sldChg chg="modSp mod">
        <pc:chgData name="Erick Arostegui Cunza" userId="d89b6af450cec8f7" providerId="LiveId" clId="{42CC945F-D3B9-41A7-AD72-7C175C9AC40D}" dt="2022-01-13T16:05:44.273" v="33" actId="14"/>
        <pc:sldMkLst>
          <pc:docMk/>
          <pc:sldMk cId="208890268" sldId="354"/>
        </pc:sldMkLst>
        <pc:spChg chg="mod">
          <ac:chgData name="Erick Arostegui Cunza" userId="d89b6af450cec8f7" providerId="LiveId" clId="{42CC945F-D3B9-41A7-AD72-7C175C9AC40D}" dt="2022-01-13T16:05:44.273" v="33" actId="14"/>
          <ac:spMkLst>
            <pc:docMk/>
            <pc:sldMk cId="208890268" sldId="354"/>
            <ac:spMk id="6" creationId="{DB7CA870-7AAA-4C4E-9578-9EA791AD8BD3}"/>
          </ac:spMkLst>
        </pc:spChg>
      </pc:sldChg>
      <pc:sldChg chg="del">
        <pc:chgData name="Erick Arostegui Cunza" userId="d89b6af450cec8f7" providerId="LiveId" clId="{42CC945F-D3B9-41A7-AD72-7C175C9AC40D}" dt="2022-01-13T16:17:16.626" v="179" actId="47"/>
        <pc:sldMkLst>
          <pc:docMk/>
          <pc:sldMk cId="1447923255" sldId="392"/>
        </pc:sldMkLst>
      </pc:sldChg>
      <pc:sldChg chg="del">
        <pc:chgData name="Erick Arostegui Cunza" userId="d89b6af450cec8f7" providerId="LiveId" clId="{42CC945F-D3B9-41A7-AD72-7C175C9AC40D}" dt="2022-01-13T16:17:13.881" v="164" actId="47"/>
        <pc:sldMkLst>
          <pc:docMk/>
          <pc:sldMk cId="2807418448" sldId="423"/>
        </pc:sldMkLst>
      </pc:sldChg>
      <pc:sldChg chg="addSp delSp modSp mod">
        <pc:chgData name="Erick Arostegui Cunza" userId="d89b6af450cec8f7" providerId="LiveId" clId="{42CC945F-D3B9-41A7-AD72-7C175C9AC40D}" dt="2022-01-13T16:12:27.873" v="97" actId="1076"/>
        <pc:sldMkLst>
          <pc:docMk/>
          <pc:sldMk cId="2323313316" sldId="447"/>
        </pc:sldMkLst>
        <pc:spChg chg="add del">
          <ac:chgData name="Erick Arostegui Cunza" userId="d89b6af450cec8f7" providerId="LiveId" clId="{42CC945F-D3B9-41A7-AD72-7C175C9AC40D}" dt="2022-01-13T16:10:23.691" v="85"/>
          <ac:spMkLst>
            <pc:docMk/>
            <pc:sldMk cId="2323313316" sldId="447"/>
            <ac:spMk id="3" creationId="{6A52DB41-9E84-4EF6-990A-F6155008880E}"/>
          </ac:spMkLst>
        </pc:spChg>
        <pc:spChg chg="mod">
          <ac:chgData name="Erick Arostegui Cunza" userId="d89b6af450cec8f7" providerId="LiveId" clId="{42CC945F-D3B9-41A7-AD72-7C175C9AC40D}" dt="2022-01-13T16:12:27.873" v="97" actId="1076"/>
          <ac:spMkLst>
            <pc:docMk/>
            <pc:sldMk cId="2323313316" sldId="447"/>
            <ac:spMk id="7" creationId="{F35D6BCD-1657-4D30-B8B7-1CEEA10FA486}"/>
          </ac:spMkLst>
        </pc:spChg>
        <pc:spChg chg="mod">
          <ac:chgData name="Erick Arostegui Cunza" userId="d89b6af450cec8f7" providerId="LiveId" clId="{42CC945F-D3B9-41A7-AD72-7C175C9AC40D}" dt="2022-01-13T16:05:52.043" v="34"/>
          <ac:spMkLst>
            <pc:docMk/>
            <pc:sldMk cId="2323313316" sldId="447"/>
            <ac:spMk id="9" creationId="{56C889CB-F393-4BCE-A5E8-AA9AC2D328BD}"/>
          </ac:spMkLst>
        </pc:spChg>
        <pc:picChg chg="add del mod">
          <ac:chgData name="Erick Arostegui Cunza" userId="d89b6af450cec8f7" providerId="LiveId" clId="{42CC945F-D3B9-41A7-AD72-7C175C9AC40D}" dt="2022-01-13T16:12:05.698" v="91" actId="21"/>
          <ac:picMkLst>
            <pc:docMk/>
            <pc:sldMk cId="2323313316" sldId="447"/>
            <ac:picMk id="5" creationId="{0ECD4D54-1BBB-470B-B7AC-9423BDE4F540}"/>
          </ac:picMkLst>
        </pc:picChg>
        <pc:picChg chg="add del mod">
          <ac:chgData name="Erick Arostegui Cunza" userId="d89b6af450cec8f7" providerId="LiveId" clId="{42CC945F-D3B9-41A7-AD72-7C175C9AC40D}" dt="2022-01-13T16:12:07.166" v="92" actId="478"/>
          <ac:picMkLst>
            <pc:docMk/>
            <pc:sldMk cId="2323313316" sldId="447"/>
            <ac:picMk id="8" creationId="{3244BDD7-56A1-4377-AA84-890782409D36}"/>
          </ac:picMkLst>
        </pc:picChg>
        <pc:picChg chg="add mod">
          <ac:chgData name="Erick Arostegui Cunza" userId="d89b6af450cec8f7" providerId="LiveId" clId="{42CC945F-D3B9-41A7-AD72-7C175C9AC40D}" dt="2022-01-13T16:12:27.873" v="97" actId="1076"/>
          <ac:picMkLst>
            <pc:docMk/>
            <pc:sldMk cId="2323313316" sldId="447"/>
            <ac:picMk id="11" creationId="{469318F2-5171-4CEC-9D67-5EAA647B6922}"/>
          </ac:picMkLst>
        </pc:picChg>
        <pc:cxnChg chg="add mod">
          <ac:chgData name="Erick Arostegui Cunza" userId="d89b6af450cec8f7" providerId="LiveId" clId="{42CC945F-D3B9-41A7-AD72-7C175C9AC40D}" dt="2022-01-13T16:12:27.873" v="97" actId="1076"/>
          <ac:cxnSpMkLst>
            <pc:docMk/>
            <pc:sldMk cId="2323313316" sldId="447"/>
            <ac:cxnSpMk id="6" creationId="{495D6164-5BA1-4CC5-8FA4-4CBBF3D85B32}"/>
          </ac:cxnSpMkLst>
        </pc:cxnChg>
      </pc:sldChg>
      <pc:sldChg chg="del">
        <pc:chgData name="Erick Arostegui Cunza" userId="d89b6af450cec8f7" providerId="LiveId" clId="{42CC945F-D3B9-41A7-AD72-7C175C9AC40D}" dt="2022-01-13T16:17:11.570" v="150" actId="47"/>
        <pc:sldMkLst>
          <pc:docMk/>
          <pc:sldMk cId="770215182" sldId="464"/>
        </pc:sldMkLst>
      </pc:sldChg>
      <pc:sldChg chg="del">
        <pc:chgData name="Erick Arostegui Cunza" userId="d89b6af450cec8f7" providerId="LiveId" clId="{42CC945F-D3B9-41A7-AD72-7C175C9AC40D}" dt="2022-01-13T16:17:11.801" v="151" actId="47"/>
        <pc:sldMkLst>
          <pc:docMk/>
          <pc:sldMk cId="522135344" sldId="465"/>
        </pc:sldMkLst>
      </pc:sldChg>
      <pc:sldChg chg="del">
        <pc:chgData name="Erick Arostegui Cunza" userId="d89b6af450cec8f7" providerId="LiveId" clId="{42CC945F-D3B9-41A7-AD72-7C175C9AC40D}" dt="2022-01-13T16:17:11.960" v="152" actId="47"/>
        <pc:sldMkLst>
          <pc:docMk/>
          <pc:sldMk cId="858247907" sldId="466"/>
        </pc:sldMkLst>
      </pc:sldChg>
      <pc:sldChg chg="del">
        <pc:chgData name="Erick Arostegui Cunza" userId="d89b6af450cec8f7" providerId="LiveId" clId="{42CC945F-D3B9-41A7-AD72-7C175C9AC40D}" dt="2022-01-13T16:17:12.125" v="153" actId="47"/>
        <pc:sldMkLst>
          <pc:docMk/>
          <pc:sldMk cId="3234833986" sldId="467"/>
        </pc:sldMkLst>
      </pc:sldChg>
      <pc:sldChg chg="del">
        <pc:chgData name="Erick Arostegui Cunza" userId="d89b6af450cec8f7" providerId="LiveId" clId="{42CC945F-D3B9-41A7-AD72-7C175C9AC40D}" dt="2022-01-13T16:17:12.281" v="154" actId="47"/>
        <pc:sldMkLst>
          <pc:docMk/>
          <pc:sldMk cId="3151934983" sldId="468"/>
        </pc:sldMkLst>
      </pc:sldChg>
      <pc:sldChg chg="del">
        <pc:chgData name="Erick Arostegui Cunza" userId="d89b6af450cec8f7" providerId="LiveId" clId="{42CC945F-D3B9-41A7-AD72-7C175C9AC40D}" dt="2022-01-13T16:17:12.430" v="155" actId="47"/>
        <pc:sldMkLst>
          <pc:docMk/>
          <pc:sldMk cId="3289368533" sldId="469"/>
        </pc:sldMkLst>
      </pc:sldChg>
      <pc:sldChg chg="del">
        <pc:chgData name="Erick Arostegui Cunza" userId="d89b6af450cec8f7" providerId="LiveId" clId="{42CC945F-D3B9-41A7-AD72-7C175C9AC40D}" dt="2022-01-13T16:17:12.590" v="156" actId="47"/>
        <pc:sldMkLst>
          <pc:docMk/>
          <pc:sldMk cId="1404324154" sldId="470"/>
        </pc:sldMkLst>
      </pc:sldChg>
      <pc:sldChg chg="del">
        <pc:chgData name="Erick Arostegui Cunza" userId="d89b6af450cec8f7" providerId="LiveId" clId="{42CC945F-D3B9-41A7-AD72-7C175C9AC40D}" dt="2022-01-13T16:17:12.751" v="157" actId="47"/>
        <pc:sldMkLst>
          <pc:docMk/>
          <pc:sldMk cId="676256557" sldId="471"/>
        </pc:sldMkLst>
      </pc:sldChg>
      <pc:sldChg chg="del">
        <pc:chgData name="Erick Arostegui Cunza" userId="d89b6af450cec8f7" providerId="LiveId" clId="{42CC945F-D3B9-41A7-AD72-7C175C9AC40D}" dt="2022-01-13T16:17:12.900" v="158" actId="47"/>
        <pc:sldMkLst>
          <pc:docMk/>
          <pc:sldMk cId="2210211256" sldId="472"/>
        </pc:sldMkLst>
      </pc:sldChg>
      <pc:sldChg chg="del">
        <pc:chgData name="Erick Arostegui Cunza" userId="d89b6af450cec8f7" providerId="LiveId" clId="{42CC945F-D3B9-41A7-AD72-7C175C9AC40D}" dt="2022-01-13T16:17:13.059" v="159" actId="47"/>
        <pc:sldMkLst>
          <pc:docMk/>
          <pc:sldMk cId="2711129899" sldId="473"/>
        </pc:sldMkLst>
      </pc:sldChg>
      <pc:sldChg chg="del">
        <pc:chgData name="Erick Arostegui Cunza" userId="d89b6af450cec8f7" providerId="LiveId" clId="{42CC945F-D3B9-41A7-AD72-7C175C9AC40D}" dt="2022-01-13T16:17:13.227" v="160" actId="47"/>
        <pc:sldMkLst>
          <pc:docMk/>
          <pc:sldMk cId="732609958" sldId="474"/>
        </pc:sldMkLst>
      </pc:sldChg>
      <pc:sldChg chg="del">
        <pc:chgData name="Erick Arostegui Cunza" userId="d89b6af450cec8f7" providerId="LiveId" clId="{42CC945F-D3B9-41A7-AD72-7C175C9AC40D}" dt="2022-01-13T16:17:13.381" v="161" actId="47"/>
        <pc:sldMkLst>
          <pc:docMk/>
          <pc:sldMk cId="4113729543" sldId="475"/>
        </pc:sldMkLst>
      </pc:sldChg>
      <pc:sldChg chg="del">
        <pc:chgData name="Erick Arostegui Cunza" userId="d89b6af450cec8f7" providerId="LiveId" clId="{42CC945F-D3B9-41A7-AD72-7C175C9AC40D}" dt="2022-01-13T16:17:13.536" v="162" actId="47"/>
        <pc:sldMkLst>
          <pc:docMk/>
          <pc:sldMk cId="1012390218" sldId="476"/>
        </pc:sldMkLst>
      </pc:sldChg>
      <pc:sldChg chg="del">
        <pc:chgData name="Erick Arostegui Cunza" userId="d89b6af450cec8f7" providerId="LiveId" clId="{42CC945F-D3B9-41A7-AD72-7C175C9AC40D}" dt="2022-01-13T16:17:13.698" v="163" actId="47"/>
        <pc:sldMkLst>
          <pc:docMk/>
          <pc:sldMk cId="2215443926" sldId="477"/>
        </pc:sldMkLst>
      </pc:sldChg>
      <pc:sldChg chg="del">
        <pc:chgData name="Erick Arostegui Cunza" userId="d89b6af450cec8f7" providerId="LiveId" clId="{42CC945F-D3B9-41A7-AD72-7C175C9AC40D}" dt="2022-01-13T16:17:14.050" v="165" actId="47"/>
        <pc:sldMkLst>
          <pc:docMk/>
          <pc:sldMk cId="587932259" sldId="478"/>
        </pc:sldMkLst>
      </pc:sldChg>
      <pc:sldChg chg="del">
        <pc:chgData name="Erick Arostegui Cunza" userId="d89b6af450cec8f7" providerId="LiveId" clId="{42CC945F-D3B9-41A7-AD72-7C175C9AC40D}" dt="2022-01-13T16:17:14.230" v="166" actId="47"/>
        <pc:sldMkLst>
          <pc:docMk/>
          <pc:sldMk cId="411026186" sldId="479"/>
        </pc:sldMkLst>
      </pc:sldChg>
      <pc:sldChg chg="del">
        <pc:chgData name="Erick Arostegui Cunza" userId="d89b6af450cec8f7" providerId="LiveId" clId="{42CC945F-D3B9-41A7-AD72-7C175C9AC40D}" dt="2022-01-13T16:17:14.400" v="167" actId="47"/>
        <pc:sldMkLst>
          <pc:docMk/>
          <pc:sldMk cId="4079521808" sldId="480"/>
        </pc:sldMkLst>
      </pc:sldChg>
      <pc:sldChg chg="del">
        <pc:chgData name="Erick Arostegui Cunza" userId="d89b6af450cec8f7" providerId="LiveId" clId="{42CC945F-D3B9-41A7-AD72-7C175C9AC40D}" dt="2022-01-13T16:17:14.565" v="168" actId="47"/>
        <pc:sldMkLst>
          <pc:docMk/>
          <pc:sldMk cId="263067742" sldId="481"/>
        </pc:sldMkLst>
      </pc:sldChg>
      <pc:sldChg chg="del">
        <pc:chgData name="Erick Arostegui Cunza" userId="d89b6af450cec8f7" providerId="LiveId" clId="{42CC945F-D3B9-41A7-AD72-7C175C9AC40D}" dt="2022-01-13T16:17:14.736" v="169" actId="47"/>
        <pc:sldMkLst>
          <pc:docMk/>
          <pc:sldMk cId="1089016522" sldId="482"/>
        </pc:sldMkLst>
      </pc:sldChg>
      <pc:sldChg chg="del">
        <pc:chgData name="Erick Arostegui Cunza" userId="d89b6af450cec8f7" providerId="LiveId" clId="{42CC945F-D3B9-41A7-AD72-7C175C9AC40D}" dt="2022-01-13T16:17:14.907" v="170" actId="47"/>
        <pc:sldMkLst>
          <pc:docMk/>
          <pc:sldMk cId="1019462996" sldId="483"/>
        </pc:sldMkLst>
      </pc:sldChg>
      <pc:sldChg chg="del">
        <pc:chgData name="Erick Arostegui Cunza" userId="d89b6af450cec8f7" providerId="LiveId" clId="{42CC945F-D3B9-41A7-AD72-7C175C9AC40D}" dt="2022-01-13T16:17:15.093" v="171" actId="47"/>
        <pc:sldMkLst>
          <pc:docMk/>
          <pc:sldMk cId="2557935700" sldId="484"/>
        </pc:sldMkLst>
      </pc:sldChg>
      <pc:sldChg chg="del">
        <pc:chgData name="Erick Arostegui Cunza" userId="d89b6af450cec8f7" providerId="LiveId" clId="{42CC945F-D3B9-41A7-AD72-7C175C9AC40D}" dt="2022-01-13T16:17:15.396" v="172" actId="47"/>
        <pc:sldMkLst>
          <pc:docMk/>
          <pc:sldMk cId="2151398543" sldId="485"/>
        </pc:sldMkLst>
      </pc:sldChg>
      <pc:sldChg chg="del">
        <pc:chgData name="Erick Arostegui Cunza" userId="d89b6af450cec8f7" providerId="LiveId" clId="{42CC945F-D3B9-41A7-AD72-7C175C9AC40D}" dt="2022-01-13T16:17:15.583" v="173" actId="47"/>
        <pc:sldMkLst>
          <pc:docMk/>
          <pc:sldMk cId="796606348" sldId="486"/>
        </pc:sldMkLst>
      </pc:sldChg>
      <pc:sldChg chg="del">
        <pc:chgData name="Erick Arostegui Cunza" userId="d89b6af450cec8f7" providerId="LiveId" clId="{42CC945F-D3B9-41A7-AD72-7C175C9AC40D}" dt="2022-01-13T16:17:15.756" v="174" actId="47"/>
        <pc:sldMkLst>
          <pc:docMk/>
          <pc:sldMk cId="3561937483" sldId="487"/>
        </pc:sldMkLst>
      </pc:sldChg>
      <pc:sldChg chg="del">
        <pc:chgData name="Erick Arostegui Cunza" userId="d89b6af450cec8f7" providerId="LiveId" clId="{42CC945F-D3B9-41A7-AD72-7C175C9AC40D}" dt="2022-01-13T16:17:15.927" v="175" actId="47"/>
        <pc:sldMkLst>
          <pc:docMk/>
          <pc:sldMk cId="1591648454" sldId="488"/>
        </pc:sldMkLst>
      </pc:sldChg>
      <pc:sldChg chg="del">
        <pc:chgData name="Erick Arostegui Cunza" userId="d89b6af450cec8f7" providerId="LiveId" clId="{42CC945F-D3B9-41A7-AD72-7C175C9AC40D}" dt="2022-01-13T16:17:16.117" v="176" actId="47"/>
        <pc:sldMkLst>
          <pc:docMk/>
          <pc:sldMk cId="3700018826" sldId="489"/>
        </pc:sldMkLst>
      </pc:sldChg>
      <pc:sldChg chg="del">
        <pc:chgData name="Erick Arostegui Cunza" userId="d89b6af450cec8f7" providerId="LiveId" clId="{42CC945F-D3B9-41A7-AD72-7C175C9AC40D}" dt="2022-01-13T16:17:17.433" v="180" actId="47"/>
        <pc:sldMkLst>
          <pc:docMk/>
          <pc:sldMk cId="2690465391" sldId="490"/>
        </pc:sldMkLst>
      </pc:sldChg>
      <pc:sldChg chg="del">
        <pc:chgData name="Erick Arostegui Cunza" userId="d89b6af450cec8f7" providerId="LiveId" clId="{42CC945F-D3B9-41A7-AD72-7C175C9AC40D}" dt="2022-01-13T16:17:18.250" v="181" actId="47"/>
        <pc:sldMkLst>
          <pc:docMk/>
          <pc:sldMk cId="878760843" sldId="491"/>
        </pc:sldMkLst>
      </pc:sldChg>
      <pc:sldChg chg="del">
        <pc:chgData name="Erick Arostegui Cunza" userId="d89b6af450cec8f7" providerId="LiveId" clId="{42CC945F-D3B9-41A7-AD72-7C175C9AC40D}" dt="2022-01-13T16:17:16.279" v="177" actId="47"/>
        <pc:sldMkLst>
          <pc:docMk/>
          <pc:sldMk cId="1890751220" sldId="493"/>
        </pc:sldMkLst>
      </pc:sldChg>
      <pc:sldChg chg="del">
        <pc:chgData name="Erick Arostegui Cunza" userId="d89b6af450cec8f7" providerId="LiveId" clId="{42CC945F-D3B9-41A7-AD72-7C175C9AC40D}" dt="2022-01-13T16:17:16.458" v="178" actId="47"/>
        <pc:sldMkLst>
          <pc:docMk/>
          <pc:sldMk cId="3125445469" sldId="494"/>
        </pc:sldMkLst>
      </pc:sldChg>
      <pc:sldChg chg="modSp add del mod">
        <pc:chgData name="Erick Arostegui Cunza" userId="d89b6af450cec8f7" providerId="LiveId" clId="{42CC945F-D3B9-41A7-AD72-7C175C9AC40D}" dt="2022-01-13T16:16:18.079" v="147" actId="47"/>
        <pc:sldMkLst>
          <pc:docMk/>
          <pc:sldMk cId="2856381250" sldId="495"/>
        </pc:sldMkLst>
        <pc:spChg chg="mod">
          <ac:chgData name="Erick Arostegui Cunza" userId="d89b6af450cec8f7" providerId="LiveId" clId="{42CC945F-D3B9-41A7-AD72-7C175C9AC40D}" dt="2022-01-13T16:16:01.224" v="144" actId="1076"/>
          <ac:spMkLst>
            <pc:docMk/>
            <pc:sldMk cId="2856381250" sldId="495"/>
            <ac:spMk id="7" creationId="{F35D6BCD-1657-4D30-B8B7-1CEEA10FA486}"/>
          </ac:spMkLst>
        </pc:spChg>
      </pc:sldChg>
      <pc:sldChg chg="addSp modSp add mod">
        <pc:chgData name="Erick Arostegui Cunza" userId="d89b6af450cec8f7" providerId="LiveId" clId="{42CC945F-D3B9-41A7-AD72-7C175C9AC40D}" dt="2022-01-13T16:15:52.650" v="141" actId="1076"/>
        <pc:sldMkLst>
          <pc:docMk/>
          <pc:sldMk cId="3977822531" sldId="496"/>
        </pc:sldMkLst>
        <pc:spChg chg="mod">
          <ac:chgData name="Erick Arostegui Cunza" userId="d89b6af450cec8f7" providerId="LiveId" clId="{42CC945F-D3B9-41A7-AD72-7C175C9AC40D}" dt="2022-01-13T16:14:58.926" v="130" actId="1076"/>
          <ac:spMkLst>
            <pc:docMk/>
            <pc:sldMk cId="3977822531" sldId="496"/>
            <ac:spMk id="7" creationId="{F35D6BCD-1657-4D30-B8B7-1CEEA10FA486}"/>
          </ac:spMkLst>
        </pc:spChg>
        <pc:picChg chg="mod">
          <ac:chgData name="Erick Arostegui Cunza" userId="d89b6af450cec8f7" providerId="LiveId" clId="{42CC945F-D3B9-41A7-AD72-7C175C9AC40D}" dt="2022-01-13T16:15:49.465" v="140" actId="1076"/>
          <ac:picMkLst>
            <pc:docMk/>
            <pc:sldMk cId="3977822531" sldId="496"/>
            <ac:picMk id="11" creationId="{469318F2-5171-4CEC-9D67-5EAA647B6922}"/>
          </ac:picMkLst>
        </pc:picChg>
        <pc:picChg chg="add mod">
          <ac:chgData name="Erick Arostegui Cunza" userId="d89b6af450cec8f7" providerId="LiveId" clId="{42CC945F-D3B9-41A7-AD72-7C175C9AC40D}" dt="2022-01-13T16:15:52.650" v="141" actId="1076"/>
          <ac:picMkLst>
            <pc:docMk/>
            <pc:sldMk cId="3977822531" sldId="496"/>
            <ac:picMk id="2050" creationId="{AD2B5105-C4B1-4DED-9007-43E062848E75}"/>
          </ac:picMkLst>
        </pc:picChg>
      </pc:sldChg>
      <pc:sldChg chg="modSp add del mod">
        <pc:chgData name="Erick Arostegui Cunza" userId="d89b6af450cec8f7" providerId="LiveId" clId="{42CC945F-D3B9-41A7-AD72-7C175C9AC40D}" dt="2022-01-13T16:16:17.338" v="146" actId="47"/>
        <pc:sldMkLst>
          <pc:docMk/>
          <pc:sldMk cId="2735169901" sldId="497"/>
        </pc:sldMkLst>
        <pc:spChg chg="mod">
          <ac:chgData name="Erick Arostegui Cunza" userId="d89b6af450cec8f7" providerId="LiveId" clId="{42CC945F-D3B9-41A7-AD72-7C175C9AC40D}" dt="2022-01-13T16:16:06.953" v="145"/>
          <ac:spMkLst>
            <pc:docMk/>
            <pc:sldMk cId="2735169901" sldId="497"/>
            <ac:spMk id="7" creationId="{F35D6BCD-1657-4D30-B8B7-1CEEA10FA486}"/>
          </ac:spMkLst>
        </pc:spChg>
      </pc:sldChg>
      <pc:sldChg chg="modSp add mod">
        <pc:chgData name="Erick Arostegui Cunza" userId="d89b6af450cec8f7" providerId="LiveId" clId="{42CC945F-D3B9-41A7-AD72-7C175C9AC40D}" dt="2022-01-13T16:17:29.774" v="182"/>
        <pc:sldMkLst>
          <pc:docMk/>
          <pc:sldMk cId="2873111994" sldId="497"/>
        </pc:sldMkLst>
        <pc:spChg chg="mod">
          <ac:chgData name="Erick Arostegui Cunza" userId="d89b6af450cec8f7" providerId="LiveId" clId="{42CC945F-D3B9-41A7-AD72-7C175C9AC40D}" dt="2022-01-13T16:17:29.774" v="182"/>
          <ac:spMkLst>
            <pc:docMk/>
            <pc:sldMk cId="2873111994" sldId="497"/>
            <ac:spMk id="6" creationId="{DB7CA870-7AAA-4C4E-9578-9EA791AD8BD3}"/>
          </ac:spMkLst>
        </pc:spChg>
      </pc:sldChg>
      <pc:sldChg chg="addSp delSp modSp add mod">
        <pc:chgData name="Erick Arostegui Cunza" userId="d89b6af450cec8f7" providerId="LiveId" clId="{42CC945F-D3B9-41A7-AD72-7C175C9AC40D}" dt="2022-01-13T17:04:46.970" v="205" actId="1076"/>
        <pc:sldMkLst>
          <pc:docMk/>
          <pc:sldMk cId="2470755507" sldId="498"/>
        </pc:sldMkLst>
        <pc:spChg chg="mod">
          <ac:chgData name="Erick Arostegui Cunza" userId="d89b6af450cec8f7" providerId="LiveId" clId="{42CC945F-D3B9-41A7-AD72-7C175C9AC40D}" dt="2022-01-13T16:21:01.433" v="197" actId="20577"/>
          <ac:spMkLst>
            <pc:docMk/>
            <pc:sldMk cId="2470755507" sldId="498"/>
            <ac:spMk id="7" creationId="{F35D6BCD-1657-4D30-B8B7-1CEEA10FA486}"/>
          </ac:spMkLst>
        </pc:spChg>
        <pc:spChg chg="mod">
          <ac:chgData name="Erick Arostegui Cunza" userId="d89b6af450cec8f7" providerId="LiveId" clId="{42CC945F-D3B9-41A7-AD72-7C175C9AC40D}" dt="2022-01-13T16:19:45.617" v="185" actId="20577"/>
          <ac:spMkLst>
            <pc:docMk/>
            <pc:sldMk cId="2470755507" sldId="498"/>
            <ac:spMk id="9" creationId="{56C889CB-F393-4BCE-A5E8-AA9AC2D328BD}"/>
          </ac:spMkLst>
        </pc:spChg>
        <pc:picChg chg="del">
          <ac:chgData name="Erick Arostegui Cunza" userId="d89b6af450cec8f7" providerId="LiveId" clId="{42CC945F-D3B9-41A7-AD72-7C175C9AC40D}" dt="2022-01-13T17:04:34.541" v="198" actId="478"/>
          <ac:picMkLst>
            <pc:docMk/>
            <pc:sldMk cId="2470755507" sldId="498"/>
            <ac:picMk id="11" creationId="{469318F2-5171-4CEC-9D67-5EAA647B6922}"/>
          </ac:picMkLst>
        </pc:picChg>
        <pc:picChg chg="del">
          <ac:chgData name="Erick Arostegui Cunza" userId="d89b6af450cec8f7" providerId="LiveId" clId="{42CC945F-D3B9-41A7-AD72-7C175C9AC40D}" dt="2022-01-13T17:04:35.152" v="199" actId="478"/>
          <ac:picMkLst>
            <pc:docMk/>
            <pc:sldMk cId="2470755507" sldId="498"/>
            <ac:picMk id="2050" creationId="{AD2B5105-C4B1-4DED-9007-43E062848E75}"/>
          </ac:picMkLst>
        </pc:picChg>
        <pc:picChg chg="add mod">
          <ac:chgData name="Erick Arostegui Cunza" userId="d89b6af450cec8f7" providerId="LiveId" clId="{42CC945F-D3B9-41A7-AD72-7C175C9AC40D}" dt="2022-01-13T17:04:46.970" v="205" actId="1076"/>
          <ac:picMkLst>
            <pc:docMk/>
            <pc:sldMk cId="2470755507" sldId="498"/>
            <ac:picMk id="3074" creationId="{CF961B02-5725-4F3B-999E-9AB2B426DEFB}"/>
          </ac:picMkLst>
        </pc:picChg>
      </pc:sldChg>
      <pc:sldChg chg="modSp add mod">
        <pc:chgData name="Erick Arostegui Cunza" userId="d89b6af450cec8f7" providerId="LiveId" clId="{42CC945F-D3B9-41A7-AD72-7C175C9AC40D}" dt="2022-01-13T17:08:19.254" v="230" actId="6549"/>
        <pc:sldMkLst>
          <pc:docMk/>
          <pc:sldMk cId="3560180946" sldId="499"/>
        </pc:sldMkLst>
        <pc:spChg chg="mod">
          <ac:chgData name="Erick Arostegui Cunza" userId="d89b6af450cec8f7" providerId="LiveId" clId="{42CC945F-D3B9-41A7-AD72-7C175C9AC40D}" dt="2022-01-13T17:08:19.254" v="230" actId="6549"/>
          <ac:spMkLst>
            <pc:docMk/>
            <pc:sldMk cId="3560180946" sldId="499"/>
            <ac:spMk id="7" creationId="{F35D6BCD-1657-4D30-B8B7-1CEEA10FA486}"/>
          </ac:spMkLst>
        </pc:spChg>
      </pc:sldChg>
      <pc:sldChg chg="addSp delSp modSp add mod">
        <pc:chgData name="Erick Arostegui Cunza" userId="d89b6af450cec8f7" providerId="LiveId" clId="{42CC945F-D3B9-41A7-AD72-7C175C9AC40D}" dt="2022-01-13T17:16:00.705" v="315" actId="20577"/>
        <pc:sldMkLst>
          <pc:docMk/>
          <pc:sldMk cId="1334278754" sldId="500"/>
        </pc:sldMkLst>
        <pc:spChg chg="mod">
          <ac:chgData name="Erick Arostegui Cunza" userId="d89b6af450cec8f7" providerId="LiveId" clId="{42CC945F-D3B9-41A7-AD72-7C175C9AC40D}" dt="2022-01-13T17:16:00.705" v="315" actId="20577"/>
          <ac:spMkLst>
            <pc:docMk/>
            <pc:sldMk cId="1334278754" sldId="500"/>
            <ac:spMk id="7" creationId="{F35D6BCD-1657-4D30-B8B7-1CEEA10FA486}"/>
          </ac:spMkLst>
        </pc:spChg>
        <pc:picChg chg="del">
          <ac:chgData name="Erick Arostegui Cunza" userId="d89b6af450cec8f7" providerId="LiveId" clId="{42CC945F-D3B9-41A7-AD72-7C175C9AC40D}" dt="2022-01-13T17:14:47.485" v="279" actId="478"/>
          <ac:picMkLst>
            <pc:docMk/>
            <pc:sldMk cId="1334278754" sldId="500"/>
            <ac:picMk id="3074" creationId="{CF961B02-5725-4F3B-999E-9AB2B426DEFB}"/>
          </ac:picMkLst>
        </pc:picChg>
        <pc:picChg chg="add mod">
          <ac:chgData name="Erick Arostegui Cunza" userId="d89b6af450cec8f7" providerId="LiveId" clId="{42CC945F-D3B9-41A7-AD72-7C175C9AC40D}" dt="2022-01-13T17:14:57.462" v="283" actId="1076"/>
          <ac:picMkLst>
            <pc:docMk/>
            <pc:sldMk cId="1334278754" sldId="500"/>
            <ac:picMk id="4098" creationId="{4C05E602-8394-40CE-8E18-E9D31E514681}"/>
          </ac:picMkLst>
        </pc:picChg>
      </pc:sldChg>
      <pc:sldChg chg="addSp delSp modSp add mod">
        <pc:chgData name="Erick Arostegui Cunza" userId="d89b6af450cec8f7" providerId="LiveId" clId="{42CC945F-D3B9-41A7-AD72-7C175C9AC40D}" dt="2022-01-13T17:20:17.170" v="375" actId="1076"/>
        <pc:sldMkLst>
          <pc:docMk/>
          <pc:sldMk cId="4058154408" sldId="501"/>
        </pc:sldMkLst>
        <pc:spChg chg="mod">
          <ac:chgData name="Erick Arostegui Cunza" userId="d89b6af450cec8f7" providerId="LiveId" clId="{42CC945F-D3B9-41A7-AD72-7C175C9AC40D}" dt="2022-01-13T17:18:12.379" v="366" actId="20577"/>
          <ac:spMkLst>
            <pc:docMk/>
            <pc:sldMk cId="4058154408" sldId="501"/>
            <ac:spMk id="7" creationId="{F35D6BCD-1657-4D30-B8B7-1CEEA10FA486}"/>
          </ac:spMkLst>
        </pc:spChg>
        <pc:picChg chg="add del mod">
          <ac:chgData name="Erick Arostegui Cunza" userId="d89b6af450cec8f7" providerId="LiveId" clId="{42CC945F-D3B9-41A7-AD72-7C175C9AC40D}" dt="2022-01-13T17:20:00.775" v="371" actId="478"/>
          <ac:picMkLst>
            <pc:docMk/>
            <pc:sldMk cId="4058154408" sldId="501"/>
            <ac:picMk id="4" creationId="{CCC8F1EF-D964-41FA-AB0B-B66859A0587F}"/>
          </ac:picMkLst>
        </pc:picChg>
        <pc:picChg chg="add mod">
          <ac:chgData name="Erick Arostegui Cunza" userId="d89b6af450cec8f7" providerId="LiveId" clId="{42CC945F-D3B9-41A7-AD72-7C175C9AC40D}" dt="2022-01-13T17:20:17.170" v="375" actId="1076"/>
          <ac:picMkLst>
            <pc:docMk/>
            <pc:sldMk cId="4058154408" sldId="501"/>
            <ac:picMk id="8" creationId="{D40A293B-C0CE-4DE5-818C-A9A89AA74C8A}"/>
          </ac:picMkLst>
        </pc:picChg>
        <pc:picChg chg="del">
          <ac:chgData name="Erick Arostegui Cunza" userId="d89b6af450cec8f7" providerId="LiveId" clId="{42CC945F-D3B9-41A7-AD72-7C175C9AC40D}" dt="2022-01-13T17:19:56.541" v="367" actId="478"/>
          <ac:picMkLst>
            <pc:docMk/>
            <pc:sldMk cId="4058154408" sldId="501"/>
            <ac:picMk id="4098" creationId="{4C05E602-8394-40CE-8E18-E9D31E514681}"/>
          </ac:picMkLst>
        </pc:picChg>
      </pc:sldChg>
    </pc:docChg>
  </pc:docChgLst>
  <pc:docChgLst>
    <pc:chgData name="Erick Arostegui Cunza" userId="d89b6af450cec8f7" providerId="LiveId" clId="{97EB6396-551D-4F7D-95C6-703FF20DAAE3}"/>
    <pc:docChg chg="modSld">
      <pc:chgData name="Erick Arostegui Cunza" userId="d89b6af450cec8f7" providerId="LiveId" clId="{97EB6396-551D-4F7D-95C6-703FF20DAAE3}" dt="2023-06-06T22:59:04.346" v="3" actId="20577"/>
      <pc:docMkLst>
        <pc:docMk/>
      </pc:docMkLst>
      <pc:sldChg chg="modSp mod">
        <pc:chgData name="Erick Arostegui Cunza" userId="d89b6af450cec8f7" providerId="LiveId" clId="{97EB6396-551D-4F7D-95C6-703FF20DAAE3}" dt="2023-06-06T22:59:04.346" v="3" actId="20577"/>
        <pc:sldMkLst>
          <pc:docMk/>
          <pc:sldMk cId="2820107014" sldId="805"/>
        </pc:sldMkLst>
        <pc:spChg chg="mod">
          <ac:chgData name="Erick Arostegui Cunza" userId="d89b6af450cec8f7" providerId="LiveId" clId="{97EB6396-551D-4F7D-95C6-703FF20DAAE3}" dt="2023-06-06T22:59:04.346" v="3" actId="20577"/>
          <ac:spMkLst>
            <pc:docMk/>
            <pc:sldMk cId="2820107014" sldId="805"/>
            <ac:spMk id="25" creationId="{B0E7BEEF-6254-F81A-E0DD-FFCFB432EF94}"/>
          </ac:spMkLst>
        </pc:spChg>
      </pc:sldChg>
    </pc:docChg>
  </pc:docChgLst>
  <pc:docChgLst>
    <pc:chgData name="Erick Arostegui Cunza" userId="d89b6af450cec8f7" providerId="LiveId" clId="{DA67B2FB-274E-4AA9-ABA5-22258DAB9080}"/>
    <pc:docChg chg="undo custSel addSld modSld sldOrd">
      <pc:chgData name="Erick Arostegui Cunza" userId="d89b6af450cec8f7" providerId="LiveId" clId="{DA67B2FB-274E-4AA9-ABA5-22258DAB9080}" dt="2021-12-07T16:41:47.401" v="148" actId="403"/>
      <pc:docMkLst>
        <pc:docMk/>
      </pc:docMkLst>
      <pc:sldChg chg="addSp delSp modSp mod">
        <pc:chgData name="Erick Arostegui Cunza" userId="d89b6af450cec8f7" providerId="LiveId" clId="{DA67B2FB-274E-4AA9-ABA5-22258DAB9080}" dt="2021-12-07T16:41:47.401" v="148" actId="403"/>
        <pc:sldMkLst>
          <pc:docMk/>
          <pc:sldMk cId="0" sldId="258"/>
        </pc:sldMkLst>
        <pc:spChg chg="add del mod">
          <ac:chgData name="Erick Arostegui Cunza" userId="d89b6af450cec8f7" providerId="LiveId" clId="{DA67B2FB-274E-4AA9-ABA5-22258DAB9080}" dt="2021-12-07T16:40:55.330" v="138"/>
          <ac:spMkLst>
            <pc:docMk/>
            <pc:sldMk cId="0" sldId="258"/>
            <ac:spMk id="5" creationId="{D30B14A1-2390-4018-9517-E87DFB6CEEB0}"/>
          </ac:spMkLst>
        </pc:spChg>
        <pc:spChg chg="mod">
          <ac:chgData name="Erick Arostegui Cunza" userId="d89b6af450cec8f7" providerId="LiveId" clId="{DA67B2FB-274E-4AA9-ABA5-22258DAB9080}" dt="2021-12-07T16:41:47.401" v="148" actId="403"/>
          <ac:spMkLst>
            <pc:docMk/>
            <pc:sldMk cId="0" sldId="258"/>
            <ac:spMk id="9" creationId="{56C889CB-F393-4BCE-A5E8-AA9AC2D328BD}"/>
          </ac:spMkLst>
        </pc:spChg>
      </pc:sldChg>
      <pc:sldChg chg="addSp delSp modSp mod ord">
        <pc:chgData name="Erick Arostegui Cunza" userId="d89b6af450cec8f7" providerId="LiveId" clId="{DA67B2FB-274E-4AA9-ABA5-22258DAB9080}" dt="2021-12-07T16:40:15.626" v="136" actId="1076"/>
        <pc:sldMkLst>
          <pc:docMk/>
          <pc:sldMk cId="1895096602" sldId="349"/>
        </pc:sldMkLst>
        <pc:spChg chg="add mod">
          <ac:chgData name="Erick Arostegui Cunza" userId="d89b6af450cec8f7" providerId="LiveId" clId="{DA67B2FB-274E-4AA9-ABA5-22258DAB9080}" dt="2021-12-07T16:32:07.716" v="71" actId="1076"/>
          <ac:spMkLst>
            <pc:docMk/>
            <pc:sldMk cId="1895096602" sldId="349"/>
            <ac:spMk id="3" creationId="{B7CA0F84-D0DB-4023-97EE-FF48A62B5225}"/>
          </ac:spMkLst>
        </pc:spChg>
        <pc:spChg chg="add mod">
          <ac:chgData name="Erick Arostegui Cunza" userId="d89b6af450cec8f7" providerId="LiveId" clId="{DA67B2FB-274E-4AA9-ABA5-22258DAB9080}" dt="2021-12-07T16:31:04.410" v="59" actId="164"/>
          <ac:spMkLst>
            <pc:docMk/>
            <pc:sldMk cId="1895096602" sldId="349"/>
            <ac:spMk id="4" creationId="{89EA0243-D736-4983-908D-4D64DD2525E3}"/>
          </ac:spMkLst>
        </pc:spChg>
        <pc:spChg chg="add mod">
          <ac:chgData name="Erick Arostegui Cunza" userId="d89b6af450cec8f7" providerId="LiveId" clId="{DA67B2FB-274E-4AA9-ABA5-22258DAB9080}" dt="2021-12-07T16:36:42.977" v="121" actId="1076"/>
          <ac:spMkLst>
            <pc:docMk/>
            <pc:sldMk cId="1895096602" sldId="349"/>
            <ac:spMk id="12" creationId="{991541BA-D05B-4F80-8215-5DDE38F875A9}"/>
          </ac:spMkLst>
        </pc:spChg>
        <pc:spChg chg="add del mod">
          <ac:chgData name="Erick Arostegui Cunza" userId="d89b6af450cec8f7" providerId="LiveId" clId="{DA67B2FB-274E-4AA9-ABA5-22258DAB9080}" dt="2021-12-07T16:30:04.975" v="46" actId="478"/>
          <ac:spMkLst>
            <pc:docMk/>
            <pc:sldMk cId="1895096602" sldId="349"/>
            <ac:spMk id="13" creationId="{A896AB09-15F4-473D-9DA8-8C47F94180C2}"/>
          </ac:spMkLst>
        </pc:spChg>
        <pc:spChg chg="add del mod">
          <ac:chgData name="Erick Arostegui Cunza" userId="d89b6af450cec8f7" providerId="LiveId" clId="{DA67B2FB-274E-4AA9-ABA5-22258DAB9080}" dt="2021-12-07T16:30:02.243" v="45" actId="478"/>
          <ac:spMkLst>
            <pc:docMk/>
            <pc:sldMk cId="1895096602" sldId="349"/>
            <ac:spMk id="14" creationId="{7D8F08D4-C764-4DDB-9086-115889282351}"/>
          </ac:spMkLst>
        </pc:spChg>
        <pc:spChg chg="add del mod">
          <ac:chgData name="Erick Arostegui Cunza" userId="d89b6af450cec8f7" providerId="LiveId" clId="{DA67B2FB-274E-4AA9-ABA5-22258DAB9080}" dt="2021-12-07T16:30:02.243" v="45" actId="478"/>
          <ac:spMkLst>
            <pc:docMk/>
            <pc:sldMk cId="1895096602" sldId="349"/>
            <ac:spMk id="15" creationId="{19166017-D7A7-4458-8DCA-74A58B6C7EC2}"/>
          </ac:spMkLst>
        </pc:spChg>
        <pc:spChg chg="add del mod">
          <ac:chgData name="Erick Arostegui Cunza" userId="d89b6af450cec8f7" providerId="LiveId" clId="{DA67B2FB-274E-4AA9-ABA5-22258DAB9080}" dt="2021-12-07T16:30:02.243" v="45" actId="478"/>
          <ac:spMkLst>
            <pc:docMk/>
            <pc:sldMk cId="1895096602" sldId="349"/>
            <ac:spMk id="16" creationId="{A8372121-DD0E-4858-B428-DC15D0070FAC}"/>
          </ac:spMkLst>
        </pc:spChg>
        <pc:spChg chg="mod">
          <ac:chgData name="Erick Arostegui Cunza" userId="d89b6af450cec8f7" providerId="LiveId" clId="{DA67B2FB-274E-4AA9-ABA5-22258DAB9080}" dt="2021-12-07T16:32:17.607" v="73" actId="20577"/>
          <ac:spMkLst>
            <pc:docMk/>
            <pc:sldMk cId="1895096602" sldId="349"/>
            <ac:spMk id="21" creationId="{3669D80E-53D1-4B10-BB41-64A3A94EA181}"/>
          </ac:spMkLst>
        </pc:spChg>
        <pc:spChg chg="mod">
          <ac:chgData name="Erick Arostegui Cunza" userId="d89b6af450cec8f7" providerId="LiveId" clId="{DA67B2FB-274E-4AA9-ABA5-22258DAB9080}" dt="2021-12-07T16:35:15.171" v="104" actId="404"/>
          <ac:spMkLst>
            <pc:docMk/>
            <pc:sldMk cId="1895096602" sldId="349"/>
            <ac:spMk id="22" creationId="{FC8AFD3B-A832-4DD1-BD7A-240482D6091C}"/>
          </ac:spMkLst>
        </pc:spChg>
        <pc:spChg chg="mod">
          <ac:chgData name="Erick Arostegui Cunza" userId="d89b6af450cec8f7" providerId="LiveId" clId="{DA67B2FB-274E-4AA9-ABA5-22258DAB9080}" dt="2021-12-07T16:32:20.015" v="75" actId="20577"/>
          <ac:spMkLst>
            <pc:docMk/>
            <pc:sldMk cId="1895096602" sldId="349"/>
            <ac:spMk id="25" creationId="{770E82A2-7833-409C-8442-4A1D8110299B}"/>
          </ac:spMkLst>
        </pc:spChg>
        <pc:spChg chg="mod">
          <ac:chgData name="Erick Arostegui Cunza" userId="d89b6af450cec8f7" providerId="LiveId" clId="{DA67B2FB-274E-4AA9-ABA5-22258DAB9080}" dt="2021-12-07T16:36:38.626" v="120" actId="1076"/>
          <ac:spMkLst>
            <pc:docMk/>
            <pc:sldMk cId="1895096602" sldId="349"/>
            <ac:spMk id="26" creationId="{A0DF7147-A33E-467F-9628-27585A554CDB}"/>
          </ac:spMkLst>
        </pc:spChg>
        <pc:spChg chg="mod">
          <ac:chgData name="Erick Arostegui Cunza" userId="d89b6af450cec8f7" providerId="LiveId" clId="{DA67B2FB-274E-4AA9-ABA5-22258DAB9080}" dt="2021-12-07T16:32:22.231" v="77" actId="20577"/>
          <ac:spMkLst>
            <pc:docMk/>
            <pc:sldMk cId="1895096602" sldId="349"/>
            <ac:spMk id="29" creationId="{4AD15D59-C8D3-43FC-8A83-44D7657209D8}"/>
          </ac:spMkLst>
        </pc:spChg>
        <pc:spChg chg="mod">
          <ac:chgData name="Erick Arostegui Cunza" userId="d89b6af450cec8f7" providerId="LiveId" clId="{DA67B2FB-274E-4AA9-ABA5-22258DAB9080}" dt="2021-12-07T16:37:09.144" v="125" actId="1076"/>
          <ac:spMkLst>
            <pc:docMk/>
            <pc:sldMk cId="1895096602" sldId="349"/>
            <ac:spMk id="30" creationId="{3195C53D-9968-4AE8-B452-12F08740C1AD}"/>
          </ac:spMkLst>
        </pc:spChg>
        <pc:spChg chg="mod">
          <ac:chgData name="Erick Arostegui Cunza" userId="d89b6af450cec8f7" providerId="LiveId" clId="{DA67B2FB-274E-4AA9-ABA5-22258DAB9080}" dt="2021-12-07T16:32:24.358" v="79" actId="20577"/>
          <ac:spMkLst>
            <pc:docMk/>
            <pc:sldMk cId="1895096602" sldId="349"/>
            <ac:spMk id="33" creationId="{031E1A26-B43B-42AE-9DD9-AF836C6D249C}"/>
          </ac:spMkLst>
        </pc:spChg>
        <pc:spChg chg="mod">
          <ac:chgData name="Erick Arostegui Cunza" userId="d89b6af450cec8f7" providerId="LiveId" clId="{DA67B2FB-274E-4AA9-ABA5-22258DAB9080}" dt="2021-12-07T16:37:58.783" v="131" actId="1076"/>
          <ac:spMkLst>
            <pc:docMk/>
            <pc:sldMk cId="1895096602" sldId="349"/>
            <ac:spMk id="34" creationId="{0F0410D2-CEE6-4853-98A1-E219CB91D9EC}"/>
          </ac:spMkLst>
        </pc:spChg>
        <pc:spChg chg="mod">
          <ac:chgData name="Erick Arostegui Cunza" userId="d89b6af450cec8f7" providerId="LiveId" clId="{DA67B2FB-274E-4AA9-ABA5-22258DAB9080}" dt="2021-12-07T16:32:26.375" v="81" actId="20577"/>
          <ac:spMkLst>
            <pc:docMk/>
            <pc:sldMk cId="1895096602" sldId="349"/>
            <ac:spMk id="37" creationId="{5EF11092-153D-463D-BC54-AD22697F560C}"/>
          </ac:spMkLst>
        </pc:spChg>
        <pc:spChg chg="mod">
          <ac:chgData name="Erick Arostegui Cunza" userId="d89b6af450cec8f7" providerId="LiveId" clId="{DA67B2FB-274E-4AA9-ABA5-22258DAB9080}" dt="2021-12-07T16:38:16.033" v="133" actId="1076"/>
          <ac:spMkLst>
            <pc:docMk/>
            <pc:sldMk cId="1895096602" sldId="349"/>
            <ac:spMk id="38" creationId="{2200D854-ABD4-4EEB-96A7-18CD0D81A301}"/>
          </ac:spMkLst>
        </pc:spChg>
        <pc:spChg chg="mod">
          <ac:chgData name="Erick Arostegui Cunza" userId="d89b6af450cec8f7" providerId="LiveId" clId="{DA67B2FB-274E-4AA9-ABA5-22258DAB9080}" dt="2021-12-07T16:38:34.346" v="135" actId="571"/>
          <ac:spMkLst>
            <pc:docMk/>
            <pc:sldMk cId="1895096602" sldId="349"/>
            <ac:spMk id="41" creationId="{C43D4032-2C93-4322-848E-ADF161A9FB68}"/>
          </ac:spMkLst>
        </pc:spChg>
        <pc:spChg chg="mod">
          <ac:chgData name="Erick Arostegui Cunza" userId="d89b6af450cec8f7" providerId="LiveId" clId="{DA67B2FB-274E-4AA9-ABA5-22258DAB9080}" dt="2021-12-07T16:38:34.346" v="135" actId="571"/>
          <ac:spMkLst>
            <pc:docMk/>
            <pc:sldMk cId="1895096602" sldId="349"/>
            <ac:spMk id="42" creationId="{2FF97934-CBCA-4EED-946F-F4BA8F88AA0A}"/>
          </ac:spMkLst>
        </pc:spChg>
        <pc:grpChg chg="add mod">
          <ac:chgData name="Erick Arostegui Cunza" userId="d89b6af450cec8f7" providerId="LiveId" clId="{DA67B2FB-274E-4AA9-ABA5-22258DAB9080}" dt="2021-12-07T16:40:15.626" v="136" actId="1076"/>
          <ac:grpSpMkLst>
            <pc:docMk/>
            <pc:sldMk cId="1895096602" sldId="349"/>
            <ac:grpSpMk id="17" creationId="{00BE43EC-3482-41B9-A3C8-45100146F2D1}"/>
          </ac:grpSpMkLst>
        </pc:grpChg>
        <pc:grpChg chg="add mod">
          <ac:chgData name="Erick Arostegui Cunza" userId="d89b6af450cec8f7" providerId="LiveId" clId="{DA67B2FB-274E-4AA9-ABA5-22258DAB9080}" dt="2021-12-07T16:40:15.626" v="136" actId="1076"/>
          <ac:grpSpMkLst>
            <pc:docMk/>
            <pc:sldMk cId="1895096602" sldId="349"/>
            <ac:grpSpMk id="20" creationId="{7547B1F1-2909-4A6C-A5E8-E45411C51933}"/>
          </ac:grpSpMkLst>
        </pc:grpChg>
        <pc:grpChg chg="add mod">
          <ac:chgData name="Erick Arostegui Cunza" userId="d89b6af450cec8f7" providerId="LiveId" clId="{DA67B2FB-274E-4AA9-ABA5-22258DAB9080}" dt="2021-12-07T16:40:15.626" v="136" actId="1076"/>
          <ac:grpSpMkLst>
            <pc:docMk/>
            <pc:sldMk cId="1895096602" sldId="349"/>
            <ac:grpSpMk id="24" creationId="{D958C5E5-1F73-42D8-A820-E94BB669F023}"/>
          </ac:grpSpMkLst>
        </pc:grpChg>
        <pc:grpChg chg="add mod">
          <ac:chgData name="Erick Arostegui Cunza" userId="d89b6af450cec8f7" providerId="LiveId" clId="{DA67B2FB-274E-4AA9-ABA5-22258DAB9080}" dt="2021-12-07T16:40:15.626" v="136" actId="1076"/>
          <ac:grpSpMkLst>
            <pc:docMk/>
            <pc:sldMk cId="1895096602" sldId="349"/>
            <ac:grpSpMk id="28" creationId="{666BAB04-2CFC-4CEF-ADDE-7117C479C01F}"/>
          </ac:grpSpMkLst>
        </pc:grpChg>
        <pc:grpChg chg="add mod">
          <ac:chgData name="Erick Arostegui Cunza" userId="d89b6af450cec8f7" providerId="LiveId" clId="{DA67B2FB-274E-4AA9-ABA5-22258DAB9080}" dt="2021-12-07T16:40:15.626" v="136" actId="1076"/>
          <ac:grpSpMkLst>
            <pc:docMk/>
            <pc:sldMk cId="1895096602" sldId="349"/>
            <ac:grpSpMk id="32" creationId="{90ADD5CE-49E9-485D-B296-ECC44E3E7C85}"/>
          </ac:grpSpMkLst>
        </pc:grpChg>
        <pc:grpChg chg="add mod">
          <ac:chgData name="Erick Arostegui Cunza" userId="d89b6af450cec8f7" providerId="LiveId" clId="{DA67B2FB-274E-4AA9-ABA5-22258DAB9080}" dt="2021-12-07T16:40:15.626" v="136" actId="1076"/>
          <ac:grpSpMkLst>
            <pc:docMk/>
            <pc:sldMk cId="1895096602" sldId="349"/>
            <ac:grpSpMk id="36" creationId="{1C27D632-3395-4F62-A4A5-E2C5FA356D40}"/>
          </ac:grpSpMkLst>
        </pc:grpChg>
        <pc:grpChg chg="add mod">
          <ac:chgData name="Erick Arostegui Cunza" userId="d89b6af450cec8f7" providerId="LiveId" clId="{DA67B2FB-274E-4AA9-ABA5-22258DAB9080}" dt="2021-12-07T16:40:15.626" v="136" actId="1076"/>
          <ac:grpSpMkLst>
            <pc:docMk/>
            <pc:sldMk cId="1895096602" sldId="349"/>
            <ac:grpSpMk id="40" creationId="{5CD843ED-8B7D-416B-B53C-2855250CDDDC}"/>
          </ac:grpSpMkLst>
        </pc:grpChg>
        <pc:picChg chg="add del mod">
          <ac:chgData name="Erick Arostegui Cunza" userId="d89b6af450cec8f7" providerId="LiveId" clId="{DA67B2FB-274E-4AA9-ABA5-22258DAB9080}" dt="2021-12-07T16:28:15.868" v="19"/>
          <ac:picMkLst>
            <pc:docMk/>
            <pc:sldMk cId="1895096602" sldId="349"/>
            <ac:picMk id="6" creationId="{F7C14E21-C507-4FF6-B754-E3BA79333B84}"/>
          </ac:picMkLst>
        </pc:picChg>
        <pc:picChg chg="add del mod">
          <ac:chgData name="Erick Arostegui Cunza" userId="d89b6af450cec8f7" providerId="LiveId" clId="{DA67B2FB-274E-4AA9-ABA5-22258DAB9080}" dt="2021-12-07T16:29:13.343" v="36" actId="478"/>
          <ac:picMkLst>
            <pc:docMk/>
            <pc:sldMk cId="1895096602" sldId="349"/>
            <ac:picMk id="7" creationId="{6AA27A2B-78E3-4308-8AF2-8856A086B0D0}"/>
          </ac:picMkLst>
        </pc:picChg>
        <pc:picChg chg="add del mod">
          <ac:chgData name="Erick Arostegui Cunza" userId="d89b6af450cec8f7" providerId="LiveId" clId="{DA67B2FB-274E-4AA9-ABA5-22258DAB9080}" dt="2021-12-07T16:29:12.609" v="35" actId="478"/>
          <ac:picMkLst>
            <pc:docMk/>
            <pc:sldMk cId="1895096602" sldId="349"/>
            <ac:picMk id="8" creationId="{450A7E29-F0DB-4B90-8834-410AED99204B}"/>
          </ac:picMkLst>
        </pc:picChg>
        <pc:picChg chg="add del mod">
          <ac:chgData name="Erick Arostegui Cunza" userId="d89b6af450cec8f7" providerId="LiveId" clId="{DA67B2FB-274E-4AA9-ABA5-22258DAB9080}" dt="2021-12-07T16:29:12.609" v="35" actId="478"/>
          <ac:picMkLst>
            <pc:docMk/>
            <pc:sldMk cId="1895096602" sldId="349"/>
            <ac:picMk id="9" creationId="{2785DBE5-906A-49CF-91F6-278AB6596BA6}"/>
          </ac:picMkLst>
        </pc:picChg>
        <pc:picChg chg="add del mod">
          <ac:chgData name="Erick Arostegui Cunza" userId="d89b6af450cec8f7" providerId="LiveId" clId="{DA67B2FB-274E-4AA9-ABA5-22258DAB9080}" dt="2021-12-07T16:29:12.609" v="35" actId="478"/>
          <ac:picMkLst>
            <pc:docMk/>
            <pc:sldMk cId="1895096602" sldId="349"/>
            <ac:picMk id="10" creationId="{7DFF78B9-E248-4225-8796-050FE8B75928}"/>
          </ac:picMkLst>
        </pc:picChg>
        <pc:picChg chg="add del mod">
          <ac:chgData name="Erick Arostegui Cunza" userId="d89b6af450cec8f7" providerId="LiveId" clId="{DA67B2FB-274E-4AA9-ABA5-22258DAB9080}" dt="2021-12-07T16:29:12.609" v="35" actId="478"/>
          <ac:picMkLst>
            <pc:docMk/>
            <pc:sldMk cId="1895096602" sldId="349"/>
            <ac:picMk id="11" creationId="{0533EA47-5E40-4844-B7F0-B2F195B5A6AD}"/>
          </ac:picMkLst>
        </pc:picChg>
        <pc:cxnChg chg="add mod">
          <ac:chgData name="Erick Arostegui Cunza" userId="d89b6af450cec8f7" providerId="LiveId" clId="{DA67B2FB-274E-4AA9-ABA5-22258DAB9080}" dt="2021-12-07T16:31:04.410" v="59" actId="164"/>
          <ac:cxnSpMkLst>
            <pc:docMk/>
            <pc:sldMk cId="1895096602" sldId="349"/>
            <ac:cxnSpMk id="18" creationId="{80C87721-37E6-450B-B1ED-3AC5AEC13F85}"/>
          </ac:cxnSpMkLst>
        </pc:cxnChg>
        <pc:cxnChg chg="mod">
          <ac:chgData name="Erick Arostegui Cunza" userId="d89b6af450cec8f7" providerId="LiveId" clId="{DA67B2FB-274E-4AA9-ABA5-22258DAB9080}" dt="2021-12-07T16:36:21.328" v="118" actId="1076"/>
          <ac:cxnSpMkLst>
            <pc:docMk/>
            <pc:sldMk cId="1895096602" sldId="349"/>
            <ac:cxnSpMk id="23" creationId="{102BFF7F-709E-4387-91C0-499571799B46}"/>
          </ac:cxnSpMkLst>
        </pc:cxnChg>
        <pc:cxnChg chg="mod">
          <ac:chgData name="Erick Arostegui Cunza" userId="d89b6af450cec8f7" providerId="LiveId" clId="{DA67B2FB-274E-4AA9-ABA5-22258DAB9080}" dt="2021-12-07T16:36:31.753" v="119" actId="1076"/>
          <ac:cxnSpMkLst>
            <pc:docMk/>
            <pc:sldMk cId="1895096602" sldId="349"/>
            <ac:cxnSpMk id="27" creationId="{762801EB-2E20-4E68-A220-8DD2DC2CEA46}"/>
          </ac:cxnSpMkLst>
        </pc:cxnChg>
        <pc:cxnChg chg="mod">
          <ac:chgData name="Erick Arostegui Cunza" userId="d89b6af450cec8f7" providerId="LiveId" clId="{DA67B2FB-274E-4AA9-ABA5-22258DAB9080}" dt="2021-12-07T16:31:16.966" v="62" actId="571"/>
          <ac:cxnSpMkLst>
            <pc:docMk/>
            <pc:sldMk cId="1895096602" sldId="349"/>
            <ac:cxnSpMk id="31" creationId="{AAA95EFD-469D-4973-B749-3DD3B5BE5B7F}"/>
          </ac:cxnSpMkLst>
        </pc:cxnChg>
        <pc:cxnChg chg="mod">
          <ac:chgData name="Erick Arostegui Cunza" userId="d89b6af450cec8f7" providerId="LiveId" clId="{DA67B2FB-274E-4AA9-ABA5-22258DAB9080}" dt="2021-12-07T16:31:23.302" v="63" actId="571"/>
          <ac:cxnSpMkLst>
            <pc:docMk/>
            <pc:sldMk cId="1895096602" sldId="349"/>
            <ac:cxnSpMk id="35" creationId="{7C2E63AA-58B3-4911-BE21-1B6CE7DE481E}"/>
          </ac:cxnSpMkLst>
        </pc:cxnChg>
        <pc:cxnChg chg="mod">
          <ac:chgData name="Erick Arostegui Cunza" userId="d89b6af450cec8f7" providerId="LiveId" clId="{DA67B2FB-274E-4AA9-ABA5-22258DAB9080}" dt="2021-12-07T16:31:42.249" v="65" actId="571"/>
          <ac:cxnSpMkLst>
            <pc:docMk/>
            <pc:sldMk cId="1895096602" sldId="349"/>
            <ac:cxnSpMk id="39" creationId="{92373F0E-ED86-4DA0-A218-DC4C420F32B8}"/>
          </ac:cxnSpMkLst>
        </pc:cxnChg>
        <pc:cxnChg chg="mod">
          <ac:chgData name="Erick Arostegui Cunza" userId="d89b6af450cec8f7" providerId="LiveId" clId="{DA67B2FB-274E-4AA9-ABA5-22258DAB9080}" dt="2021-12-07T16:38:34.346" v="135" actId="571"/>
          <ac:cxnSpMkLst>
            <pc:docMk/>
            <pc:sldMk cId="1895096602" sldId="349"/>
            <ac:cxnSpMk id="43" creationId="{D82358B7-4699-4B0D-A3CC-064A40DFD9E8}"/>
          </ac:cxnSpMkLst>
        </pc:cxnChg>
      </pc:sldChg>
      <pc:sldChg chg="add">
        <pc:chgData name="Erick Arostegui Cunza" userId="d89b6af450cec8f7" providerId="LiveId" clId="{DA67B2FB-274E-4AA9-ABA5-22258DAB9080}" dt="2021-12-07T16:25:53.889" v="0"/>
        <pc:sldMkLst>
          <pc:docMk/>
          <pc:sldMk cId="1372814117" sldId="350"/>
        </pc:sldMkLst>
      </pc:sldChg>
    </pc:docChg>
  </pc:docChgLst>
  <pc:docChgLst>
    <pc:chgData name="Erick Arostegui Cunza" userId="d89b6af450cec8f7" providerId="LiveId" clId="{E6C35680-1BE3-4B0F-BB9E-272B7087324E}"/>
    <pc:docChg chg="modSld">
      <pc:chgData name="Erick Arostegui Cunza" userId="d89b6af450cec8f7" providerId="LiveId" clId="{E6C35680-1BE3-4B0F-BB9E-272B7087324E}" dt="2023-07-08T18:47:16.323" v="5" actId="20577"/>
      <pc:docMkLst>
        <pc:docMk/>
      </pc:docMkLst>
      <pc:sldChg chg="modSp mod">
        <pc:chgData name="Erick Arostegui Cunza" userId="d89b6af450cec8f7" providerId="LiveId" clId="{E6C35680-1BE3-4B0F-BB9E-272B7087324E}" dt="2023-07-08T18:47:16.323" v="5" actId="20577"/>
        <pc:sldMkLst>
          <pc:docMk/>
          <pc:sldMk cId="1039146353" sldId="922"/>
        </pc:sldMkLst>
        <pc:spChg chg="mod">
          <ac:chgData name="Erick Arostegui Cunza" userId="d89b6af450cec8f7" providerId="LiveId" clId="{E6C35680-1BE3-4B0F-BB9E-272B7087324E}" dt="2023-07-08T18:47:16.323" v="5" actId="20577"/>
          <ac:spMkLst>
            <pc:docMk/>
            <pc:sldMk cId="1039146353" sldId="922"/>
            <ac:spMk id="7" creationId="{DE64544B-9808-542C-CDDC-B0E908500C84}"/>
          </ac:spMkLst>
        </pc:spChg>
      </pc:sldChg>
    </pc:docChg>
  </pc:docChgLst>
  <pc:docChgLst>
    <pc:chgData name="Erick Arostegui Cunza" userId="d89b6af450cec8f7" providerId="LiveId" clId="{8445625D-CEF9-44C4-9917-35FA135B524F}"/>
    <pc:docChg chg="modSld">
      <pc:chgData name="Erick Arostegui Cunza" userId="d89b6af450cec8f7" providerId="LiveId" clId="{8445625D-CEF9-44C4-9917-35FA135B524F}" dt="2021-12-20T23:02:29.448" v="51" actId="20577"/>
      <pc:docMkLst>
        <pc:docMk/>
      </pc:docMkLst>
      <pc:sldChg chg="modSp mod">
        <pc:chgData name="Erick Arostegui Cunza" userId="d89b6af450cec8f7" providerId="LiveId" clId="{8445625D-CEF9-44C4-9917-35FA135B524F}" dt="2021-12-20T23:02:29.448" v="51" actId="20577"/>
        <pc:sldMkLst>
          <pc:docMk/>
          <pc:sldMk cId="1895096602" sldId="349"/>
        </pc:sldMkLst>
        <pc:spChg chg="mod">
          <ac:chgData name="Erick Arostegui Cunza" userId="d89b6af450cec8f7" providerId="LiveId" clId="{8445625D-CEF9-44C4-9917-35FA135B524F}" dt="2021-12-20T23:02:29.448" v="51" actId="20577"/>
          <ac:spMkLst>
            <pc:docMk/>
            <pc:sldMk cId="1895096602" sldId="349"/>
            <ac:spMk id="12" creationId="{991541BA-D05B-4F80-8215-5DDE38F875A9}"/>
          </ac:spMkLst>
        </pc:spChg>
        <pc:spChg chg="mod">
          <ac:chgData name="Erick Arostegui Cunza" userId="d89b6af450cec8f7" providerId="LiveId" clId="{8445625D-CEF9-44C4-9917-35FA135B524F}" dt="2021-12-20T23:02:27.198" v="49" actId="20577"/>
          <ac:spMkLst>
            <pc:docMk/>
            <pc:sldMk cId="1895096602" sldId="349"/>
            <ac:spMk id="22" creationId="{FC8AFD3B-A832-4DD1-BD7A-240482D6091C}"/>
          </ac:spMkLst>
        </pc:spChg>
      </pc:sldChg>
    </pc:docChg>
  </pc:docChgLst>
  <pc:docChgLst>
    <pc:chgData name="Erick Arostegui Cunza" userId="d89b6af450cec8f7" providerId="LiveId" clId="{763C6D6C-C0F5-4300-8CE9-FB9EA8184BF5}"/>
    <pc:docChg chg="undo custSel addSld delSld modSld sldOrd">
      <pc:chgData name="Erick Arostegui Cunza" userId="d89b6af450cec8f7" providerId="LiveId" clId="{763C6D6C-C0F5-4300-8CE9-FB9EA8184BF5}" dt="2022-01-07T00:21:11.596" v="425"/>
      <pc:docMkLst>
        <pc:docMk/>
      </pc:docMkLst>
      <pc:sldChg chg="addSp modSp mod">
        <pc:chgData name="Erick Arostegui Cunza" userId="d89b6af450cec8f7" providerId="LiveId" clId="{763C6D6C-C0F5-4300-8CE9-FB9EA8184BF5}" dt="2022-01-06T21:28:06.638" v="414" actId="20577"/>
        <pc:sldMkLst>
          <pc:docMk/>
          <pc:sldMk cId="1895096602" sldId="349"/>
        </pc:sldMkLst>
        <pc:spChg chg="mod">
          <ac:chgData name="Erick Arostegui Cunza" userId="d89b6af450cec8f7" providerId="LiveId" clId="{763C6D6C-C0F5-4300-8CE9-FB9EA8184BF5}" dt="2022-01-06T21:27:57.541" v="406" actId="20577"/>
          <ac:spMkLst>
            <pc:docMk/>
            <pc:sldMk cId="1895096602" sldId="349"/>
            <ac:spMk id="31" creationId="{5238ED58-434B-4DD2-96F8-EB817CF1F99E}"/>
          </ac:spMkLst>
        </pc:spChg>
        <pc:spChg chg="mod">
          <ac:chgData name="Erick Arostegui Cunza" userId="d89b6af450cec8f7" providerId="LiveId" clId="{763C6D6C-C0F5-4300-8CE9-FB9EA8184BF5}" dt="2022-01-06T17:40:27.902" v="15" actId="6549"/>
          <ac:spMkLst>
            <pc:docMk/>
            <pc:sldMk cId="1895096602" sldId="349"/>
            <ac:spMk id="32" creationId="{D3D8EFEA-E514-4F99-AF92-8E70788AF643}"/>
          </ac:spMkLst>
        </pc:spChg>
        <pc:spChg chg="mod">
          <ac:chgData name="Erick Arostegui Cunza" userId="d89b6af450cec8f7" providerId="LiveId" clId="{763C6D6C-C0F5-4300-8CE9-FB9EA8184BF5}" dt="2022-01-06T21:27:59.572" v="408" actId="20577"/>
          <ac:spMkLst>
            <pc:docMk/>
            <pc:sldMk cId="1895096602" sldId="349"/>
            <ac:spMk id="37" creationId="{4AA46945-4875-482C-A435-BA7E2A709313}"/>
          </ac:spMkLst>
        </pc:spChg>
        <pc:spChg chg="mod">
          <ac:chgData name="Erick Arostegui Cunza" userId="d89b6af450cec8f7" providerId="LiveId" clId="{763C6D6C-C0F5-4300-8CE9-FB9EA8184BF5}" dt="2022-01-06T19:27:22.791" v="329" actId="20577"/>
          <ac:spMkLst>
            <pc:docMk/>
            <pc:sldMk cId="1895096602" sldId="349"/>
            <ac:spMk id="38" creationId="{4EED5685-C55F-40EA-B9E4-7B859268427E}"/>
          </ac:spMkLst>
        </pc:spChg>
        <pc:spChg chg="mod">
          <ac:chgData name="Erick Arostegui Cunza" userId="d89b6af450cec8f7" providerId="LiveId" clId="{763C6D6C-C0F5-4300-8CE9-FB9EA8184BF5}" dt="2022-01-06T21:28:02.045" v="410" actId="20577"/>
          <ac:spMkLst>
            <pc:docMk/>
            <pc:sldMk cId="1895096602" sldId="349"/>
            <ac:spMk id="41" creationId="{14333463-76DE-404D-A44E-E187298B7DEA}"/>
          </ac:spMkLst>
        </pc:spChg>
        <pc:spChg chg="mod">
          <ac:chgData name="Erick Arostegui Cunza" userId="d89b6af450cec8f7" providerId="LiveId" clId="{763C6D6C-C0F5-4300-8CE9-FB9EA8184BF5}" dt="2022-01-06T17:05:42.334" v="2" actId="20577"/>
          <ac:spMkLst>
            <pc:docMk/>
            <pc:sldMk cId="1895096602" sldId="349"/>
            <ac:spMk id="42" creationId="{FF3A2472-4846-4F7E-AF5E-706D07987381}"/>
          </ac:spMkLst>
        </pc:spChg>
        <pc:spChg chg="mod">
          <ac:chgData name="Erick Arostegui Cunza" userId="d89b6af450cec8f7" providerId="LiveId" clId="{763C6D6C-C0F5-4300-8CE9-FB9EA8184BF5}" dt="2022-01-06T21:28:04.447" v="412" actId="20577"/>
          <ac:spMkLst>
            <pc:docMk/>
            <pc:sldMk cId="1895096602" sldId="349"/>
            <ac:spMk id="45" creationId="{9684942B-9210-4112-8EC1-121A4C4F180F}"/>
          </ac:spMkLst>
        </pc:spChg>
        <pc:spChg chg="mod">
          <ac:chgData name="Erick Arostegui Cunza" userId="d89b6af450cec8f7" providerId="LiveId" clId="{763C6D6C-C0F5-4300-8CE9-FB9EA8184BF5}" dt="2022-01-06T17:05:55.085" v="5" actId="20577"/>
          <ac:spMkLst>
            <pc:docMk/>
            <pc:sldMk cId="1895096602" sldId="349"/>
            <ac:spMk id="46" creationId="{3BE1F5DE-BC3A-4E1B-9807-42E2BB594DA7}"/>
          </ac:spMkLst>
        </pc:spChg>
        <pc:spChg chg="mod">
          <ac:chgData name="Erick Arostegui Cunza" userId="d89b6af450cec8f7" providerId="LiveId" clId="{763C6D6C-C0F5-4300-8CE9-FB9EA8184BF5}" dt="2022-01-06T21:28:06.638" v="414" actId="20577"/>
          <ac:spMkLst>
            <pc:docMk/>
            <pc:sldMk cId="1895096602" sldId="349"/>
            <ac:spMk id="49" creationId="{481F5DAD-129E-4A7E-BCA3-3AE63F01107A}"/>
          </ac:spMkLst>
        </pc:spChg>
        <pc:spChg chg="mod">
          <ac:chgData name="Erick Arostegui Cunza" userId="d89b6af450cec8f7" providerId="LiveId" clId="{763C6D6C-C0F5-4300-8CE9-FB9EA8184BF5}" dt="2022-01-06T17:40:41.374" v="18" actId="20577"/>
          <ac:spMkLst>
            <pc:docMk/>
            <pc:sldMk cId="1895096602" sldId="349"/>
            <ac:spMk id="50" creationId="{46742F41-FCCC-48DD-AE76-57088453D6AD}"/>
          </ac:spMkLst>
        </pc:spChg>
        <pc:grpChg chg="mod">
          <ac:chgData name="Erick Arostegui Cunza" userId="d89b6af450cec8f7" providerId="LiveId" clId="{763C6D6C-C0F5-4300-8CE9-FB9EA8184BF5}" dt="2022-01-06T17:38:43.380" v="10" actId="1076"/>
          <ac:grpSpMkLst>
            <pc:docMk/>
            <pc:sldMk cId="1895096602" sldId="349"/>
            <ac:grpSpMk id="17" creationId="{00BE43EC-3482-41B9-A3C8-45100146F2D1}"/>
          </ac:grpSpMkLst>
        </pc:grpChg>
        <pc:grpChg chg="mod">
          <ac:chgData name="Erick Arostegui Cunza" userId="d89b6af450cec8f7" providerId="LiveId" clId="{763C6D6C-C0F5-4300-8CE9-FB9EA8184BF5}" dt="2022-01-06T17:38:43.380" v="10" actId="1076"/>
          <ac:grpSpMkLst>
            <pc:docMk/>
            <pc:sldMk cId="1895096602" sldId="349"/>
            <ac:grpSpMk id="20" creationId="{7547B1F1-2909-4A6C-A5E8-E45411C51933}"/>
          </ac:grpSpMkLst>
        </pc:grpChg>
        <pc:grpChg chg="add mod">
          <ac:chgData name="Erick Arostegui Cunza" userId="d89b6af450cec8f7" providerId="LiveId" clId="{763C6D6C-C0F5-4300-8CE9-FB9EA8184BF5}" dt="2022-01-06T21:27:54.875" v="404" actId="1076"/>
          <ac:grpSpMkLst>
            <pc:docMk/>
            <pc:sldMk cId="1895096602" sldId="349"/>
            <ac:grpSpMk id="30" creationId="{E317A211-C72C-424F-A121-29C16553EDB9}"/>
          </ac:grpSpMkLst>
        </pc:grpChg>
        <pc:grpChg chg="mod">
          <ac:chgData name="Erick Arostegui Cunza" userId="d89b6af450cec8f7" providerId="LiveId" clId="{763C6D6C-C0F5-4300-8CE9-FB9EA8184BF5}" dt="2022-01-06T21:27:46.336" v="403" actId="1076"/>
          <ac:grpSpMkLst>
            <pc:docMk/>
            <pc:sldMk cId="1895096602" sldId="349"/>
            <ac:grpSpMk id="36" creationId="{167FF9C4-215A-451D-8ACA-61ED5E5274D7}"/>
          </ac:grpSpMkLst>
        </pc:grpChg>
        <pc:grpChg chg="mod">
          <ac:chgData name="Erick Arostegui Cunza" userId="d89b6af450cec8f7" providerId="LiveId" clId="{763C6D6C-C0F5-4300-8CE9-FB9EA8184BF5}" dt="2022-01-06T21:27:46.336" v="403" actId="1076"/>
          <ac:grpSpMkLst>
            <pc:docMk/>
            <pc:sldMk cId="1895096602" sldId="349"/>
            <ac:grpSpMk id="40" creationId="{B69C1570-D3A9-4BDF-8F08-58AE2BFAD3B7}"/>
          </ac:grpSpMkLst>
        </pc:grpChg>
        <pc:grpChg chg="mod">
          <ac:chgData name="Erick Arostegui Cunza" userId="d89b6af450cec8f7" providerId="LiveId" clId="{763C6D6C-C0F5-4300-8CE9-FB9EA8184BF5}" dt="2022-01-06T21:27:46.336" v="403" actId="1076"/>
          <ac:grpSpMkLst>
            <pc:docMk/>
            <pc:sldMk cId="1895096602" sldId="349"/>
            <ac:grpSpMk id="44" creationId="{BEDF968B-996E-46BD-9C3A-92C10B22BA31}"/>
          </ac:grpSpMkLst>
        </pc:grpChg>
        <pc:grpChg chg="mod">
          <ac:chgData name="Erick Arostegui Cunza" userId="d89b6af450cec8f7" providerId="LiveId" clId="{763C6D6C-C0F5-4300-8CE9-FB9EA8184BF5}" dt="2022-01-06T21:27:46.336" v="403" actId="1076"/>
          <ac:grpSpMkLst>
            <pc:docMk/>
            <pc:sldMk cId="1895096602" sldId="349"/>
            <ac:grpSpMk id="48" creationId="{D5B90104-3D45-44EF-873F-753FAF61A40D}"/>
          </ac:grpSpMkLst>
        </pc:grpChg>
        <pc:cxnChg chg="mod">
          <ac:chgData name="Erick Arostegui Cunza" userId="d89b6af450cec8f7" providerId="LiveId" clId="{763C6D6C-C0F5-4300-8CE9-FB9EA8184BF5}" dt="2022-01-06T17:38:27.594" v="7" actId="571"/>
          <ac:cxnSpMkLst>
            <pc:docMk/>
            <pc:sldMk cId="1895096602" sldId="349"/>
            <ac:cxnSpMk id="33" creationId="{3828B51A-2E49-4031-B317-615DE1F07D79}"/>
          </ac:cxnSpMkLst>
        </pc:cxnChg>
      </pc:sldChg>
      <pc:sldChg chg="modSp mod">
        <pc:chgData name="Erick Arostegui Cunza" userId="d89b6af450cec8f7" providerId="LiveId" clId="{763C6D6C-C0F5-4300-8CE9-FB9EA8184BF5}" dt="2022-01-06T17:41:52.343" v="19"/>
        <pc:sldMkLst>
          <pc:docMk/>
          <pc:sldMk cId="208890268" sldId="354"/>
        </pc:sldMkLst>
        <pc:spChg chg="mod">
          <ac:chgData name="Erick Arostegui Cunza" userId="d89b6af450cec8f7" providerId="LiveId" clId="{763C6D6C-C0F5-4300-8CE9-FB9EA8184BF5}" dt="2022-01-06T17:41:52.343" v="19"/>
          <ac:spMkLst>
            <pc:docMk/>
            <pc:sldMk cId="208890268" sldId="354"/>
            <ac:spMk id="6" creationId="{DB7CA870-7AAA-4C4E-9578-9EA791AD8BD3}"/>
          </ac:spMkLst>
        </pc:spChg>
      </pc:sldChg>
      <pc:sldChg chg="del">
        <pc:chgData name="Erick Arostegui Cunza" userId="d89b6af450cec8f7" providerId="LiveId" clId="{763C6D6C-C0F5-4300-8CE9-FB9EA8184BF5}" dt="2022-01-06T17:57:24.482" v="160" actId="47"/>
        <pc:sldMkLst>
          <pc:docMk/>
          <pc:sldMk cId="3442896370" sldId="384"/>
        </pc:sldMkLst>
      </pc:sldChg>
      <pc:sldChg chg="addSp delSp modSp add mod">
        <pc:chgData name="Erick Arostegui Cunza" userId="d89b6af450cec8f7" providerId="LiveId" clId="{763C6D6C-C0F5-4300-8CE9-FB9EA8184BF5}" dt="2022-01-06T19:30:19.288" v="378" actId="1076"/>
        <pc:sldMkLst>
          <pc:docMk/>
          <pc:sldMk cId="1447923255" sldId="392"/>
        </pc:sldMkLst>
        <pc:spChg chg="mod">
          <ac:chgData name="Erick Arostegui Cunza" userId="d89b6af450cec8f7" providerId="LiveId" clId="{763C6D6C-C0F5-4300-8CE9-FB9EA8184BF5}" dt="2022-01-06T19:29:09.386" v="371" actId="20577"/>
          <ac:spMkLst>
            <pc:docMk/>
            <pc:sldMk cId="1447923255" sldId="392"/>
            <ac:spMk id="6" creationId="{DB7CA870-7AAA-4C4E-9578-9EA791AD8BD3}"/>
          </ac:spMkLst>
        </pc:spChg>
        <pc:picChg chg="del">
          <ac:chgData name="Erick Arostegui Cunza" userId="d89b6af450cec8f7" providerId="LiveId" clId="{763C6D6C-C0F5-4300-8CE9-FB9EA8184BF5}" dt="2022-01-06T19:30:13.322" v="375" actId="478"/>
          <ac:picMkLst>
            <pc:docMk/>
            <pc:sldMk cId="1447923255" sldId="392"/>
            <ac:picMk id="4" creationId="{447F8ADC-0635-44A2-AE5E-9C03708667C5}"/>
          </ac:picMkLst>
        </pc:picChg>
        <pc:picChg chg="add del mod">
          <ac:chgData name="Erick Arostegui Cunza" userId="d89b6af450cec8f7" providerId="LiveId" clId="{763C6D6C-C0F5-4300-8CE9-FB9EA8184BF5}" dt="2022-01-06T19:30:11.832" v="374" actId="21"/>
          <ac:picMkLst>
            <pc:docMk/>
            <pc:sldMk cId="1447923255" sldId="392"/>
            <ac:picMk id="7" creationId="{F885F1B8-03BE-4A68-AFE8-6325B92F52BE}"/>
          </ac:picMkLst>
        </pc:picChg>
        <pc:picChg chg="add mod">
          <ac:chgData name="Erick Arostegui Cunza" userId="d89b6af450cec8f7" providerId="LiveId" clId="{763C6D6C-C0F5-4300-8CE9-FB9EA8184BF5}" dt="2022-01-06T19:30:19.288" v="378" actId="1076"/>
          <ac:picMkLst>
            <pc:docMk/>
            <pc:sldMk cId="1447923255" sldId="392"/>
            <ac:picMk id="9" creationId="{29A314ED-E85A-481A-9D16-7DFA0DB37771}"/>
          </ac:picMkLst>
        </pc:picChg>
      </pc:sldChg>
      <pc:sldChg chg="del">
        <pc:chgData name="Erick Arostegui Cunza" userId="d89b6af450cec8f7" providerId="LiveId" clId="{763C6D6C-C0F5-4300-8CE9-FB9EA8184BF5}" dt="2022-01-06T17:57:24.846" v="162" actId="47"/>
        <pc:sldMkLst>
          <pc:docMk/>
          <pc:sldMk cId="1170620140" sldId="396"/>
        </pc:sldMkLst>
      </pc:sldChg>
      <pc:sldChg chg="del">
        <pc:chgData name="Erick Arostegui Cunza" userId="d89b6af450cec8f7" providerId="LiveId" clId="{763C6D6C-C0F5-4300-8CE9-FB9EA8184BF5}" dt="2022-01-06T17:57:29.935" v="191" actId="47"/>
        <pc:sldMkLst>
          <pc:docMk/>
          <pc:sldMk cId="3362656169" sldId="416"/>
        </pc:sldMkLst>
      </pc:sldChg>
      <pc:sldChg chg="modSp mod">
        <pc:chgData name="Erick Arostegui Cunza" userId="d89b6af450cec8f7" providerId="LiveId" clId="{763C6D6C-C0F5-4300-8CE9-FB9EA8184BF5}" dt="2022-01-06T17:57:48.557" v="195" actId="14"/>
        <pc:sldMkLst>
          <pc:docMk/>
          <pc:sldMk cId="2807418448" sldId="423"/>
        </pc:sldMkLst>
        <pc:spChg chg="mod">
          <ac:chgData name="Erick Arostegui Cunza" userId="d89b6af450cec8f7" providerId="LiveId" clId="{763C6D6C-C0F5-4300-8CE9-FB9EA8184BF5}" dt="2022-01-06T17:57:48.557" v="195" actId="14"/>
          <ac:spMkLst>
            <pc:docMk/>
            <pc:sldMk cId="2807418448" sldId="423"/>
            <ac:spMk id="6" creationId="{DB7CA870-7AAA-4C4E-9578-9EA791AD8BD3}"/>
          </ac:spMkLst>
        </pc:spChg>
      </pc:sldChg>
      <pc:sldChg chg="del">
        <pc:chgData name="Erick Arostegui Cunza" userId="d89b6af450cec8f7" providerId="LiveId" clId="{763C6D6C-C0F5-4300-8CE9-FB9EA8184BF5}" dt="2022-01-06T17:57:24.653" v="161" actId="47"/>
        <pc:sldMkLst>
          <pc:docMk/>
          <pc:sldMk cId="2944444411" sldId="431"/>
        </pc:sldMkLst>
      </pc:sldChg>
      <pc:sldChg chg="del">
        <pc:chgData name="Erick Arostegui Cunza" userId="d89b6af450cec8f7" providerId="LiveId" clId="{763C6D6C-C0F5-4300-8CE9-FB9EA8184BF5}" dt="2022-01-06T17:57:25.016" v="163" actId="47"/>
        <pc:sldMkLst>
          <pc:docMk/>
          <pc:sldMk cId="1282727913" sldId="432"/>
        </pc:sldMkLst>
      </pc:sldChg>
      <pc:sldChg chg="del">
        <pc:chgData name="Erick Arostegui Cunza" userId="d89b6af450cec8f7" providerId="LiveId" clId="{763C6D6C-C0F5-4300-8CE9-FB9EA8184BF5}" dt="2022-01-06T17:57:25.157" v="164" actId="47"/>
        <pc:sldMkLst>
          <pc:docMk/>
          <pc:sldMk cId="2463366648" sldId="433"/>
        </pc:sldMkLst>
      </pc:sldChg>
      <pc:sldChg chg="del">
        <pc:chgData name="Erick Arostegui Cunza" userId="d89b6af450cec8f7" providerId="LiveId" clId="{763C6D6C-C0F5-4300-8CE9-FB9EA8184BF5}" dt="2022-01-06T17:57:25.318" v="165" actId="47"/>
        <pc:sldMkLst>
          <pc:docMk/>
          <pc:sldMk cId="3666646600" sldId="434"/>
        </pc:sldMkLst>
      </pc:sldChg>
      <pc:sldChg chg="del">
        <pc:chgData name="Erick Arostegui Cunza" userId="d89b6af450cec8f7" providerId="LiveId" clId="{763C6D6C-C0F5-4300-8CE9-FB9EA8184BF5}" dt="2022-01-06T17:57:25.481" v="166" actId="47"/>
        <pc:sldMkLst>
          <pc:docMk/>
          <pc:sldMk cId="2820021516" sldId="435"/>
        </pc:sldMkLst>
      </pc:sldChg>
      <pc:sldChg chg="del">
        <pc:chgData name="Erick Arostegui Cunza" userId="d89b6af450cec8f7" providerId="LiveId" clId="{763C6D6C-C0F5-4300-8CE9-FB9EA8184BF5}" dt="2022-01-06T17:57:25.643" v="167" actId="47"/>
        <pc:sldMkLst>
          <pc:docMk/>
          <pc:sldMk cId="217640382" sldId="436"/>
        </pc:sldMkLst>
      </pc:sldChg>
      <pc:sldChg chg="del">
        <pc:chgData name="Erick Arostegui Cunza" userId="d89b6af450cec8f7" providerId="LiveId" clId="{763C6D6C-C0F5-4300-8CE9-FB9EA8184BF5}" dt="2022-01-06T17:57:25.810" v="168" actId="47"/>
        <pc:sldMkLst>
          <pc:docMk/>
          <pc:sldMk cId="2717265808" sldId="437"/>
        </pc:sldMkLst>
      </pc:sldChg>
      <pc:sldChg chg="del">
        <pc:chgData name="Erick Arostegui Cunza" userId="d89b6af450cec8f7" providerId="LiveId" clId="{763C6D6C-C0F5-4300-8CE9-FB9EA8184BF5}" dt="2022-01-06T17:57:25.981" v="169" actId="47"/>
        <pc:sldMkLst>
          <pc:docMk/>
          <pc:sldMk cId="368057608" sldId="438"/>
        </pc:sldMkLst>
      </pc:sldChg>
      <pc:sldChg chg="del">
        <pc:chgData name="Erick Arostegui Cunza" userId="d89b6af450cec8f7" providerId="LiveId" clId="{763C6D6C-C0F5-4300-8CE9-FB9EA8184BF5}" dt="2022-01-06T17:57:26.139" v="170" actId="47"/>
        <pc:sldMkLst>
          <pc:docMk/>
          <pc:sldMk cId="2927286389" sldId="439"/>
        </pc:sldMkLst>
      </pc:sldChg>
      <pc:sldChg chg="del">
        <pc:chgData name="Erick Arostegui Cunza" userId="d89b6af450cec8f7" providerId="LiveId" clId="{763C6D6C-C0F5-4300-8CE9-FB9EA8184BF5}" dt="2022-01-06T17:57:26.325" v="171" actId="47"/>
        <pc:sldMkLst>
          <pc:docMk/>
          <pc:sldMk cId="575002788" sldId="440"/>
        </pc:sldMkLst>
      </pc:sldChg>
      <pc:sldChg chg="del">
        <pc:chgData name="Erick Arostegui Cunza" userId="d89b6af450cec8f7" providerId="LiveId" clId="{763C6D6C-C0F5-4300-8CE9-FB9EA8184BF5}" dt="2022-01-06T17:57:26.495" v="172" actId="47"/>
        <pc:sldMkLst>
          <pc:docMk/>
          <pc:sldMk cId="1434347754" sldId="441"/>
        </pc:sldMkLst>
      </pc:sldChg>
      <pc:sldChg chg="del">
        <pc:chgData name="Erick Arostegui Cunza" userId="d89b6af450cec8f7" providerId="LiveId" clId="{763C6D6C-C0F5-4300-8CE9-FB9EA8184BF5}" dt="2022-01-06T17:57:26.639" v="173" actId="47"/>
        <pc:sldMkLst>
          <pc:docMk/>
          <pc:sldMk cId="520422387" sldId="442"/>
        </pc:sldMkLst>
      </pc:sldChg>
      <pc:sldChg chg="del">
        <pc:chgData name="Erick Arostegui Cunza" userId="d89b6af450cec8f7" providerId="LiveId" clId="{763C6D6C-C0F5-4300-8CE9-FB9EA8184BF5}" dt="2022-01-06T17:57:26.856" v="174" actId="47"/>
        <pc:sldMkLst>
          <pc:docMk/>
          <pc:sldMk cId="567006802" sldId="443"/>
        </pc:sldMkLst>
      </pc:sldChg>
      <pc:sldChg chg="del">
        <pc:chgData name="Erick Arostegui Cunza" userId="d89b6af450cec8f7" providerId="LiveId" clId="{763C6D6C-C0F5-4300-8CE9-FB9EA8184BF5}" dt="2022-01-06T17:57:27.013" v="175" actId="47"/>
        <pc:sldMkLst>
          <pc:docMk/>
          <pc:sldMk cId="2179014153" sldId="444"/>
        </pc:sldMkLst>
      </pc:sldChg>
      <pc:sldChg chg="del">
        <pc:chgData name="Erick Arostegui Cunza" userId="d89b6af450cec8f7" providerId="LiveId" clId="{763C6D6C-C0F5-4300-8CE9-FB9EA8184BF5}" dt="2022-01-06T17:57:27.133" v="176" actId="47"/>
        <pc:sldMkLst>
          <pc:docMk/>
          <pc:sldMk cId="4164089164" sldId="445"/>
        </pc:sldMkLst>
      </pc:sldChg>
      <pc:sldChg chg="del">
        <pc:chgData name="Erick Arostegui Cunza" userId="d89b6af450cec8f7" providerId="LiveId" clId="{763C6D6C-C0F5-4300-8CE9-FB9EA8184BF5}" dt="2022-01-06T17:57:27.342" v="177" actId="47"/>
        <pc:sldMkLst>
          <pc:docMk/>
          <pc:sldMk cId="3556658187" sldId="446"/>
        </pc:sldMkLst>
      </pc:sldChg>
      <pc:sldChg chg="addSp delSp modSp mod">
        <pc:chgData name="Erick Arostegui Cunza" userId="d89b6af450cec8f7" providerId="LiveId" clId="{763C6D6C-C0F5-4300-8CE9-FB9EA8184BF5}" dt="2022-01-06T17:42:53.390" v="28" actId="14100"/>
        <pc:sldMkLst>
          <pc:docMk/>
          <pc:sldMk cId="2323313316" sldId="447"/>
        </pc:sldMkLst>
        <pc:spChg chg="add del mod">
          <ac:chgData name="Erick Arostegui Cunza" userId="d89b6af450cec8f7" providerId="LiveId" clId="{763C6D6C-C0F5-4300-8CE9-FB9EA8184BF5}" dt="2022-01-06T17:42:27.842" v="22"/>
          <ac:spMkLst>
            <pc:docMk/>
            <pc:sldMk cId="2323313316" sldId="447"/>
            <ac:spMk id="6" creationId="{1EC0190E-E8B1-48FD-9E0A-13419206D4E4}"/>
          </ac:spMkLst>
        </pc:spChg>
        <pc:spChg chg="add mod">
          <ac:chgData name="Erick Arostegui Cunza" userId="d89b6af450cec8f7" providerId="LiveId" clId="{763C6D6C-C0F5-4300-8CE9-FB9EA8184BF5}" dt="2022-01-06T17:42:53.390" v="28" actId="14100"/>
          <ac:spMkLst>
            <pc:docMk/>
            <pc:sldMk cId="2323313316" sldId="447"/>
            <ac:spMk id="7" creationId="{F35D6BCD-1657-4D30-B8B7-1CEEA10FA486}"/>
          </ac:spMkLst>
        </pc:spChg>
        <pc:spChg chg="mod">
          <ac:chgData name="Erick Arostegui Cunza" userId="d89b6af450cec8f7" providerId="LiveId" clId="{763C6D6C-C0F5-4300-8CE9-FB9EA8184BF5}" dt="2022-01-06T17:41:59.788" v="20"/>
          <ac:spMkLst>
            <pc:docMk/>
            <pc:sldMk cId="2323313316" sldId="447"/>
            <ac:spMk id="9" creationId="{56C889CB-F393-4BCE-A5E8-AA9AC2D328BD}"/>
          </ac:spMkLst>
        </pc:spChg>
        <pc:spChg chg="del mod">
          <ac:chgData name="Erick Arostegui Cunza" userId="d89b6af450cec8f7" providerId="LiveId" clId="{763C6D6C-C0F5-4300-8CE9-FB9EA8184BF5}" dt="2022-01-06T17:42:40.209" v="26"/>
          <ac:spMkLst>
            <pc:docMk/>
            <pc:sldMk cId="2323313316" sldId="447"/>
            <ac:spMk id="15" creationId="{58793B4A-CD3E-40BE-8727-54285BB07AE6}"/>
          </ac:spMkLst>
        </pc:spChg>
      </pc:sldChg>
      <pc:sldChg chg="del">
        <pc:chgData name="Erick Arostegui Cunza" userId="d89b6af450cec8f7" providerId="LiveId" clId="{763C6D6C-C0F5-4300-8CE9-FB9EA8184BF5}" dt="2022-01-06T17:43:19.814" v="30" actId="47"/>
        <pc:sldMkLst>
          <pc:docMk/>
          <pc:sldMk cId="3708967146" sldId="448"/>
        </pc:sldMkLst>
      </pc:sldChg>
      <pc:sldChg chg="del">
        <pc:chgData name="Erick Arostegui Cunza" userId="d89b6af450cec8f7" providerId="LiveId" clId="{763C6D6C-C0F5-4300-8CE9-FB9EA8184BF5}" dt="2022-01-06T17:57:27.505" v="178" actId="47"/>
        <pc:sldMkLst>
          <pc:docMk/>
          <pc:sldMk cId="2570879190" sldId="449"/>
        </pc:sldMkLst>
      </pc:sldChg>
      <pc:sldChg chg="del">
        <pc:chgData name="Erick Arostegui Cunza" userId="d89b6af450cec8f7" providerId="LiveId" clId="{763C6D6C-C0F5-4300-8CE9-FB9EA8184BF5}" dt="2022-01-06T17:57:27.653" v="179" actId="47"/>
        <pc:sldMkLst>
          <pc:docMk/>
          <pc:sldMk cId="1053914670" sldId="450"/>
        </pc:sldMkLst>
      </pc:sldChg>
      <pc:sldChg chg="del">
        <pc:chgData name="Erick Arostegui Cunza" userId="d89b6af450cec8f7" providerId="LiveId" clId="{763C6D6C-C0F5-4300-8CE9-FB9EA8184BF5}" dt="2022-01-06T17:57:27.789" v="180" actId="47"/>
        <pc:sldMkLst>
          <pc:docMk/>
          <pc:sldMk cId="1838945013" sldId="451"/>
        </pc:sldMkLst>
      </pc:sldChg>
      <pc:sldChg chg="del">
        <pc:chgData name="Erick Arostegui Cunza" userId="d89b6af450cec8f7" providerId="LiveId" clId="{763C6D6C-C0F5-4300-8CE9-FB9EA8184BF5}" dt="2022-01-06T17:57:27.943" v="181" actId="47"/>
        <pc:sldMkLst>
          <pc:docMk/>
          <pc:sldMk cId="3449242446" sldId="452"/>
        </pc:sldMkLst>
      </pc:sldChg>
      <pc:sldChg chg="del">
        <pc:chgData name="Erick Arostegui Cunza" userId="d89b6af450cec8f7" providerId="LiveId" clId="{763C6D6C-C0F5-4300-8CE9-FB9EA8184BF5}" dt="2022-01-06T17:57:28.141" v="182" actId="47"/>
        <pc:sldMkLst>
          <pc:docMk/>
          <pc:sldMk cId="4014856146" sldId="453"/>
        </pc:sldMkLst>
      </pc:sldChg>
      <pc:sldChg chg="del">
        <pc:chgData name="Erick Arostegui Cunza" userId="d89b6af450cec8f7" providerId="LiveId" clId="{763C6D6C-C0F5-4300-8CE9-FB9EA8184BF5}" dt="2022-01-06T17:57:28.277" v="183" actId="47"/>
        <pc:sldMkLst>
          <pc:docMk/>
          <pc:sldMk cId="3941655832" sldId="454"/>
        </pc:sldMkLst>
      </pc:sldChg>
      <pc:sldChg chg="del">
        <pc:chgData name="Erick Arostegui Cunza" userId="d89b6af450cec8f7" providerId="LiveId" clId="{763C6D6C-C0F5-4300-8CE9-FB9EA8184BF5}" dt="2022-01-06T17:57:28.429" v="184" actId="47"/>
        <pc:sldMkLst>
          <pc:docMk/>
          <pc:sldMk cId="1184285775" sldId="455"/>
        </pc:sldMkLst>
      </pc:sldChg>
      <pc:sldChg chg="del">
        <pc:chgData name="Erick Arostegui Cunza" userId="d89b6af450cec8f7" providerId="LiveId" clId="{763C6D6C-C0F5-4300-8CE9-FB9EA8184BF5}" dt="2022-01-06T17:57:28.718" v="185" actId="47"/>
        <pc:sldMkLst>
          <pc:docMk/>
          <pc:sldMk cId="171895763" sldId="456"/>
        </pc:sldMkLst>
      </pc:sldChg>
      <pc:sldChg chg="del">
        <pc:chgData name="Erick Arostegui Cunza" userId="d89b6af450cec8f7" providerId="LiveId" clId="{763C6D6C-C0F5-4300-8CE9-FB9EA8184BF5}" dt="2022-01-06T17:57:28.901" v="186" actId="47"/>
        <pc:sldMkLst>
          <pc:docMk/>
          <pc:sldMk cId="2447167920" sldId="457"/>
        </pc:sldMkLst>
      </pc:sldChg>
      <pc:sldChg chg="del">
        <pc:chgData name="Erick Arostegui Cunza" userId="d89b6af450cec8f7" providerId="LiveId" clId="{763C6D6C-C0F5-4300-8CE9-FB9EA8184BF5}" dt="2022-01-06T17:57:29.055" v="187" actId="47"/>
        <pc:sldMkLst>
          <pc:docMk/>
          <pc:sldMk cId="759047522" sldId="458"/>
        </pc:sldMkLst>
      </pc:sldChg>
      <pc:sldChg chg="del">
        <pc:chgData name="Erick Arostegui Cunza" userId="d89b6af450cec8f7" providerId="LiveId" clId="{763C6D6C-C0F5-4300-8CE9-FB9EA8184BF5}" dt="2022-01-06T17:57:29.487" v="188" actId="47"/>
        <pc:sldMkLst>
          <pc:docMk/>
          <pc:sldMk cId="2484549999" sldId="459"/>
        </pc:sldMkLst>
      </pc:sldChg>
      <pc:sldChg chg="del">
        <pc:chgData name="Erick Arostegui Cunza" userId="d89b6af450cec8f7" providerId="LiveId" clId="{763C6D6C-C0F5-4300-8CE9-FB9EA8184BF5}" dt="2022-01-06T17:57:29.697" v="189" actId="47"/>
        <pc:sldMkLst>
          <pc:docMk/>
          <pc:sldMk cId="205329337" sldId="460"/>
        </pc:sldMkLst>
      </pc:sldChg>
      <pc:sldChg chg="del">
        <pc:chgData name="Erick Arostegui Cunza" userId="d89b6af450cec8f7" providerId="LiveId" clId="{763C6D6C-C0F5-4300-8CE9-FB9EA8184BF5}" dt="2022-01-06T17:57:29.801" v="190" actId="47"/>
        <pc:sldMkLst>
          <pc:docMk/>
          <pc:sldMk cId="2511568810" sldId="461"/>
        </pc:sldMkLst>
      </pc:sldChg>
      <pc:sldChg chg="del">
        <pc:chgData name="Erick Arostegui Cunza" userId="d89b6af450cec8f7" providerId="LiveId" clId="{763C6D6C-C0F5-4300-8CE9-FB9EA8184BF5}" dt="2022-01-06T17:57:31.240" v="192" actId="47"/>
        <pc:sldMkLst>
          <pc:docMk/>
          <pc:sldMk cId="4213627568" sldId="462"/>
        </pc:sldMkLst>
      </pc:sldChg>
      <pc:sldChg chg="del">
        <pc:chgData name="Erick Arostegui Cunza" userId="d89b6af450cec8f7" providerId="LiveId" clId="{763C6D6C-C0F5-4300-8CE9-FB9EA8184BF5}" dt="2022-01-06T17:57:32.474" v="193" actId="47"/>
        <pc:sldMkLst>
          <pc:docMk/>
          <pc:sldMk cId="1748661788" sldId="463"/>
        </pc:sldMkLst>
      </pc:sldChg>
      <pc:sldChg chg="addSp delSp modSp add mod">
        <pc:chgData name="Erick Arostegui Cunza" userId="d89b6af450cec8f7" providerId="LiveId" clId="{763C6D6C-C0F5-4300-8CE9-FB9EA8184BF5}" dt="2022-01-06T17:43:57.029" v="37" actId="1076"/>
        <pc:sldMkLst>
          <pc:docMk/>
          <pc:sldMk cId="770215182" sldId="464"/>
        </pc:sldMkLst>
        <pc:spChg chg="del mod">
          <ac:chgData name="Erick Arostegui Cunza" userId="d89b6af450cec8f7" providerId="LiveId" clId="{763C6D6C-C0F5-4300-8CE9-FB9EA8184BF5}" dt="2022-01-06T17:43:36.463" v="33" actId="478"/>
          <ac:spMkLst>
            <pc:docMk/>
            <pc:sldMk cId="770215182" sldId="464"/>
            <ac:spMk id="7" creationId="{F35D6BCD-1657-4D30-B8B7-1CEEA10FA486}"/>
          </ac:spMkLst>
        </pc:spChg>
        <pc:spChg chg="add del">
          <ac:chgData name="Erick Arostegui Cunza" userId="d89b6af450cec8f7" providerId="LiveId" clId="{763C6D6C-C0F5-4300-8CE9-FB9EA8184BF5}" dt="2022-01-06T17:43:41.204" v="35" actId="22"/>
          <ac:spMkLst>
            <pc:docMk/>
            <pc:sldMk cId="770215182" sldId="464"/>
            <ac:spMk id="8" creationId="{53A1B4D0-C48E-4E28-BD9D-4FE338852B44}"/>
          </ac:spMkLst>
        </pc:spChg>
        <pc:spChg chg="add mod">
          <ac:chgData name="Erick Arostegui Cunza" userId="d89b6af450cec8f7" providerId="LiveId" clId="{763C6D6C-C0F5-4300-8CE9-FB9EA8184BF5}" dt="2022-01-06T17:43:57.029" v="37" actId="1076"/>
          <ac:spMkLst>
            <pc:docMk/>
            <pc:sldMk cId="770215182" sldId="464"/>
            <ac:spMk id="10" creationId="{38C6C90E-D818-42DF-98AB-5EE7C3394B6B}"/>
          </ac:spMkLst>
        </pc:spChg>
      </pc:sldChg>
      <pc:sldChg chg="addSp delSp modSp add mod">
        <pc:chgData name="Erick Arostegui Cunza" userId="d89b6af450cec8f7" providerId="LiveId" clId="{763C6D6C-C0F5-4300-8CE9-FB9EA8184BF5}" dt="2022-01-06T17:45:23.482" v="53" actId="1076"/>
        <pc:sldMkLst>
          <pc:docMk/>
          <pc:sldMk cId="522135344" sldId="465"/>
        </pc:sldMkLst>
        <pc:spChg chg="add mod">
          <ac:chgData name="Erick Arostegui Cunza" userId="d89b6af450cec8f7" providerId="LiveId" clId="{763C6D6C-C0F5-4300-8CE9-FB9EA8184BF5}" dt="2022-01-06T17:44:29.906" v="45"/>
          <ac:spMkLst>
            <pc:docMk/>
            <pc:sldMk cId="522135344" sldId="465"/>
            <ac:spMk id="6" creationId="{CBE9054B-A9C7-411C-AD34-BCF978B9ACE1}"/>
          </ac:spMkLst>
        </pc:spChg>
        <pc:spChg chg="add mod">
          <ac:chgData name="Erick Arostegui Cunza" userId="d89b6af450cec8f7" providerId="LiveId" clId="{763C6D6C-C0F5-4300-8CE9-FB9EA8184BF5}" dt="2022-01-06T17:45:15.371" v="51" actId="113"/>
          <ac:spMkLst>
            <pc:docMk/>
            <pc:sldMk cId="522135344" sldId="465"/>
            <ac:spMk id="8" creationId="{6F24115F-814C-40FF-B065-E6AB151E876D}"/>
          </ac:spMkLst>
        </pc:spChg>
        <pc:spChg chg="del">
          <ac:chgData name="Erick Arostegui Cunza" userId="d89b6af450cec8f7" providerId="LiveId" clId="{763C6D6C-C0F5-4300-8CE9-FB9EA8184BF5}" dt="2022-01-06T17:44:18.161" v="39" actId="478"/>
          <ac:spMkLst>
            <pc:docMk/>
            <pc:sldMk cId="522135344" sldId="465"/>
            <ac:spMk id="10" creationId="{38C6C90E-D818-42DF-98AB-5EE7C3394B6B}"/>
          </ac:spMkLst>
        </pc:spChg>
        <pc:picChg chg="add del mod">
          <ac:chgData name="Erick Arostegui Cunza" userId="d89b6af450cec8f7" providerId="LiveId" clId="{763C6D6C-C0F5-4300-8CE9-FB9EA8184BF5}" dt="2022-01-06T17:45:02.800" v="48" actId="478"/>
          <ac:picMkLst>
            <pc:docMk/>
            <pc:sldMk cId="522135344" sldId="465"/>
            <ac:picMk id="11" creationId="{B08D232D-D5F0-420B-A847-122A30C41402}"/>
          </ac:picMkLst>
        </pc:picChg>
        <pc:picChg chg="add mod">
          <ac:chgData name="Erick Arostegui Cunza" userId="d89b6af450cec8f7" providerId="LiveId" clId="{763C6D6C-C0F5-4300-8CE9-FB9EA8184BF5}" dt="2022-01-06T17:45:23.482" v="53" actId="1076"/>
          <ac:picMkLst>
            <pc:docMk/>
            <pc:sldMk cId="522135344" sldId="465"/>
            <ac:picMk id="12" creationId="{7437E472-CD76-44F8-B8E9-35B0996724BC}"/>
          </ac:picMkLst>
        </pc:picChg>
        <pc:cxnChg chg="add mod">
          <ac:chgData name="Erick Arostegui Cunza" userId="d89b6af450cec8f7" providerId="LiveId" clId="{763C6D6C-C0F5-4300-8CE9-FB9EA8184BF5}" dt="2022-01-06T17:44:46.468" v="46"/>
          <ac:cxnSpMkLst>
            <pc:docMk/>
            <pc:sldMk cId="522135344" sldId="465"/>
            <ac:cxnSpMk id="7" creationId="{016F2B36-EBB9-4972-ABCB-FE16AF87EA7D}"/>
          </ac:cxnSpMkLst>
        </pc:cxnChg>
      </pc:sldChg>
      <pc:sldChg chg="addSp delSp modSp add mod">
        <pc:chgData name="Erick Arostegui Cunza" userId="d89b6af450cec8f7" providerId="LiveId" clId="{763C6D6C-C0F5-4300-8CE9-FB9EA8184BF5}" dt="2022-01-06T17:45:56.886" v="60" actId="1076"/>
        <pc:sldMkLst>
          <pc:docMk/>
          <pc:sldMk cId="858247907" sldId="466"/>
        </pc:sldMkLst>
        <pc:spChg chg="mod">
          <ac:chgData name="Erick Arostegui Cunza" userId="d89b6af450cec8f7" providerId="LiveId" clId="{763C6D6C-C0F5-4300-8CE9-FB9EA8184BF5}" dt="2022-01-06T17:45:40.727" v="55"/>
          <ac:spMkLst>
            <pc:docMk/>
            <pc:sldMk cId="858247907" sldId="466"/>
            <ac:spMk id="6" creationId="{CBE9054B-A9C7-411C-AD34-BCF978B9ACE1}"/>
          </ac:spMkLst>
        </pc:spChg>
        <pc:spChg chg="del">
          <ac:chgData name="Erick Arostegui Cunza" userId="d89b6af450cec8f7" providerId="LiveId" clId="{763C6D6C-C0F5-4300-8CE9-FB9EA8184BF5}" dt="2022-01-06T17:45:52.114" v="58" actId="478"/>
          <ac:spMkLst>
            <pc:docMk/>
            <pc:sldMk cId="858247907" sldId="466"/>
            <ac:spMk id="8" creationId="{6F24115F-814C-40FF-B065-E6AB151E876D}"/>
          </ac:spMkLst>
        </pc:spChg>
        <pc:spChg chg="add mod">
          <ac:chgData name="Erick Arostegui Cunza" userId="d89b6af450cec8f7" providerId="LiveId" clId="{763C6D6C-C0F5-4300-8CE9-FB9EA8184BF5}" dt="2022-01-06T17:45:56.886" v="60" actId="1076"/>
          <ac:spMkLst>
            <pc:docMk/>
            <pc:sldMk cId="858247907" sldId="466"/>
            <ac:spMk id="10" creationId="{790BFA1C-C7BA-4B99-96DB-C3A047518504}"/>
          </ac:spMkLst>
        </pc:spChg>
        <pc:spChg chg="add mod">
          <ac:chgData name="Erick Arostegui Cunza" userId="d89b6af450cec8f7" providerId="LiveId" clId="{763C6D6C-C0F5-4300-8CE9-FB9EA8184BF5}" dt="2022-01-06T17:45:56.886" v="60" actId="1076"/>
          <ac:spMkLst>
            <pc:docMk/>
            <pc:sldMk cId="858247907" sldId="466"/>
            <ac:spMk id="17" creationId="{85E2EA71-B6A5-4283-A999-BC916C5E43B5}"/>
          </ac:spMkLst>
        </pc:spChg>
        <pc:spChg chg="add mod">
          <ac:chgData name="Erick Arostegui Cunza" userId="d89b6af450cec8f7" providerId="LiveId" clId="{763C6D6C-C0F5-4300-8CE9-FB9EA8184BF5}" dt="2022-01-06T17:45:56.886" v="60" actId="1076"/>
          <ac:spMkLst>
            <pc:docMk/>
            <pc:sldMk cId="858247907" sldId="466"/>
            <ac:spMk id="18" creationId="{44B54E53-4383-4469-9D5F-36DD6630A14A}"/>
          </ac:spMkLst>
        </pc:spChg>
        <pc:picChg chg="add mod">
          <ac:chgData name="Erick Arostegui Cunza" userId="d89b6af450cec8f7" providerId="LiveId" clId="{763C6D6C-C0F5-4300-8CE9-FB9EA8184BF5}" dt="2022-01-06T17:45:56.886" v="60" actId="1076"/>
          <ac:picMkLst>
            <pc:docMk/>
            <pc:sldMk cId="858247907" sldId="466"/>
            <ac:picMk id="11" creationId="{7C223C38-77E0-4349-8DBA-03FC66B3211D}"/>
          </ac:picMkLst>
        </pc:picChg>
        <pc:picChg chg="del">
          <ac:chgData name="Erick Arostegui Cunza" userId="d89b6af450cec8f7" providerId="LiveId" clId="{763C6D6C-C0F5-4300-8CE9-FB9EA8184BF5}" dt="2022-01-06T17:45:49.990" v="56" actId="478"/>
          <ac:picMkLst>
            <pc:docMk/>
            <pc:sldMk cId="858247907" sldId="466"/>
            <ac:picMk id="12" creationId="{7437E472-CD76-44F8-B8E9-35B0996724BC}"/>
          </ac:picMkLst>
        </pc:picChg>
        <pc:picChg chg="add mod">
          <ac:chgData name="Erick Arostegui Cunza" userId="d89b6af450cec8f7" providerId="LiveId" clId="{763C6D6C-C0F5-4300-8CE9-FB9EA8184BF5}" dt="2022-01-06T17:45:56.886" v="60" actId="1076"/>
          <ac:picMkLst>
            <pc:docMk/>
            <pc:sldMk cId="858247907" sldId="466"/>
            <ac:picMk id="13" creationId="{A88500C7-77FC-4789-97AF-F3ABDB34DEC4}"/>
          </ac:picMkLst>
        </pc:picChg>
        <pc:cxnChg chg="del">
          <ac:chgData name="Erick Arostegui Cunza" userId="d89b6af450cec8f7" providerId="LiveId" clId="{763C6D6C-C0F5-4300-8CE9-FB9EA8184BF5}" dt="2022-01-06T17:45:51.056" v="57" actId="478"/>
          <ac:cxnSpMkLst>
            <pc:docMk/>
            <pc:sldMk cId="858247907" sldId="466"/>
            <ac:cxnSpMk id="7" creationId="{016F2B36-EBB9-4972-ABCB-FE16AF87EA7D}"/>
          </ac:cxnSpMkLst>
        </pc:cxnChg>
        <pc:cxnChg chg="add mod">
          <ac:chgData name="Erick Arostegui Cunza" userId="d89b6af450cec8f7" providerId="LiveId" clId="{763C6D6C-C0F5-4300-8CE9-FB9EA8184BF5}" dt="2022-01-06T17:45:56.886" v="60" actId="1076"/>
          <ac:cxnSpMkLst>
            <pc:docMk/>
            <pc:sldMk cId="858247907" sldId="466"/>
            <ac:cxnSpMk id="15" creationId="{C6583D61-F7B2-47D3-A597-C7728A8B248F}"/>
          </ac:cxnSpMkLst>
        </pc:cxnChg>
        <pc:cxnChg chg="add mod">
          <ac:chgData name="Erick Arostegui Cunza" userId="d89b6af450cec8f7" providerId="LiveId" clId="{763C6D6C-C0F5-4300-8CE9-FB9EA8184BF5}" dt="2022-01-06T17:45:56.886" v="60" actId="1076"/>
          <ac:cxnSpMkLst>
            <pc:docMk/>
            <pc:sldMk cId="858247907" sldId="466"/>
            <ac:cxnSpMk id="16" creationId="{6FBF1174-5101-409C-BE17-07B1DFA99EF7}"/>
          </ac:cxnSpMkLst>
        </pc:cxnChg>
      </pc:sldChg>
      <pc:sldChg chg="addSp delSp modSp add mod">
        <pc:chgData name="Erick Arostegui Cunza" userId="d89b6af450cec8f7" providerId="LiveId" clId="{763C6D6C-C0F5-4300-8CE9-FB9EA8184BF5}" dt="2022-01-06T17:46:32.748" v="75"/>
        <pc:sldMkLst>
          <pc:docMk/>
          <pc:sldMk cId="3234833986" sldId="467"/>
        </pc:sldMkLst>
        <pc:spChg chg="del">
          <ac:chgData name="Erick Arostegui Cunza" userId="d89b6af450cec8f7" providerId="LiveId" clId="{763C6D6C-C0F5-4300-8CE9-FB9EA8184BF5}" dt="2022-01-06T17:46:32.441" v="74" actId="478"/>
          <ac:spMkLst>
            <pc:docMk/>
            <pc:sldMk cId="3234833986" sldId="467"/>
            <ac:spMk id="10" creationId="{790BFA1C-C7BA-4B99-96DB-C3A047518504}"/>
          </ac:spMkLst>
        </pc:spChg>
        <pc:spChg chg="del">
          <ac:chgData name="Erick Arostegui Cunza" userId="d89b6af450cec8f7" providerId="LiveId" clId="{763C6D6C-C0F5-4300-8CE9-FB9EA8184BF5}" dt="2022-01-06T17:46:32.441" v="74" actId="478"/>
          <ac:spMkLst>
            <pc:docMk/>
            <pc:sldMk cId="3234833986" sldId="467"/>
            <ac:spMk id="17" creationId="{85E2EA71-B6A5-4283-A999-BC916C5E43B5}"/>
          </ac:spMkLst>
        </pc:spChg>
        <pc:spChg chg="del">
          <ac:chgData name="Erick Arostegui Cunza" userId="d89b6af450cec8f7" providerId="LiveId" clId="{763C6D6C-C0F5-4300-8CE9-FB9EA8184BF5}" dt="2022-01-06T17:46:32.441" v="74" actId="478"/>
          <ac:spMkLst>
            <pc:docMk/>
            <pc:sldMk cId="3234833986" sldId="467"/>
            <ac:spMk id="18" creationId="{44B54E53-4383-4469-9D5F-36DD6630A14A}"/>
          </ac:spMkLst>
        </pc:spChg>
        <pc:spChg chg="add del mod">
          <ac:chgData name="Erick Arostegui Cunza" userId="d89b6af450cec8f7" providerId="LiveId" clId="{763C6D6C-C0F5-4300-8CE9-FB9EA8184BF5}" dt="2022-01-06T17:46:29.518" v="73" actId="21"/>
          <ac:spMkLst>
            <pc:docMk/>
            <pc:sldMk cId="3234833986" sldId="467"/>
            <ac:spMk id="19" creationId="{337FC092-0A61-4EF2-8CE6-262280043F1C}"/>
          </ac:spMkLst>
        </pc:spChg>
        <pc:spChg chg="add del mod">
          <ac:chgData name="Erick Arostegui Cunza" userId="d89b6af450cec8f7" providerId="LiveId" clId="{763C6D6C-C0F5-4300-8CE9-FB9EA8184BF5}" dt="2022-01-06T17:46:29.518" v="73" actId="21"/>
          <ac:spMkLst>
            <pc:docMk/>
            <pc:sldMk cId="3234833986" sldId="467"/>
            <ac:spMk id="23" creationId="{5C9BF4A4-BFF4-48CB-B265-D767AC0A1B63}"/>
          </ac:spMkLst>
        </pc:spChg>
        <pc:spChg chg="add del mod">
          <ac:chgData name="Erick Arostegui Cunza" userId="d89b6af450cec8f7" providerId="LiveId" clId="{763C6D6C-C0F5-4300-8CE9-FB9EA8184BF5}" dt="2022-01-06T17:46:29.518" v="73" actId="21"/>
          <ac:spMkLst>
            <pc:docMk/>
            <pc:sldMk cId="3234833986" sldId="467"/>
            <ac:spMk id="24" creationId="{D7E70C8D-E6D7-482F-8A9D-7837C68044B8}"/>
          </ac:spMkLst>
        </pc:spChg>
        <pc:spChg chg="add mod">
          <ac:chgData name="Erick Arostegui Cunza" userId="d89b6af450cec8f7" providerId="LiveId" clId="{763C6D6C-C0F5-4300-8CE9-FB9EA8184BF5}" dt="2022-01-06T17:46:32.748" v="75"/>
          <ac:spMkLst>
            <pc:docMk/>
            <pc:sldMk cId="3234833986" sldId="467"/>
            <ac:spMk id="26" creationId="{509BE75E-9846-41F6-A35F-DDBD19EF7A77}"/>
          </ac:spMkLst>
        </pc:spChg>
        <pc:spChg chg="add mod">
          <ac:chgData name="Erick Arostegui Cunza" userId="d89b6af450cec8f7" providerId="LiveId" clId="{763C6D6C-C0F5-4300-8CE9-FB9EA8184BF5}" dt="2022-01-06T17:46:32.748" v="75"/>
          <ac:spMkLst>
            <pc:docMk/>
            <pc:sldMk cId="3234833986" sldId="467"/>
            <ac:spMk id="30" creationId="{ED0482FA-84C4-4903-A87C-F6C3A838B4D8}"/>
          </ac:spMkLst>
        </pc:spChg>
        <pc:spChg chg="add mod">
          <ac:chgData name="Erick Arostegui Cunza" userId="d89b6af450cec8f7" providerId="LiveId" clId="{763C6D6C-C0F5-4300-8CE9-FB9EA8184BF5}" dt="2022-01-06T17:46:32.748" v="75"/>
          <ac:spMkLst>
            <pc:docMk/>
            <pc:sldMk cId="3234833986" sldId="467"/>
            <ac:spMk id="31" creationId="{519F3A35-B178-48B9-82C5-D0E1FDF0600E}"/>
          </ac:spMkLst>
        </pc:spChg>
        <pc:picChg chg="del">
          <ac:chgData name="Erick Arostegui Cunza" userId="d89b6af450cec8f7" providerId="LiveId" clId="{763C6D6C-C0F5-4300-8CE9-FB9EA8184BF5}" dt="2022-01-06T17:46:32.441" v="74" actId="478"/>
          <ac:picMkLst>
            <pc:docMk/>
            <pc:sldMk cId="3234833986" sldId="467"/>
            <ac:picMk id="11" creationId="{7C223C38-77E0-4349-8DBA-03FC66B3211D}"/>
          </ac:picMkLst>
        </pc:picChg>
        <pc:picChg chg="del">
          <ac:chgData name="Erick Arostegui Cunza" userId="d89b6af450cec8f7" providerId="LiveId" clId="{763C6D6C-C0F5-4300-8CE9-FB9EA8184BF5}" dt="2022-01-06T17:46:32.441" v="74" actId="478"/>
          <ac:picMkLst>
            <pc:docMk/>
            <pc:sldMk cId="3234833986" sldId="467"/>
            <ac:picMk id="13" creationId="{A88500C7-77FC-4789-97AF-F3ABDB34DEC4}"/>
          </ac:picMkLst>
        </pc:picChg>
        <pc:picChg chg="add del mod">
          <ac:chgData name="Erick Arostegui Cunza" userId="d89b6af450cec8f7" providerId="LiveId" clId="{763C6D6C-C0F5-4300-8CE9-FB9EA8184BF5}" dt="2022-01-06T17:46:29.518" v="73" actId="21"/>
          <ac:picMkLst>
            <pc:docMk/>
            <pc:sldMk cId="3234833986" sldId="467"/>
            <ac:picMk id="20" creationId="{D4602CDD-B92C-47B2-9659-B358D516B316}"/>
          </ac:picMkLst>
        </pc:picChg>
        <pc:picChg chg="add del mod">
          <ac:chgData name="Erick Arostegui Cunza" userId="d89b6af450cec8f7" providerId="LiveId" clId="{763C6D6C-C0F5-4300-8CE9-FB9EA8184BF5}" dt="2022-01-06T17:46:29.518" v="73" actId="21"/>
          <ac:picMkLst>
            <pc:docMk/>
            <pc:sldMk cId="3234833986" sldId="467"/>
            <ac:picMk id="25" creationId="{DA9E6FC8-52BE-4739-9429-0E65122A105D}"/>
          </ac:picMkLst>
        </pc:picChg>
        <pc:picChg chg="add mod">
          <ac:chgData name="Erick Arostegui Cunza" userId="d89b6af450cec8f7" providerId="LiveId" clId="{763C6D6C-C0F5-4300-8CE9-FB9EA8184BF5}" dt="2022-01-06T17:46:32.748" v="75"/>
          <ac:picMkLst>
            <pc:docMk/>
            <pc:sldMk cId="3234833986" sldId="467"/>
            <ac:picMk id="27" creationId="{196757F5-924A-4864-B334-28A757C887D4}"/>
          </ac:picMkLst>
        </pc:picChg>
        <pc:picChg chg="add mod">
          <ac:chgData name="Erick Arostegui Cunza" userId="d89b6af450cec8f7" providerId="LiveId" clId="{763C6D6C-C0F5-4300-8CE9-FB9EA8184BF5}" dt="2022-01-06T17:46:32.748" v="75"/>
          <ac:picMkLst>
            <pc:docMk/>
            <pc:sldMk cId="3234833986" sldId="467"/>
            <ac:picMk id="32" creationId="{9146D20E-7338-4564-B15D-374DF987580F}"/>
          </ac:picMkLst>
        </pc:picChg>
        <pc:cxnChg chg="del">
          <ac:chgData name="Erick Arostegui Cunza" userId="d89b6af450cec8f7" providerId="LiveId" clId="{763C6D6C-C0F5-4300-8CE9-FB9EA8184BF5}" dt="2022-01-06T17:46:32.441" v="74" actId="478"/>
          <ac:cxnSpMkLst>
            <pc:docMk/>
            <pc:sldMk cId="3234833986" sldId="467"/>
            <ac:cxnSpMk id="15" creationId="{C6583D61-F7B2-47D3-A597-C7728A8B248F}"/>
          </ac:cxnSpMkLst>
        </pc:cxnChg>
        <pc:cxnChg chg="del">
          <ac:chgData name="Erick Arostegui Cunza" userId="d89b6af450cec8f7" providerId="LiveId" clId="{763C6D6C-C0F5-4300-8CE9-FB9EA8184BF5}" dt="2022-01-06T17:46:32.441" v="74" actId="478"/>
          <ac:cxnSpMkLst>
            <pc:docMk/>
            <pc:sldMk cId="3234833986" sldId="467"/>
            <ac:cxnSpMk id="16" creationId="{6FBF1174-5101-409C-BE17-07B1DFA99EF7}"/>
          </ac:cxnSpMkLst>
        </pc:cxnChg>
        <pc:cxnChg chg="add del mod">
          <ac:chgData name="Erick Arostegui Cunza" userId="d89b6af450cec8f7" providerId="LiveId" clId="{763C6D6C-C0F5-4300-8CE9-FB9EA8184BF5}" dt="2022-01-06T17:46:29.518" v="73" actId="21"/>
          <ac:cxnSpMkLst>
            <pc:docMk/>
            <pc:sldMk cId="3234833986" sldId="467"/>
            <ac:cxnSpMk id="21" creationId="{87C8930D-0238-48C7-99F8-660AAE5A4DFA}"/>
          </ac:cxnSpMkLst>
        </pc:cxnChg>
        <pc:cxnChg chg="add del mod">
          <ac:chgData name="Erick Arostegui Cunza" userId="d89b6af450cec8f7" providerId="LiveId" clId="{763C6D6C-C0F5-4300-8CE9-FB9EA8184BF5}" dt="2022-01-06T17:46:29.518" v="73" actId="21"/>
          <ac:cxnSpMkLst>
            <pc:docMk/>
            <pc:sldMk cId="3234833986" sldId="467"/>
            <ac:cxnSpMk id="22" creationId="{32222F5A-6F42-46D2-ABB8-D7B2B52C01F4}"/>
          </ac:cxnSpMkLst>
        </pc:cxnChg>
        <pc:cxnChg chg="add mod">
          <ac:chgData name="Erick Arostegui Cunza" userId="d89b6af450cec8f7" providerId="LiveId" clId="{763C6D6C-C0F5-4300-8CE9-FB9EA8184BF5}" dt="2022-01-06T17:46:32.748" v="75"/>
          <ac:cxnSpMkLst>
            <pc:docMk/>
            <pc:sldMk cId="3234833986" sldId="467"/>
            <ac:cxnSpMk id="28" creationId="{A68E0514-654D-49A7-88A5-3558923D767D}"/>
          </ac:cxnSpMkLst>
        </pc:cxnChg>
        <pc:cxnChg chg="add mod">
          <ac:chgData name="Erick Arostegui Cunza" userId="d89b6af450cec8f7" providerId="LiveId" clId="{763C6D6C-C0F5-4300-8CE9-FB9EA8184BF5}" dt="2022-01-06T17:46:32.748" v="75"/>
          <ac:cxnSpMkLst>
            <pc:docMk/>
            <pc:sldMk cId="3234833986" sldId="467"/>
            <ac:cxnSpMk id="29" creationId="{BEAE1E5E-9D04-4412-AEC1-38938DB7B416}"/>
          </ac:cxnSpMkLst>
        </pc:cxnChg>
      </pc:sldChg>
      <pc:sldChg chg="addSp delSp modSp add mod">
        <pc:chgData name="Erick Arostegui Cunza" userId="d89b6af450cec8f7" providerId="LiveId" clId="{763C6D6C-C0F5-4300-8CE9-FB9EA8184BF5}" dt="2022-01-06T17:48:52.459" v="84" actId="113"/>
        <pc:sldMkLst>
          <pc:docMk/>
          <pc:sldMk cId="3151934983" sldId="468"/>
        </pc:sldMkLst>
        <pc:spChg chg="mod">
          <ac:chgData name="Erick Arostegui Cunza" userId="d89b6af450cec8f7" providerId="LiveId" clId="{763C6D6C-C0F5-4300-8CE9-FB9EA8184BF5}" dt="2022-01-06T17:47:05.185" v="77"/>
          <ac:spMkLst>
            <pc:docMk/>
            <pc:sldMk cId="3151934983" sldId="468"/>
            <ac:spMk id="6" creationId="{CBE9054B-A9C7-411C-AD34-BCF978B9ACE1}"/>
          </ac:spMkLst>
        </pc:spChg>
        <pc:spChg chg="mod">
          <ac:chgData name="Erick Arostegui Cunza" userId="d89b6af450cec8f7" providerId="LiveId" clId="{763C6D6C-C0F5-4300-8CE9-FB9EA8184BF5}" dt="2022-01-06T17:48:52.459" v="84" actId="113"/>
          <ac:spMkLst>
            <pc:docMk/>
            <pc:sldMk cId="3151934983" sldId="468"/>
            <ac:spMk id="8" creationId="{6F24115F-814C-40FF-B065-E6AB151E876D}"/>
          </ac:spMkLst>
        </pc:spChg>
        <pc:picChg chg="add mod">
          <ac:chgData name="Erick Arostegui Cunza" userId="d89b6af450cec8f7" providerId="LiveId" clId="{763C6D6C-C0F5-4300-8CE9-FB9EA8184BF5}" dt="2022-01-06T17:47:57.797" v="83" actId="1076"/>
          <ac:picMkLst>
            <pc:docMk/>
            <pc:sldMk cId="3151934983" sldId="468"/>
            <ac:picMk id="10" creationId="{0920E7F1-CFBD-4166-B3CF-09EE017635BC}"/>
          </ac:picMkLst>
        </pc:picChg>
        <pc:picChg chg="del">
          <ac:chgData name="Erick Arostegui Cunza" userId="d89b6af450cec8f7" providerId="LiveId" clId="{763C6D6C-C0F5-4300-8CE9-FB9EA8184BF5}" dt="2022-01-06T17:47:55.116" v="81" actId="478"/>
          <ac:picMkLst>
            <pc:docMk/>
            <pc:sldMk cId="3151934983" sldId="468"/>
            <ac:picMk id="12" creationId="{7437E472-CD76-44F8-B8E9-35B0996724BC}"/>
          </ac:picMkLst>
        </pc:picChg>
      </pc:sldChg>
      <pc:sldChg chg="addSp delSp modSp add mod">
        <pc:chgData name="Erick Arostegui Cunza" userId="d89b6af450cec8f7" providerId="LiveId" clId="{763C6D6C-C0F5-4300-8CE9-FB9EA8184BF5}" dt="2022-01-06T17:50:22.970" v="94" actId="207"/>
        <pc:sldMkLst>
          <pc:docMk/>
          <pc:sldMk cId="3289368533" sldId="469"/>
        </pc:sldMkLst>
        <pc:spChg chg="mod">
          <ac:chgData name="Erick Arostegui Cunza" userId="d89b6af450cec8f7" providerId="LiveId" clId="{763C6D6C-C0F5-4300-8CE9-FB9EA8184BF5}" dt="2022-01-06T17:49:15.592" v="86"/>
          <ac:spMkLst>
            <pc:docMk/>
            <pc:sldMk cId="3289368533" sldId="469"/>
            <ac:spMk id="6" creationId="{CBE9054B-A9C7-411C-AD34-BCF978B9ACE1}"/>
          </ac:spMkLst>
        </pc:spChg>
        <pc:spChg chg="del">
          <ac:chgData name="Erick Arostegui Cunza" userId="d89b6af450cec8f7" providerId="LiveId" clId="{763C6D6C-C0F5-4300-8CE9-FB9EA8184BF5}" dt="2022-01-06T17:49:25.305" v="89" actId="478"/>
          <ac:spMkLst>
            <pc:docMk/>
            <pc:sldMk cId="3289368533" sldId="469"/>
            <ac:spMk id="8" creationId="{6F24115F-814C-40FF-B065-E6AB151E876D}"/>
          </ac:spMkLst>
        </pc:spChg>
        <pc:spChg chg="add mod">
          <ac:chgData name="Erick Arostegui Cunza" userId="d89b6af450cec8f7" providerId="LiveId" clId="{763C6D6C-C0F5-4300-8CE9-FB9EA8184BF5}" dt="2022-01-06T17:49:30.462" v="91" actId="1076"/>
          <ac:spMkLst>
            <pc:docMk/>
            <pc:sldMk cId="3289368533" sldId="469"/>
            <ac:spMk id="11" creationId="{9BD57297-E4B3-4B5B-A02F-8F4491DE382A}"/>
          </ac:spMkLst>
        </pc:spChg>
        <pc:spChg chg="add mod">
          <ac:chgData name="Erick Arostegui Cunza" userId="d89b6af450cec8f7" providerId="LiveId" clId="{763C6D6C-C0F5-4300-8CE9-FB9EA8184BF5}" dt="2022-01-06T17:50:07.917" v="92" actId="207"/>
          <ac:spMkLst>
            <pc:docMk/>
            <pc:sldMk cId="3289368533" sldId="469"/>
            <ac:spMk id="12" creationId="{13E94775-0EEA-495B-96DB-E34A98CF7237}"/>
          </ac:spMkLst>
        </pc:spChg>
        <pc:spChg chg="add mod">
          <ac:chgData name="Erick Arostegui Cunza" userId="d89b6af450cec8f7" providerId="LiveId" clId="{763C6D6C-C0F5-4300-8CE9-FB9EA8184BF5}" dt="2022-01-06T17:50:22.970" v="94" actId="207"/>
          <ac:spMkLst>
            <pc:docMk/>
            <pc:sldMk cId="3289368533" sldId="469"/>
            <ac:spMk id="13" creationId="{6C1CE4CA-FC6E-4282-A718-1BCEBEBED3AB}"/>
          </ac:spMkLst>
        </pc:spChg>
        <pc:spChg chg="add mod">
          <ac:chgData name="Erick Arostegui Cunza" userId="d89b6af450cec8f7" providerId="LiveId" clId="{763C6D6C-C0F5-4300-8CE9-FB9EA8184BF5}" dt="2022-01-06T17:50:14.034" v="93" actId="207"/>
          <ac:spMkLst>
            <pc:docMk/>
            <pc:sldMk cId="3289368533" sldId="469"/>
            <ac:spMk id="15" creationId="{D6B0A370-0AE5-4740-AC52-0A0C14CBE498}"/>
          </ac:spMkLst>
        </pc:spChg>
        <pc:spChg chg="add mod">
          <ac:chgData name="Erick Arostegui Cunza" userId="d89b6af450cec8f7" providerId="LiveId" clId="{763C6D6C-C0F5-4300-8CE9-FB9EA8184BF5}" dt="2022-01-06T17:49:30.462" v="91" actId="1076"/>
          <ac:spMkLst>
            <pc:docMk/>
            <pc:sldMk cId="3289368533" sldId="469"/>
            <ac:spMk id="16" creationId="{AF93938E-2A74-468B-A762-E67E5EC840DE}"/>
          </ac:spMkLst>
        </pc:spChg>
        <pc:spChg chg="add mod">
          <ac:chgData name="Erick Arostegui Cunza" userId="d89b6af450cec8f7" providerId="LiveId" clId="{763C6D6C-C0F5-4300-8CE9-FB9EA8184BF5}" dt="2022-01-06T17:49:30.462" v="91" actId="1076"/>
          <ac:spMkLst>
            <pc:docMk/>
            <pc:sldMk cId="3289368533" sldId="469"/>
            <ac:spMk id="17" creationId="{A878AAD7-111A-487D-8A3D-505231BB0925}"/>
          </ac:spMkLst>
        </pc:spChg>
        <pc:spChg chg="add mod">
          <ac:chgData name="Erick Arostegui Cunza" userId="d89b6af450cec8f7" providerId="LiveId" clId="{763C6D6C-C0F5-4300-8CE9-FB9EA8184BF5}" dt="2022-01-06T17:49:30.462" v="91" actId="1076"/>
          <ac:spMkLst>
            <pc:docMk/>
            <pc:sldMk cId="3289368533" sldId="469"/>
            <ac:spMk id="18" creationId="{007CC03D-BF7E-408D-8D7C-E85769E16A2A}"/>
          </ac:spMkLst>
        </pc:spChg>
        <pc:spChg chg="add mod">
          <ac:chgData name="Erick Arostegui Cunza" userId="d89b6af450cec8f7" providerId="LiveId" clId="{763C6D6C-C0F5-4300-8CE9-FB9EA8184BF5}" dt="2022-01-06T17:49:30.462" v="91" actId="1076"/>
          <ac:spMkLst>
            <pc:docMk/>
            <pc:sldMk cId="3289368533" sldId="469"/>
            <ac:spMk id="19" creationId="{E47DE164-3F41-4BA8-99C1-3ECAB15692AF}"/>
          </ac:spMkLst>
        </pc:spChg>
        <pc:spChg chg="add mod">
          <ac:chgData name="Erick Arostegui Cunza" userId="d89b6af450cec8f7" providerId="LiveId" clId="{763C6D6C-C0F5-4300-8CE9-FB9EA8184BF5}" dt="2022-01-06T17:49:30.462" v="91" actId="1076"/>
          <ac:spMkLst>
            <pc:docMk/>
            <pc:sldMk cId="3289368533" sldId="469"/>
            <ac:spMk id="20" creationId="{2C606A73-7B87-439B-B75E-F7C75EBA654F}"/>
          </ac:spMkLst>
        </pc:spChg>
        <pc:spChg chg="add mod">
          <ac:chgData name="Erick Arostegui Cunza" userId="d89b6af450cec8f7" providerId="LiveId" clId="{763C6D6C-C0F5-4300-8CE9-FB9EA8184BF5}" dt="2022-01-06T17:49:30.462" v="91" actId="1076"/>
          <ac:spMkLst>
            <pc:docMk/>
            <pc:sldMk cId="3289368533" sldId="469"/>
            <ac:spMk id="21" creationId="{29D83BF0-7381-4247-BFD4-DF5DBEA8F425}"/>
          </ac:spMkLst>
        </pc:spChg>
        <pc:picChg chg="del">
          <ac:chgData name="Erick Arostegui Cunza" userId="d89b6af450cec8f7" providerId="LiveId" clId="{763C6D6C-C0F5-4300-8CE9-FB9EA8184BF5}" dt="2022-01-06T17:49:22.470" v="87" actId="478"/>
          <ac:picMkLst>
            <pc:docMk/>
            <pc:sldMk cId="3289368533" sldId="469"/>
            <ac:picMk id="10" creationId="{0920E7F1-CFBD-4166-B3CF-09EE017635BC}"/>
          </ac:picMkLst>
        </pc:picChg>
        <pc:cxnChg chg="del">
          <ac:chgData name="Erick Arostegui Cunza" userId="d89b6af450cec8f7" providerId="LiveId" clId="{763C6D6C-C0F5-4300-8CE9-FB9EA8184BF5}" dt="2022-01-06T17:49:23.601" v="88" actId="478"/>
          <ac:cxnSpMkLst>
            <pc:docMk/>
            <pc:sldMk cId="3289368533" sldId="469"/>
            <ac:cxnSpMk id="7" creationId="{016F2B36-EBB9-4972-ABCB-FE16AF87EA7D}"/>
          </ac:cxnSpMkLst>
        </pc:cxnChg>
      </pc:sldChg>
      <pc:sldChg chg="addSp delSp modSp add mod">
        <pc:chgData name="Erick Arostegui Cunza" userId="d89b6af450cec8f7" providerId="LiveId" clId="{763C6D6C-C0F5-4300-8CE9-FB9EA8184BF5}" dt="2022-01-06T17:51:25.990" v="107" actId="207"/>
        <pc:sldMkLst>
          <pc:docMk/>
          <pc:sldMk cId="1404324154" sldId="470"/>
        </pc:sldMkLst>
        <pc:spChg chg="del">
          <ac:chgData name="Erick Arostegui Cunza" userId="d89b6af450cec8f7" providerId="LiveId" clId="{763C6D6C-C0F5-4300-8CE9-FB9EA8184BF5}" dt="2022-01-06T17:50:54.443" v="103" actId="478"/>
          <ac:spMkLst>
            <pc:docMk/>
            <pc:sldMk cId="1404324154" sldId="470"/>
            <ac:spMk id="11" creationId="{9BD57297-E4B3-4B5B-A02F-8F4491DE382A}"/>
          </ac:spMkLst>
        </pc:spChg>
        <pc:spChg chg="del">
          <ac:chgData name="Erick Arostegui Cunza" userId="d89b6af450cec8f7" providerId="LiveId" clId="{763C6D6C-C0F5-4300-8CE9-FB9EA8184BF5}" dt="2022-01-06T17:50:54.443" v="103" actId="478"/>
          <ac:spMkLst>
            <pc:docMk/>
            <pc:sldMk cId="1404324154" sldId="470"/>
            <ac:spMk id="12" creationId="{13E94775-0EEA-495B-96DB-E34A98CF7237}"/>
          </ac:spMkLst>
        </pc:spChg>
        <pc:spChg chg="del">
          <ac:chgData name="Erick Arostegui Cunza" userId="d89b6af450cec8f7" providerId="LiveId" clId="{763C6D6C-C0F5-4300-8CE9-FB9EA8184BF5}" dt="2022-01-06T17:50:54.443" v="103" actId="478"/>
          <ac:spMkLst>
            <pc:docMk/>
            <pc:sldMk cId="1404324154" sldId="470"/>
            <ac:spMk id="13" creationId="{6C1CE4CA-FC6E-4282-A718-1BCEBEBED3AB}"/>
          </ac:spMkLst>
        </pc:spChg>
        <pc:spChg chg="del mod">
          <ac:chgData name="Erick Arostegui Cunza" userId="d89b6af450cec8f7" providerId="LiveId" clId="{763C6D6C-C0F5-4300-8CE9-FB9EA8184BF5}" dt="2022-01-06T17:50:54.443" v="103" actId="478"/>
          <ac:spMkLst>
            <pc:docMk/>
            <pc:sldMk cId="1404324154" sldId="470"/>
            <ac:spMk id="15" creationId="{D6B0A370-0AE5-4740-AC52-0A0C14CBE498}"/>
          </ac:spMkLst>
        </pc:spChg>
        <pc:spChg chg="del">
          <ac:chgData name="Erick Arostegui Cunza" userId="d89b6af450cec8f7" providerId="LiveId" clId="{763C6D6C-C0F5-4300-8CE9-FB9EA8184BF5}" dt="2022-01-06T17:50:54.443" v="103" actId="478"/>
          <ac:spMkLst>
            <pc:docMk/>
            <pc:sldMk cId="1404324154" sldId="470"/>
            <ac:spMk id="16" creationId="{AF93938E-2A74-468B-A762-E67E5EC840DE}"/>
          </ac:spMkLst>
        </pc:spChg>
        <pc:spChg chg="del">
          <ac:chgData name="Erick Arostegui Cunza" userId="d89b6af450cec8f7" providerId="LiveId" clId="{763C6D6C-C0F5-4300-8CE9-FB9EA8184BF5}" dt="2022-01-06T17:50:54.443" v="103" actId="478"/>
          <ac:spMkLst>
            <pc:docMk/>
            <pc:sldMk cId="1404324154" sldId="470"/>
            <ac:spMk id="17" creationId="{A878AAD7-111A-487D-8A3D-505231BB0925}"/>
          </ac:spMkLst>
        </pc:spChg>
        <pc:spChg chg="del">
          <ac:chgData name="Erick Arostegui Cunza" userId="d89b6af450cec8f7" providerId="LiveId" clId="{763C6D6C-C0F5-4300-8CE9-FB9EA8184BF5}" dt="2022-01-06T17:50:54.443" v="103" actId="478"/>
          <ac:spMkLst>
            <pc:docMk/>
            <pc:sldMk cId="1404324154" sldId="470"/>
            <ac:spMk id="18" creationId="{007CC03D-BF7E-408D-8D7C-E85769E16A2A}"/>
          </ac:spMkLst>
        </pc:spChg>
        <pc:spChg chg="del">
          <ac:chgData name="Erick Arostegui Cunza" userId="d89b6af450cec8f7" providerId="LiveId" clId="{763C6D6C-C0F5-4300-8CE9-FB9EA8184BF5}" dt="2022-01-06T17:50:54.443" v="103" actId="478"/>
          <ac:spMkLst>
            <pc:docMk/>
            <pc:sldMk cId="1404324154" sldId="470"/>
            <ac:spMk id="19" creationId="{E47DE164-3F41-4BA8-99C1-3ECAB15692AF}"/>
          </ac:spMkLst>
        </pc:spChg>
        <pc:spChg chg="del">
          <ac:chgData name="Erick Arostegui Cunza" userId="d89b6af450cec8f7" providerId="LiveId" clId="{763C6D6C-C0F5-4300-8CE9-FB9EA8184BF5}" dt="2022-01-06T17:50:54.443" v="103" actId="478"/>
          <ac:spMkLst>
            <pc:docMk/>
            <pc:sldMk cId="1404324154" sldId="470"/>
            <ac:spMk id="20" creationId="{2C606A73-7B87-439B-B75E-F7C75EBA654F}"/>
          </ac:spMkLst>
        </pc:spChg>
        <pc:spChg chg="del">
          <ac:chgData name="Erick Arostegui Cunza" userId="d89b6af450cec8f7" providerId="LiveId" clId="{763C6D6C-C0F5-4300-8CE9-FB9EA8184BF5}" dt="2022-01-06T17:50:54.443" v="103" actId="478"/>
          <ac:spMkLst>
            <pc:docMk/>
            <pc:sldMk cId="1404324154" sldId="470"/>
            <ac:spMk id="21" creationId="{29D83BF0-7381-4247-BFD4-DF5DBEA8F425}"/>
          </ac:spMkLst>
        </pc:spChg>
        <pc:spChg chg="add del mod">
          <ac:chgData name="Erick Arostegui Cunza" userId="d89b6af450cec8f7" providerId="LiveId" clId="{763C6D6C-C0F5-4300-8CE9-FB9EA8184BF5}" dt="2022-01-06T17:50:47.254" v="99"/>
          <ac:spMkLst>
            <pc:docMk/>
            <pc:sldMk cId="1404324154" sldId="470"/>
            <ac:spMk id="22" creationId="{F3F87ED3-4EB6-44FF-9D4D-396AA9565689}"/>
          </ac:spMkLst>
        </pc:spChg>
        <pc:spChg chg="add del mod">
          <ac:chgData name="Erick Arostegui Cunza" userId="d89b6af450cec8f7" providerId="LiveId" clId="{763C6D6C-C0F5-4300-8CE9-FB9EA8184BF5}" dt="2022-01-06T17:50:47.254" v="99"/>
          <ac:spMkLst>
            <pc:docMk/>
            <pc:sldMk cId="1404324154" sldId="470"/>
            <ac:spMk id="23" creationId="{1664F0C9-8383-463E-8BA7-34374D5C2146}"/>
          </ac:spMkLst>
        </pc:spChg>
        <pc:spChg chg="add del mod">
          <ac:chgData name="Erick Arostegui Cunza" userId="d89b6af450cec8f7" providerId="LiveId" clId="{763C6D6C-C0F5-4300-8CE9-FB9EA8184BF5}" dt="2022-01-06T17:50:47.254" v="99"/>
          <ac:spMkLst>
            <pc:docMk/>
            <pc:sldMk cId="1404324154" sldId="470"/>
            <ac:spMk id="24" creationId="{3A4563E6-319C-48B8-8D5A-A762FAE607B6}"/>
          </ac:spMkLst>
        </pc:spChg>
        <pc:spChg chg="add del mod">
          <ac:chgData name="Erick Arostegui Cunza" userId="d89b6af450cec8f7" providerId="LiveId" clId="{763C6D6C-C0F5-4300-8CE9-FB9EA8184BF5}" dt="2022-01-06T17:50:47.254" v="99"/>
          <ac:spMkLst>
            <pc:docMk/>
            <pc:sldMk cId="1404324154" sldId="470"/>
            <ac:spMk id="25" creationId="{59073DCB-A290-4873-9DD9-92F4E08F99DB}"/>
          </ac:spMkLst>
        </pc:spChg>
        <pc:spChg chg="add del mod">
          <ac:chgData name="Erick Arostegui Cunza" userId="d89b6af450cec8f7" providerId="LiveId" clId="{763C6D6C-C0F5-4300-8CE9-FB9EA8184BF5}" dt="2022-01-06T17:50:47.254" v="99"/>
          <ac:spMkLst>
            <pc:docMk/>
            <pc:sldMk cId="1404324154" sldId="470"/>
            <ac:spMk id="26" creationId="{48BE15AB-FA54-4DB7-8040-FE9389D5BEAA}"/>
          </ac:spMkLst>
        </pc:spChg>
        <pc:spChg chg="add del mod">
          <ac:chgData name="Erick Arostegui Cunza" userId="d89b6af450cec8f7" providerId="LiveId" clId="{763C6D6C-C0F5-4300-8CE9-FB9EA8184BF5}" dt="2022-01-06T17:50:47.254" v="99"/>
          <ac:spMkLst>
            <pc:docMk/>
            <pc:sldMk cId="1404324154" sldId="470"/>
            <ac:spMk id="27" creationId="{124BF4F5-01A4-44D8-8E40-2CE69DEB7A97}"/>
          </ac:spMkLst>
        </pc:spChg>
        <pc:spChg chg="add del mod">
          <ac:chgData name="Erick Arostegui Cunza" userId="d89b6af450cec8f7" providerId="LiveId" clId="{763C6D6C-C0F5-4300-8CE9-FB9EA8184BF5}" dt="2022-01-06T17:50:47.254" v="99"/>
          <ac:spMkLst>
            <pc:docMk/>
            <pc:sldMk cId="1404324154" sldId="470"/>
            <ac:spMk id="28" creationId="{8D45E705-9242-4BC3-8149-213824240470}"/>
          </ac:spMkLst>
        </pc:spChg>
        <pc:spChg chg="add del mod">
          <ac:chgData name="Erick Arostegui Cunza" userId="d89b6af450cec8f7" providerId="LiveId" clId="{763C6D6C-C0F5-4300-8CE9-FB9EA8184BF5}" dt="2022-01-06T17:50:47.254" v="99"/>
          <ac:spMkLst>
            <pc:docMk/>
            <pc:sldMk cId="1404324154" sldId="470"/>
            <ac:spMk id="29" creationId="{223FF17E-67BB-4E2A-86F2-A42B84382237}"/>
          </ac:spMkLst>
        </pc:spChg>
        <pc:spChg chg="add del mod">
          <ac:chgData name="Erick Arostegui Cunza" userId="d89b6af450cec8f7" providerId="LiveId" clId="{763C6D6C-C0F5-4300-8CE9-FB9EA8184BF5}" dt="2022-01-06T17:50:47.254" v="99"/>
          <ac:spMkLst>
            <pc:docMk/>
            <pc:sldMk cId="1404324154" sldId="470"/>
            <ac:spMk id="30" creationId="{7A57090A-C354-420A-BC79-C0D5E9E0B4D9}"/>
          </ac:spMkLst>
        </pc:spChg>
        <pc:spChg chg="add del mod">
          <ac:chgData name="Erick Arostegui Cunza" userId="d89b6af450cec8f7" providerId="LiveId" clId="{763C6D6C-C0F5-4300-8CE9-FB9EA8184BF5}" dt="2022-01-06T17:50:51.905" v="102" actId="21"/>
          <ac:spMkLst>
            <pc:docMk/>
            <pc:sldMk cId="1404324154" sldId="470"/>
            <ac:spMk id="31" creationId="{D40F7E05-F1E6-47AA-8E8D-101EC74E11D2}"/>
          </ac:spMkLst>
        </pc:spChg>
        <pc:spChg chg="add del mod">
          <ac:chgData name="Erick Arostegui Cunza" userId="d89b6af450cec8f7" providerId="LiveId" clId="{763C6D6C-C0F5-4300-8CE9-FB9EA8184BF5}" dt="2022-01-06T17:50:51.905" v="102" actId="21"/>
          <ac:spMkLst>
            <pc:docMk/>
            <pc:sldMk cId="1404324154" sldId="470"/>
            <ac:spMk id="32" creationId="{F14D5586-9C5B-40D2-A4C5-0DAA88D94A34}"/>
          </ac:spMkLst>
        </pc:spChg>
        <pc:spChg chg="add del mod">
          <ac:chgData name="Erick Arostegui Cunza" userId="d89b6af450cec8f7" providerId="LiveId" clId="{763C6D6C-C0F5-4300-8CE9-FB9EA8184BF5}" dt="2022-01-06T17:50:51.905" v="102" actId="21"/>
          <ac:spMkLst>
            <pc:docMk/>
            <pc:sldMk cId="1404324154" sldId="470"/>
            <ac:spMk id="33" creationId="{EE3C5E67-C66A-4796-9F36-EA5AFD107CCE}"/>
          </ac:spMkLst>
        </pc:spChg>
        <pc:spChg chg="add del mod">
          <ac:chgData name="Erick Arostegui Cunza" userId="d89b6af450cec8f7" providerId="LiveId" clId="{763C6D6C-C0F5-4300-8CE9-FB9EA8184BF5}" dt="2022-01-06T17:50:51.905" v="102" actId="21"/>
          <ac:spMkLst>
            <pc:docMk/>
            <pc:sldMk cId="1404324154" sldId="470"/>
            <ac:spMk id="34" creationId="{D6A29D89-7A39-4FC8-961F-269395EB96BC}"/>
          </ac:spMkLst>
        </pc:spChg>
        <pc:spChg chg="add del mod">
          <ac:chgData name="Erick Arostegui Cunza" userId="d89b6af450cec8f7" providerId="LiveId" clId="{763C6D6C-C0F5-4300-8CE9-FB9EA8184BF5}" dt="2022-01-06T17:50:51.905" v="102" actId="21"/>
          <ac:spMkLst>
            <pc:docMk/>
            <pc:sldMk cId="1404324154" sldId="470"/>
            <ac:spMk id="35" creationId="{6137A11F-F9EE-404B-BDDE-E8294FE9BFFB}"/>
          </ac:spMkLst>
        </pc:spChg>
        <pc:spChg chg="add del mod">
          <ac:chgData name="Erick Arostegui Cunza" userId="d89b6af450cec8f7" providerId="LiveId" clId="{763C6D6C-C0F5-4300-8CE9-FB9EA8184BF5}" dt="2022-01-06T17:50:51.905" v="102" actId="21"/>
          <ac:spMkLst>
            <pc:docMk/>
            <pc:sldMk cId="1404324154" sldId="470"/>
            <ac:spMk id="36" creationId="{B558CDC9-F320-47D8-BDBE-E75399B149C7}"/>
          </ac:spMkLst>
        </pc:spChg>
        <pc:spChg chg="add del mod">
          <ac:chgData name="Erick Arostegui Cunza" userId="d89b6af450cec8f7" providerId="LiveId" clId="{763C6D6C-C0F5-4300-8CE9-FB9EA8184BF5}" dt="2022-01-06T17:50:51.905" v="102" actId="21"/>
          <ac:spMkLst>
            <pc:docMk/>
            <pc:sldMk cId="1404324154" sldId="470"/>
            <ac:spMk id="37" creationId="{1FBC5EB2-2A55-492D-9DE9-802A9F3BAA4B}"/>
          </ac:spMkLst>
        </pc:spChg>
        <pc:spChg chg="add del mod">
          <ac:chgData name="Erick Arostegui Cunza" userId="d89b6af450cec8f7" providerId="LiveId" clId="{763C6D6C-C0F5-4300-8CE9-FB9EA8184BF5}" dt="2022-01-06T17:50:51.905" v="102" actId="21"/>
          <ac:spMkLst>
            <pc:docMk/>
            <pc:sldMk cId="1404324154" sldId="470"/>
            <ac:spMk id="38" creationId="{834406EB-7373-451D-96CF-CD23614DF446}"/>
          </ac:spMkLst>
        </pc:spChg>
        <pc:spChg chg="add del mod">
          <ac:chgData name="Erick Arostegui Cunza" userId="d89b6af450cec8f7" providerId="LiveId" clId="{763C6D6C-C0F5-4300-8CE9-FB9EA8184BF5}" dt="2022-01-06T17:50:51.905" v="102" actId="21"/>
          <ac:spMkLst>
            <pc:docMk/>
            <pc:sldMk cId="1404324154" sldId="470"/>
            <ac:spMk id="39" creationId="{493ADD89-CFF7-4823-8A9A-601CD06A16DA}"/>
          </ac:spMkLst>
        </pc:spChg>
        <pc:spChg chg="add mod">
          <ac:chgData name="Erick Arostegui Cunza" userId="d89b6af450cec8f7" providerId="LiveId" clId="{763C6D6C-C0F5-4300-8CE9-FB9EA8184BF5}" dt="2022-01-06T17:51:16.899" v="105" actId="207"/>
          <ac:spMkLst>
            <pc:docMk/>
            <pc:sldMk cId="1404324154" sldId="470"/>
            <ac:spMk id="40" creationId="{711B02FF-E64C-407D-8E68-28A2FA372625}"/>
          </ac:spMkLst>
        </pc:spChg>
        <pc:spChg chg="add mod">
          <ac:chgData name="Erick Arostegui Cunza" userId="d89b6af450cec8f7" providerId="LiveId" clId="{763C6D6C-C0F5-4300-8CE9-FB9EA8184BF5}" dt="2022-01-06T17:51:25.990" v="107" actId="207"/>
          <ac:spMkLst>
            <pc:docMk/>
            <pc:sldMk cId="1404324154" sldId="470"/>
            <ac:spMk id="41" creationId="{D11EE614-E91C-4C66-AD3B-0E8DB304629F}"/>
          </ac:spMkLst>
        </pc:spChg>
        <pc:spChg chg="add mod">
          <ac:chgData name="Erick Arostegui Cunza" userId="d89b6af450cec8f7" providerId="LiveId" clId="{763C6D6C-C0F5-4300-8CE9-FB9EA8184BF5}" dt="2022-01-06T17:51:21.486" v="106" actId="207"/>
          <ac:spMkLst>
            <pc:docMk/>
            <pc:sldMk cId="1404324154" sldId="470"/>
            <ac:spMk id="42" creationId="{94D6C759-6C4D-499E-8243-2205CBC75714}"/>
          </ac:spMkLst>
        </pc:spChg>
        <pc:spChg chg="add mod">
          <ac:chgData name="Erick Arostegui Cunza" userId="d89b6af450cec8f7" providerId="LiveId" clId="{763C6D6C-C0F5-4300-8CE9-FB9EA8184BF5}" dt="2022-01-06T17:50:54.854" v="104"/>
          <ac:spMkLst>
            <pc:docMk/>
            <pc:sldMk cId="1404324154" sldId="470"/>
            <ac:spMk id="43" creationId="{92BD2B3E-C2CC-43BF-BAF5-07B86E2CC518}"/>
          </ac:spMkLst>
        </pc:spChg>
        <pc:spChg chg="add mod">
          <ac:chgData name="Erick Arostegui Cunza" userId="d89b6af450cec8f7" providerId="LiveId" clId="{763C6D6C-C0F5-4300-8CE9-FB9EA8184BF5}" dt="2022-01-06T17:50:54.854" v="104"/>
          <ac:spMkLst>
            <pc:docMk/>
            <pc:sldMk cId="1404324154" sldId="470"/>
            <ac:spMk id="44" creationId="{6E35B733-D6F6-45FB-94AF-746B847946F5}"/>
          </ac:spMkLst>
        </pc:spChg>
        <pc:spChg chg="add mod">
          <ac:chgData name="Erick Arostegui Cunza" userId="d89b6af450cec8f7" providerId="LiveId" clId="{763C6D6C-C0F5-4300-8CE9-FB9EA8184BF5}" dt="2022-01-06T17:50:54.854" v="104"/>
          <ac:spMkLst>
            <pc:docMk/>
            <pc:sldMk cId="1404324154" sldId="470"/>
            <ac:spMk id="45" creationId="{241EF99F-D322-4E4D-BAFA-A6AB5E10C9E8}"/>
          </ac:spMkLst>
        </pc:spChg>
        <pc:spChg chg="add mod">
          <ac:chgData name="Erick Arostegui Cunza" userId="d89b6af450cec8f7" providerId="LiveId" clId="{763C6D6C-C0F5-4300-8CE9-FB9EA8184BF5}" dt="2022-01-06T17:50:54.854" v="104"/>
          <ac:spMkLst>
            <pc:docMk/>
            <pc:sldMk cId="1404324154" sldId="470"/>
            <ac:spMk id="46" creationId="{4C4D70BF-FA18-4494-8A8D-8897F9D429E7}"/>
          </ac:spMkLst>
        </pc:spChg>
        <pc:spChg chg="add mod">
          <ac:chgData name="Erick Arostegui Cunza" userId="d89b6af450cec8f7" providerId="LiveId" clId="{763C6D6C-C0F5-4300-8CE9-FB9EA8184BF5}" dt="2022-01-06T17:50:54.854" v="104"/>
          <ac:spMkLst>
            <pc:docMk/>
            <pc:sldMk cId="1404324154" sldId="470"/>
            <ac:spMk id="47" creationId="{A787564E-3E4A-4A1D-84EB-4D3A540ED7B4}"/>
          </ac:spMkLst>
        </pc:spChg>
        <pc:spChg chg="add mod">
          <ac:chgData name="Erick Arostegui Cunza" userId="d89b6af450cec8f7" providerId="LiveId" clId="{763C6D6C-C0F5-4300-8CE9-FB9EA8184BF5}" dt="2022-01-06T17:50:54.854" v="104"/>
          <ac:spMkLst>
            <pc:docMk/>
            <pc:sldMk cId="1404324154" sldId="470"/>
            <ac:spMk id="48" creationId="{30A47A54-03E1-40E0-99C9-41B3FC0DF44E}"/>
          </ac:spMkLst>
        </pc:spChg>
      </pc:sldChg>
      <pc:sldChg chg="modSp add mod">
        <pc:chgData name="Erick Arostegui Cunza" userId="d89b6af450cec8f7" providerId="LiveId" clId="{763C6D6C-C0F5-4300-8CE9-FB9EA8184BF5}" dt="2022-01-06T17:52:31.946" v="115" actId="1076"/>
        <pc:sldMkLst>
          <pc:docMk/>
          <pc:sldMk cId="676256557" sldId="471"/>
        </pc:sldMkLst>
        <pc:spChg chg="mod">
          <ac:chgData name="Erick Arostegui Cunza" userId="d89b6af450cec8f7" providerId="LiveId" clId="{763C6D6C-C0F5-4300-8CE9-FB9EA8184BF5}" dt="2022-01-06T17:51:52.665" v="109"/>
          <ac:spMkLst>
            <pc:docMk/>
            <pc:sldMk cId="676256557" sldId="471"/>
            <ac:spMk id="6" creationId="{CBE9054B-A9C7-411C-AD34-BCF978B9ACE1}"/>
          </ac:spMkLst>
        </pc:spChg>
        <pc:spChg chg="mod">
          <ac:chgData name="Erick Arostegui Cunza" userId="d89b6af450cec8f7" providerId="LiveId" clId="{763C6D6C-C0F5-4300-8CE9-FB9EA8184BF5}" dt="2022-01-06T17:52:31.946" v="115" actId="1076"/>
          <ac:spMkLst>
            <pc:docMk/>
            <pc:sldMk cId="676256557" sldId="471"/>
            <ac:spMk id="8" creationId="{6F24115F-814C-40FF-B065-E6AB151E876D}"/>
          </ac:spMkLst>
        </pc:spChg>
      </pc:sldChg>
      <pc:sldChg chg="modSp add mod">
        <pc:chgData name="Erick Arostegui Cunza" userId="d89b6af450cec8f7" providerId="LiveId" clId="{763C6D6C-C0F5-4300-8CE9-FB9EA8184BF5}" dt="2022-01-06T17:53:18.511" v="122" actId="1076"/>
        <pc:sldMkLst>
          <pc:docMk/>
          <pc:sldMk cId="2210211256" sldId="472"/>
        </pc:sldMkLst>
        <pc:spChg chg="mod">
          <ac:chgData name="Erick Arostegui Cunza" userId="d89b6af450cec8f7" providerId="LiveId" clId="{763C6D6C-C0F5-4300-8CE9-FB9EA8184BF5}" dt="2022-01-06T17:53:18.511" v="122" actId="1076"/>
          <ac:spMkLst>
            <pc:docMk/>
            <pc:sldMk cId="2210211256" sldId="472"/>
            <ac:spMk id="8" creationId="{6F24115F-814C-40FF-B065-E6AB151E876D}"/>
          </ac:spMkLst>
        </pc:spChg>
      </pc:sldChg>
      <pc:sldChg chg="modSp add mod">
        <pc:chgData name="Erick Arostegui Cunza" userId="d89b6af450cec8f7" providerId="LiveId" clId="{763C6D6C-C0F5-4300-8CE9-FB9EA8184BF5}" dt="2022-01-06T17:53:58.507" v="127" actId="1076"/>
        <pc:sldMkLst>
          <pc:docMk/>
          <pc:sldMk cId="2711129899" sldId="473"/>
        </pc:sldMkLst>
        <pc:spChg chg="mod">
          <ac:chgData name="Erick Arostegui Cunza" userId="d89b6af450cec8f7" providerId="LiveId" clId="{763C6D6C-C0F5-4300-8CE9-FB9EA8184BF5}" dt="2022-01-06T17:53:58.507" v="127" actId="1076"/>
          <ac:spMkLst>
            <pc:docMk/>
            <pc:sldMk cId="2711129899" sldId="473"/>
            <ac:spMk id="8" creationId="{6F24115F-814C-40FF-B065-E6AB151E876D}"/>
          </ac:spMkLst>
        </pc:spChg>
      </pc:sldChg>
      <pc:sldChg chg="modSp add mod">
        <pc:chgData name="Erick Arostegui Cunza" userId="d89b6af450cec8f7" providerId="LiveId" clId="{763C6D6C-C0F5-4300-8CE9-FB9EA8184BF5}" dt="2022-01-06T17:54:27.291" v="133" actId="113"/>
        <pc:sldMkLst>
          <pc:docMk/>
          <pc:sldMk cId="732609958" sldId="474"/>
        </pc:sldMkLst>
        <pc:spChg chg="mod">
          <ac:chgData name="Erick Arostegui Cunza" userId="d89b6af450cec8f7" providerId="LiveId" clId="{763C6D6C-C0F5-4300-8CE9-FB9EA8184BF5}" dt="2022-01-06T17:54:27.291" v="133" actId="113"/>
          <ac:spMkLst>
            <pc:docMk/>
            <pc:sldMk cId="732609958" sldId="474"/>
            <ac:spMk id="8" creationId="{6F24115F-814C-40FF-B065-E6AB151E876D}"/>
          </ac:spMkLst>
        </pc:spChg>
      </pc:sldChg>
      <pc:sldChg chg="modSp add mod">
        <pc:chgData name="Erick Arostegui Cunza" userId="d89b6af450cec8f7" providerId="LiveId" clId="{763C6D6C-C0F5-4300-8CE9-FB9EA8184BF5}" dt="2022-01-06T17:55:14.447" v="139" actId="1076"/>
        <pc:sldMkLst>
          <pc:docMk/>
          <pc:sldMk cId="4113729543" sldId="475"/>
        </pc:sldMkLst>
        <pc:spChg chg="mod">
          <ac:chgData name="Erick Arostegui Cunza" userId="d89b6af450cec8f7" providerId="LiveId" clId="{763C6D6C-C0F5-4300-8CE9-FB9EA8184BF5}" dt="2022-01-06T17:55:14.447" v="139" actId="1076"/>
          <ac:spMkLst>
            <pc:docMk/>
            <pc:sldMk cId="4113729543" sldId="475"/>
            <ac:spMk id="10" creationId="{38C6C90E-D818-42DF-98AB-5EE7C3394B6B}"/>
          </ac:spMkLst>
        </pc:spChg>
      </pc:sldChg>
      <pc:sldChg chg="addSp delSp modSp add mod">
        <pc:chgData name="Erick Arostegui Cunza" userId="d89b6af450cec8f7" providerId="LiveId" clId="{763C6D6C-C0F5-4300-8CE9-FB9EA8184BF5}" dt="2022-01-06T17:56:16.573" v="151" actId="207"/>
        <pc:sldMkLst>
          <pc:docMk/>
          <pc:sldMk cId="1012390218" sldId="476"/>
        </pc:sldMkLst>
        <pc:spChg chg="mod">
          <ac:chgData name="Erick Arostegui Cunza" userId="d89b6af450cec8f7" providerId="LiveId" clId="{763C6D6C-C0F5-4300-8CE9-FB9EA8184BF5}" dt="2022-01-06T17:55:42.001" v="143"/>
          <ac:spMkLst>
            <pc:docMk/>
            <pc:sldMk cId="1012390218" sldId="476"/>
            <ac:spMk id="6" creationId="{CBE9054B-A9C7-411C-AD34-BCF978B9ACE1}"/>
          </ac:spMkLst>
        </pc:spChg>
        <pc:spChg chg="del">
          <ac:chgData name="Erick Arostegui Cunza" userId="d89b6af450cec8f7" providerId="LiveId" clId="{763C6D6C-C0F5-4300-8CE9-FB9EA8184BF5}" dt="2022-01-06T17:55:51.542" v="146" actId="478"/>
          <ac:spMkLst>
            <pc:docMk/>
            <pc:sldMk cId="1012390218" sldId="476"/>
            <ac:spMk id="8" creationId="{6F24115F-814C-40FF-B065-E6AB151E876D}"/>
          </ac:spMkLst>
        </pc:spChg>
        <pc:spChg chg="add mod">
          <ac:chgData name="Erick Arostegui Cunza" userId="d89b6af450cec8f7" providerId="LiveId" clId="{763C6D6C-C0F5-4300-8CE9-FB9EA8184BF5}" dt="2022-01-06T17:56:12.097" v="150" actId="207"/>
          <ac:spMkLst>
            <pc:docMk/>
            <pc:sldMk cId="1012390218" sldId="476"/>
            <ac:spMk id="11" creationId="{FBDB0E57-988D-4CD8-A5DD-FA2AF671E4B8}"/>
          </ac:spMkLst>
        </pc:spChg>
        <pc:spChg chg="add mod">
          <ac:chgData name="Erick Arostegui Cunza" userId="d89b6af450cec8f7" providerId="LiveId" clId="{763C6D6C-C0F5-4300-8CE9-FB9EA8184BF5}" dt="2022-01-06T17:56:16.573" v="151" actId="207"/>
          <ac:spMkLst>
            <pc:docMk/>
            <pc:sldMk cId="1012390218" sldId="476"/>
            <ac:spMk id="12" creationId="{FA8903A0-74AA-4865-B093-29B8205B2A54}"/>
          </ac:spMkLst>
        </pc:spChg>
        <pc:spChg chg="add mod">
          <ac:chgData name="Erick Arostegui Cunza" userId="d89b6af450cec8f7" providerId="LiveId" clId="{763C6D6C-C0F5-4300-8CE9-FB9EA8184BF5}" dt="2022-01-06T17:56:00.392" v="148" actId="1076"/>
          <ac:spMkLst>
            <pc:docMk/>
            <pc:sldMk cId="1012390218" sldId="476"/>
            <ac:spMk id="13" creationId="{03AD41BE-5D80-4A17-B4E5-C7753B94C617}"/>
          </ac:spMkLst>
        </pc:spChg>
        <pc:spChg chg="add mod">
          <ac:chgData name="Erick Arostegui Cunza" userId="d89b6af450cec8f7" providerId="LiveId" clId="{763C6D6C-C0F5-4300-8CE9-FB9EA8184BF5}" dt="2022-01-06T17:56:00.392" v="148" actId="1076"/>
          <ac:spMkLst>
            <pc:docMk/>
            <pc:sldMk cId="1012390218" sldId="476"/>
            <ac:spMk id="15" creationId="{EA50508F-85C4-4672-9821-0D95AC1B6D82}"/>
          </ac:spMkLst>
        </pc:spChg>
        <pc:spChg chg="add mod">
          <ac:chgData name="Erick Arostegui Cunza" userId="d89b6af450cec8f7" providerId="LiveId" clId="{763C6D6C-C0F5-4300-8CE9-FB9EA8184BF5}" dt="2022-01-06T17:56:00.392" v="148" actId="1076"/>
          <ac:spMkLst>
            <pc:docMk/>
            <pc:sldMk cId="1012390218" sldId="476"/>
            <ac:spMk id="16" creationId="{30B160FC-C934-4239-AF2F-92E1C6A27B97}"/>
          </ac:spMkLst>
        </pc:spChg>
        <pc:spChg chg="add mod">
          <ac:chgData name="Erick Arostegui Cunza" userId="d89b6af450cec8f7" providerId="LiveId" clId="{763C6D6C-C0F5-4300-8CE9-FB9EA8184BF5}" dt="2022-01-06T17:56:00.392" v="148" actId="1076"/>
          <ac:spMkLst>
            <pc:docMk/>
            <pc:sldMk cId="1012390218" sldId="476"/>
            <ac:spMk id="17" creationId="{624BE1CD-A6B9-42D0-8ADF-B3CAF6EC65C0}"/>
          </ac:spMkLst>
        </pc:spChg>
        <pc:picChg chg="del">
          <ac:chgData name="Erick Arostegui Cunza" userId="d89b6af450cec8f7" providerId="LiveId" clId="{763C6D6C-C0F5-4300-8CE9-FB9EA8184BF5}" dt="2022-01-06T17:55:46.303" v="144" actId="478"/>
          <ac:picMkLst>
            <pc:docMk/>
            <pc:sldMk cId="1012390218" sldId="476"/>
            <ac:picMk id="10" creationId="{0920E7F1-CFBD-4166-B3CF-09EE017635BC}"/>
          </ac:picMkLst>
        </pc:picChg>
        <pc:cxnChg chg="del">
          <ac:chgData name="Erick Arostegui Cunza" userId="d89b6af450cec8f7" providerId="LiveId" clId="{763C6D6C-C0F5-4300-8CE9-FB9EA8184BF5}" dt="2022-01-06T17:55:47.383" v="145" actId="478"/>
          <ac:cxnSpMkLst>
            <pc:docMk/>
            <pc:sldMk cId="1012390218" sldId="476"/>
            <ac:cxnSpMk id="7" creationId="{016F2B36-EBB9-4972-ABCB-FE16AF87EA7D}"/>
          </ac:cxnSpMkLst>
        </pc:cxnChg>
      </pc:sldChg>
      <pc:sldChg chg="add del">
        <pc:chgData name="Erick Arostegui Cunza" userId="d89b6af450cec8f7" providerId="LiveId" clId="{763C6D6C-C0F5-4300-8CE9-FB9EA8184BF5}" dt="2022-01-06T17:55:32.289" v="141"/>
        <pc:sldMkLst>
          <pc:docMk/>
          <pc:sldMk cId="1331954822" sldId="476"/>
        </pc:sldMkLst>
      </pc:sldChg>
      <pc:sldChg chg="addSp delSp modSp add mod">
        <pc:chgData name="Erick Arostegui Cunza" userId="d89b6af450cec8f7" providerId="LiveId" clId="{763C6D6C-C0F5-4300-8CE9-FB9EA8184BF5}" dt="2022-01-06T17:56:49.198" v="159" actId="207"/>
        <pc:sldMkLst>
          <pc:docMk/>
          <pc:sldMk cId="2215443926" sldId="477"/>
        </pc:sldMkLst>
        <pc:spChg chg="del">
          <ac:chgData name="Erick Arostegui Cunza" userId="d89b6af450cec8f7" providerId="LiveId" clId="{763C6D6C-C0F5-4300-8CE9-FB9EA8184BF5}" dt="2022-01-06T17:56:38.590" v="156" actId="478"/>
          <ac:spMkLst>
            <pc:docMk/>
            <pc:sldMk cId="2215443926" sldId="477"/>
            <ac:spMk id="11" creationId="{FBDB0E57-988D-4CD8-A5DD-FA2AF671E4B8}"/>
          </ac:spMkLst>
        </pc:spChg>
        <pc:spChg chg="del">
          <ac:chgData name="Erick Arostegui Cunza" userId="d89b6af450cec8f7" providerId="LiveId" clId="{763C6D6C-C0F5-4300-8CE9-FB9EA8184BF5}" dt="2022-01-06T17:56:38.590" v="156" actId="478"/>
          <ac:spMkLst>
            <pc:docMk/>
            <pc:sldMk cId="2215443926" sldId="477"/>
            <ac:spMk id="12" creationId="{FA8903A0-74AA-4865-B093-29B8205B2A54}"/>
          </ac:spMkLst>
        </pc:spChg>
        <pc:spChg chg="del">
          <ac:chgData name="Erick Arostegui Cunza" userId="d89b6af450cec8f7" providerId="LiveId" clId="{763C6D6C-C0F5-4300-8CE9-FB9EA8184BF5}" dt="2022-01-06T17:56:38.590" v="156" actId="478"/>
          <ac:spMkLst>
            <pc:docMk/>
            <pc:sldMk cId="2215443926" sldId="477"/>
            <ac:spMk id="13" creationId="{03AD41BE-5D80-4A17-B4E5-C7753B94C617}"/>
          </ac:spMkLst>
        </pc:spChg>
        <pc:spChg chg="del">
          <ac:chgData name="Erick Arostegui Cunza" userId="d89b6af450cec8f7" providerId="LiveId" clId="{763C6D6C-C0F5-4300-8CE9-FB9EA8184BF5}" dt="2022-01-06T17:56:38.590" v="156" actId="478"/>
          <ac:spMkLst>
            <pc:docMk/>
            <pc:sldMk cId="2215443926" sldId="477"/>
            <ac:spMk id="15" creationId="{EA50508F-85C4-4672-9821-0D95AC1B6D82}"/>
          </ac:spMkLst>
        </pc:spChg>
        <pc:spChg chg="del">
          <ac:chgData name="Erick Arostegui Cunza" userId="d89b6af450cec8f7" providerId="LiveId" clId="{763C6D6C-C0F5-4300-8CE9-FB9EA8184BF5}" dt="2022-01-06T17:56:38.590" v="156" actId="478"/>
          <ac:spMkLst>
            <pc:docMk/>
            <pc:sldMk cId="2215443926" sldId="477"/>
            <ac:spMk id="16" creationId="{30B160FC-C934-4239-AF2F-92E1C6A27B97}"/>
          </ac:spMkLst>
        </pc:spChg>
        <pc:spChg chg="del">
          <ac:chgData name="Erick Arostegui Cunza" userId="d89b6af450cec8f7" providerId="LiveId" clId="{763C6D6C-C0F5-4300-8CE9-FB9EA8184BF5}" dt="2022-01-06T17:56:38.590" v="156" actId="478"/>
          <ac:spMkLst>
            <pc:docMk/>
            <pc:sldMk cId="2215443926" sldId="477"/>
            <ac:spMk id="17" creationId="{624BE1CD-A6B9-42D0-8ADF-B3CAF6EC65C0}"/>
          </ac:spMkLst>
        </pc:spChg>
        <pc:spChg chg="add del mod">
          <ac:chgData name="Erick Arostegui Cunza" userId="d89b6af450cec8f7" providerId="LiveId" clId="{763C6D6C-C0F5-4300-8CE9-FB9EA8184BF5}" dt="2022-01-06T17:56:35.618" v="155" actId="21"/>
          <ac:spMkLst>
            <pc:docMk/>
            <pc:sldMk cId="2215443926" sldId="477"/>
            <ac:spMk id="18" creationId="{FF53E2CC-E77D-4BCD-9E2F-5FFA870B9576}"/>
          </ac:spMkLst>
        </pc:spChg>
        <pc:spChg chg="add del mod">
          <ac:chgData name="Erick Arostegui Cunza" userId="d89b6af450cec8f7" providerId="LiveId" clId="{763C6D6C-C0F5-4300-8CE9-FB9EA8184BF5}" dt="2022-01-06T17:56:35.618" v="155" actId="21"/>
          <ac:spMkLst>
            <pc:docMk/>
            <pc:sldMk cId="2215443926" sldId="477"/>
            <ac:spMk id="19" creationId="{37C9D9AC-78C3-46F9-98D5-5F64D58FDE16}"/>
          </ac:spMkLst>
        </pc:spChg>
        <pc:spChg chg="add del mod">
          <ac:chgData name="Erick Arostegui Cunza" userId="d89b6af450cec8f7" providerId="LiveId" clId="{763C6D6C-C0F5-4300-8CE9-FB9EA8184BF5}" dt="2022-01-06T17:56:35.618" v="155" actId="21"/>
          <ac:spMkLst>
            <pc:docMk/>
            <pc:sldMk cId="2215443926" sldId="477"/>
            <ac:spMk id="20" creationId="{C5091DD8-A374-442E-8FEE-DCA42635D7D1}"/>
          </ac:spMkLst>
        </pc:spChg>
        <pc:spChg chg="add del mod">
          <ac:chgData name="Erick Arostegui Cunza" userId="d89b6af450cec8f7" providerId="LiveId" clId="{763C6D6C-C0F5-4300-8CE9-FB9EA8184BF5}" dt="2022-01-06T17:56:35.618" v="155" actId="21"/>
          <ac:spMkLst>
            <pc:docMk/>
            <pc:sldMk cId="2215443926" sldId="477"/>
            <ac:spMk id="21" creationId="{52D409D3-54F2-417C-8723-DDF4EAC7D239}"/>
          </ac:spMkLst>
        </pc:spChg>
        <pc:spChg chg="add del mod">
          <ac:chgData name="Erick Arostegui Cunza" userId="d89b6af450cec8f7" providerId="LiveId" clId="{763C6D6C-C0F5-4300-8CE9-FB9EA8184BF5}" dt="2022-01-06T17:56:35.618" v="155" actId="21"/>
          <ac:spMkLst>
            <pc:docMk/>
            <pc:sldMk cId="2215443926" sldId="477"/>
            <ac:spMk id="22" creationId="{C01879BD-911F-4DAB-B852-F4155E2E2A20}"/>
          </ac:spMkLst>
        </pc:spChg>
        <pc:spChg chg="add del mod">
          <ac:chgData name="Erick Arostegui Cunza" userId="d89b6af450cec8f7" providerId="LiveId" clId="{763C6D6C-C0F5-4300-8CE9-FB9EA8184BF5}" dt="2022-01-06T17:56:35.618" v="155" actId="21"/>
          <ac:spMkLst>
            <pc:docMk/>
            <pc:sldMk cId="2215443926" sldId="477"/>
            <ac:spMk id="23" creationId="{4ADC25FF-0ADA-40FB-B5A9-2961B611D634}"/>
          </ac:spMkLst>
        </pc:spChg>
        <pc:spChg chg="add mod">
          <ac:chgData name="Erick Arostegui Cunza" userId="d89b6af450cec8f7" providerId="LiveId" clId="{763C6D6C-C0F5-4300-8CE9-FB9EA8184BF5}" dt="2022-01-06T17:56:45.539" v="158" actId="207"/>
          <ac:spMkLst>
            <pc:docMk/>
            <pc:sldMk cId="2215443926" sldId="477"/>
            <ac:spMk id="24" creationId="{B7C6AE6E-1FC2-4747-A5A0-2AD572B25BD8}"/>
          </ac:spMkLst>
        </pc:spChg>
        <pc:spChg chg="add mod">
          <ac:chgData name="Erick Arostegui Cunza" userId="d89b6af450cec8f7" providerId="LiveId" clId="{763C6D6C-C0F5-4300-8CE9-FB9EA8184BF5}" dt="2022-01-06T17:56:49.198" v="159" actId="207"/>
          <ac:spMkLst>
            <pc:docMk/>
            <pc:sldMk cId="2215443926" sldId="477"/>
            <ac:spMk id="25" creationId="{4FBABA3B-7E89-4700-9FCE-1E0E9D92B8FB}"/>
          </ac:spMkLst>
        </pc:spChg>
        <pc:spChg chg="add mod">
          <ac:chgData name="Erick Arostegui Cunza" userId="d89b6af450cec8f7" providerId="LiveId" clId="{763C6D6C-C0F5-4300-8CE9-FB9EA8184BF5}" dt="2022-01-06T17:56:38.947" v="157"/>
          <ac:spMkLst>
            <pc:docMk/>
            <pc:sldMk cId="2215443926" sldId="477"/>
            <ac:spMk id="26" creationId="{0E65DDCC-4670-41D9-BBEA-2EAB9D70D4EC}"/>
          </ac:spMkLst>
        </pc:spChg>
        <pc:spChg chg="add mod">
          <ac:chgData name="Erick Arostegui Cunza" userId="d89b6af450cec8f7" providerId="LiveId" clId="{763C6D6C-C0F5-4300-8CE9-FB9EA8184BF5}" dt="2022-01-06T17:56:38.947" v="157"/>
          <ac:spMkLst>
            <pc:docMk/>
            <pc:sldMk cId="2215443926" sldId="477"/>
            <ac:spMk id="27" creationId="{C81BEF20-FAAF-4237-A1EB-CF728241D2F4}"/>
          </ac:spMkLst>
        </pc:spChg>
        <pc:spChg chg="add mod">
          <ac:chgData name="Erick Arostegui Cunza" userId="d89b6af450cec8f7" providerId="LiveId" clId="{763C6D6C-C0F5-4300-8CE9-FB9EA8184BF5}" dt="2022-01-06T17:56:38.947" v="157"/>
          <ac:spMkLst>
            <pc:docMk/>
            <pc:sldMk cId="2215443926" sldId="477"/>
            <ac:spMk id="28" creationId="{B6736BC9-A375-4BAA-8103-61D5EB5D4B97}"/>
          </ac:spMkLst>
        </pc:spChg>
        <pc:spChg chg="add mod">
          <ac:chgData name="Erick Arostegui Cunza" userId="d89b6af450cec8f7" providerId="LiveId" clId="{763C6D6C-C0F5-4300-8CE9-FB9EA8184BF5}" dt="2022-01-06T17:56:38.947" v="157"/>
          <ac:spMkLst>
            <pc:docMk/>
            <pc:sldMk cId="2215443926" sldId="477"/>
            <ac:spMk id="29" creationId="{EE33E60D-0D07-44D3-ADB2-5165555B3970}"/>
          </ac:spMkLst>
        </pc:spChg>
      </pc:sldChg>
      <pc:sldChg chg="addSp delSp modSp add mod">
        <pc:chgData name="Erick Arostegui Cunza" userId="d89b6af450cec8f7" providerId="LiveId" clId="{763C6D6C-C0F5-4300-8CE9-FB9EA8184BF5}" dt="2022-01-06T17:59:40.872" v="212" actId="207"/>
        <pc:sldMkLst>
          <pc:docMk/>
          <pc:sldMk cId="587932259" sldId="478"/>
        </pc:sldMkLst>
        <pc:spChg chg="del">
          <ac:chgData name="Erick Arostegui Cunza" userId="d89b6af450cec8f7" providerId="LiveId" clId="{763C6D6C-C0F5-4300-8CE9-FB9EA8184BF5}" dt="2022-01-06T17:58:27.058" v="200" actId="478"/>
          <ac:spMkLst>
            <pc:docMk/>
            <pc:sldMk cId="587932259" sldId="478"/>
            <ac:spMk id="6" creationId="{CBE9054B-A9C7-411C-AD34-BCF978B9ACE1}"/>
          </ac:spMkLst>
        </pc:spChg>
        <pc:spChg chg="mod">
          <ac:chgData name="Erick Arostegui Cunza" userId="d89b6af450cec8f7" providerId="LiveId" clId="{763C6D6C-C0F5-4300-8CE9-FB9EA8184BF5}" dt="2022-01-06T17:58:13.485" v="199" actId="14"/>
          <ac:spMkLst>
            <pc:docMk/>
            <pc:sldMk cId="587932259" sldId="478"/>
            <ac:spMk id="9" creationId="{56C889CB-F393-4BCE-A5E8-AA9AC2D328BD}"/>
          </ac:spMkLst>
        </pc:spChg>
        <pc:spChg chg="add mod">
          <ac:chgData name="Erick Arostegui Cunza" userId="d89b6af450cec8f7" providerId="LiveId" clId="{763C6D6C-C0F5-4300-8CE9-FB9EA8184BF5}" dt="2022-01-06T17:58:41.426" v="206" actId="14100"/>
          <ac:spMkLst>
            <pc:docMk/>
            <pc:sldMk cId="587932259" sldId="478"/>
            <ac:spMk id="13" creationId="{06874C99-C37F-4E4F-9618-12BA0A51B76E}"/>
          </ac:spMkLst>
        </pc:spChg>
        <pc:spChg chg="add mod">
          <ac:chgData name="Erick Arostegui Cunza" userId="d89b6af450cec8f7" providerId="LiveId" clId="{763C6D6C-C0F5-4300-8CE9-FB9EA8184BF5}" dt="2022-01-06T17:58:51.774" v="209" actId="14100"/>
          <ac:spMkLst>
            <pc:docMk/>
            <pc:sldMk cId="587932259" sldId="478"/>
            <ac:spMk id="15" creationId="{1C055AB8-7A12-44E4-AC85-65CDCF567735}"/>
          </ac:spMkLst>
        </pc:spChg>
        <pc:spChg chg="del">
          <ac:chgData name="Erick Arostegui Cunza" userId="d89b6af450cec8f7" providerId="LiveId" clId="{763C6D6C-C0F5-4300-8CE9-FB9EA8184BF5}" dt="2022-01-06T17:58:28.797" v="201" actId="478"/>
          <ac:spMkLst>
            <pc:docMk/>
            <pc:sldMk cId="587932259" sldId="478"/>
            <ac:spMk id="24" creationId="{B7C6AE6E-1FC2-4747-A5A0-2AD572B25BD8}"/>
          </ac:spMkLst>
        </pc:spChg>
        <pc:spChg chg="del">
          <ac:chgData name="Erick Arostegui Cunza" userId="d89b6af450cec8f7" providerId="LiveId" clId="{763C6D6C-C0F5-4300-8CE9-FB9EA8184BF5}" dt="2022-01-06T17:58:28.797" v="201" actId="478"/>
          <ac:spMkLst>
            <pc:docMk/>
            <pc:sldMk cId="587932259" sldId="478"/>
            <ac:spMk id="25" creationId="{4FBABA3B-7E89-4700-9FCE-1E0E9D92B8FB}"/>
          </ac:spMkLst>
        </pc:spChg>
        <pc:spChg chg="del">
          <ac:chgData name="Erick Arostegui Cunza" userId="d89b6af450cec8f7" providerId="LiveId" clId="{763C6D6C-C0F5-4300-8CE9-FB9EA8184BF5}" dt="2022-01-06T17:58:28.797" v="201" actId="478"/>
          <ac:spMkLst>
            <pc:docMk/>
            <pc:sldMk cId="587932259" sldId="478"/>
            <ac:spMk id="26" creationId="{0E65DDCC-4670-41D9-BBEA-2EAB9D70D4EC}"/>
          </ac:spMkLst>
        </pc:spChg>
        <pc:spChg chg="del">
          <ac:chgData name="Erick Arostegui Cunza" userId="d89b6af450cec8f7" providerId="LiveId" clId="{763C6D6C-C0F5-4300-8CE9-FB9EA8184BF5}" dt="2022-01-06T17:58:28.797" v="201" actId="478"/>
          <ac:spMkLst>
            <pc:docMk/>
            <pc:sldMk cId="587932259" sldId="478"/>
            <ac:spMk id="27" creationId="{C81BEF20-FAAF-4237-A1EB-CF728241D2F4}"/>
          </ac:spMkLst>
        </pc:spChg>
        <pc:spChg chg="del">
          <ac:chgData name="Erick Arostegui Cunza" userId="d89b6af450cec8f7" providerId="LiveId" clId="{763C6D6C-C0F5-4300-8CE9-FB9EA8184BF5}" dt="2022-01-06T17:58:28.797" v="201" actId="478"/>
          <ac:spMkLst>
            <pc:docMk/>
            <pc:sldMk cId="587932259" sldId="478"/>
            <ac:spMk id="28" creationId="{B6736BC9-A375-4BAA-8103-61D5EB5D4B97}"/>
          </ac:spMkLst>
        </pc:spChg>
        <pc:spChg chg="del">
          <ac:chgData name="Erick Arostegui Cunza" userId="d89b6af450cec8f7" providerId="LiveId" clId="{763C6D6C-C0F5-4300-8CE9-FB9EA8184BF5}" dt="2022-01-06T17:58:28.797" v="201" actId="478"/>
          <ac:spMkLst>
            <pc:docMk/>
            <pc:sldMk cId="587932259" sldId="478"/>
            <ac:spMk id="29" creationId="{EE33E60D-0D07-44D3-ADB2-5165555B3970}"/>
          </ac:spMkLst>
        </pc:spChg>
        <pc:graphicFrameChg chg="add mod modGraphic">
          <ac:chgData name="Erick Arostegui Cunza" userId="d89b6af450cec8f7" providerId="LiveId" clId="{763C6D6C-C0F5-4300-8CE9-FB9EA8184BF5}" dt="2022-01-06T17:59:40.872" v="212" actId="207"/>
          <ac:graphicFrameMkLst>
            <pc:docMk/>
            <pc:sldMk cId="587932259" sldId="478"/>
            <ac:graphicFrameMk id="12" creationId="{77DA143C-2F9D-4FFE-8E4A-4F68F169209B}"/>
          </ac:graphicFrameMkLst>
        </pc:graphicFrameChg>
      </pc:sldChg>
      <pc:sldChg chg="addSp delSp modSp add mod">
        <pc:chgData name="Erick Arostegui Cunza" userId="d89b6af450cec8f7" providerId="LiveId" clId="{763C6D6C-C0F5-4300-8CE9-FB9EA8184BF5}" dt="2022-01-06T18:31:01.193" v="242" actId="400"/>
        <pc:sldMkLst>
          <pc:docMk/>
          <pc:sldMk cId="411026186" sldId="479"/>
        </pc:sldMkLst>
        <pc:spChg chg="add mod">
          <ac:chgData name="Erick Arostegui Cunza" userId="d89b6af450cec8f7" providerId="LiveId" clId="{763C6D6C-C0F5-4300-8CE9-FB9EA8184BF5}" dt="2022-01-06T18:31:01.193" v="242" actId="400"/>
          <ac:spMkLst>
            <pc:docMk/>
            <pc:sldMk cId="411026186" sldId="479"/>
            <ac:spMk id="8" creationId="{B5FABDEA-2EA5-434C-A103-E5BD4DD6FF66}"/>
          </ac:spMkLst>
        </pc:spChg>
        <pc:spChg chg="add mod">
          <ac:chgData name="Erick Arostegui Cunza" userId="d89b6af450cec8f7" providerId="LiveId" clId="{763C6D6C-C0F5-4300-8CE9-FB9EA8184BF5}" dt="2022-01-06T18:02:08.853" v="217"/>
          <ac:spMkLst>
            <pc:docMk/>
            <pc:sldMk cId="411026186" sldId="479"/>
            <ac:spMk id="10" creationId="{70D0DC94-4670-4490-B163-A689DBF6E843}"/>
          </ac:spMkLst>
        </pc:spChg>
        <pc:spChg chg="del">
          <ac:chgData name="Erick Arostegui Cunza" userId="d89b6af450cec8f7" providerId="LiveId" clId="{763C6D6C-C0F5-4300-8CE9-FB9EA8184BF5}" dt="2022-01-06T18:01:33.280" v="214" actId="478"/>
          <ac:spMkLst>
            <pc:docMk/>
            <pc:sldMk cId="411026186" sldId="479"/>
            <ac:spMk id="13" creationId="{06874C99-C37F-4E4F-9618-12BA0A51B76E}"/>
          </ac:spMkLst>
        </pc:spChg>
        <pc:spChg chg="del">
          <ac:chgData name="Erick Arostegui Cunza" userId="d89b6af450cec8f7" providerId="LiveId" clId="{763C6D6C-C0F5-4300-8CE9-FB9EA8184BF5}" dt="2022-01-06T18:01:33.280" v="214" actId="478"/>
          <ac:spMkLst>
            <pc:docMk/>
            <pc:sldMk cId="411026186" sldId="479"/>
            <ac:spMk id="15" creationId="{1C055AB8-7A12-44E4-AC85-65CDCF567735}"/>
          </ac:spMkLst>
        </pc:spChg>
        <pc:graphicFrameChg chg="del">
          <ac:chgData name="Erick Arostegui Cunza" userId="d89b6af450cec8f7" providerId="LiveId" clId="{763C6D6C-C0F5-4300-8CE9-FB9EA8184BF5}" dt="2022-01-06T18:01:33.280" v="214" actId="478"/>
          <ac:graphicFrameMkLst>
            <pc:docMk/>
            <pc:sldMk cId="411026186" sldId="479"/>
            <ac:graphicFrameMk id="12" creationId="{77DA143C-2F9D-4FFE-8E4A-4F68F169209B}"/>
          </ac:graphicFrameMkLst>
        </pc:graphicFrameChg>
        <pc:picChg chg="add del mod">
          <ac:chgData name="Erick Arostegui Cunza" userId="d89b6af450cec8f7" providerId="LiveId" clId="{763C6D6C-C0F5-4300-8CE9-FB9EA8184BF5}" dt="2022-01-06T18:02:27.426" v="219"/>
          <ac:picMkLst>
            <pc:docMk/>
            <pc:sldMk cId="411026186" sldId="479"/>
            <ac:picMk id="16" creationId="{D59E06B6-5F17-4632-9C81-5661586050FA}"/>
          </ac:picMkLst>
        </pc:picChg>
        <pc:picChg chg="add del mod">
          <ac:chgData name="Erick Arostegui Cunza" userId="d89b6af450cec8f7" providerId="LiveId" clId="{763C6D6C-C0F5-4300-8CE9-FB9EA8184BF5}" dt="2022-01-06T18:02:44.811" v="224" actId="478"/>
          <ac:picMkLst>
            <pc:docMk/>
            <pc:sldMk cId="411026186" sldId="479"/>
            <ac:picMk id="18" creationId="{5AB1572A-A667-4CA2-A7B7-D787D3A27542}"/>
          </ac:picMkLst>
        </pc:picChg>
        <pc:picChg chg="add del mod">
          <ac:chgData name="Erick Arostegui Cunza" userId="d89b6af450cec8f7" providerId="LiveId" clId="{763C6D6C-C0F5-4300-8CE9-FB9EA8184BF5}" dt="2022-01-06T18:02:43.781" v="223" actId="21"/>
          <ac:picMkLst>
            <pc:docMk/>
            <pc:sldMk cId="411026186" sldId="479"/>
            <ac:picMk id="19" creationId="{029B720E-D97E-46D3-8AAF-C6E0415DCAB9}"/>
          </ac:picMkLst>
        </pc:picChg>
        <pc:picChg chg="add del mod">
          <ac:chgData name="Erick Arostegui Cunza" userId="d89b6af450cec8f7" providerId="LiveId" clId="{763C6D6C-C0F5-4300-8CE9-FB9EA8184BF5}" dt="2022-01-06T18:02:50.132" v="226"/>
          <ac:picMkLst>
            <pc:docMk/>
            <pc:sldMk cId="411026186" sldId="479"/>
            <ac:picMk id="20" creationId="{B0B8105F-76E4-4F18-B01C-AC49677C30C8}"/>
          </ac:picMkLst>
        </pc:picChg>
        <pc:picChg chg="add mod">
          <ac:chgData name="Erick Arostegui Cunza" userId="d89b6af450cec8f7" providerId="LiveId" clId="{763C6D6C-C0F5-4300-8CE9-FB9EA8184BF5}" dt="2022-01-06T18:03:07.734" v="230" actId="1076"/>
          <ac:picMkLst>
            <pc:docMk/>
            <pc:sldMk cId="411026186" sldId="479"/>
            <ac:picMk id="21" creationId="{A1B23996-E65F-4C4D-BC7B-4C72AF880188}"/>
          </ac:picMkLst>
        </pc:picChg>
        <pc:cxnChg chg="add del mod">
          <ac:chgData name="Erick Arostegui Cunza" userId="d89b6af450cec8f7" providerId="LiveId" clId="{763C6D6C-C0F5-4300-8CE9-FB9EA8184BF5}" dt="2022-01-06T18:02:27.426" v="219"/>
          <ac:cxnSpMkLst>
            <pc:docMk/>
            <pc:sldMk cId="411026186" sldId="479"/>
            <ac:cxnSpMk id="11" creationId="{9D2F581D-E650-4559-B4F7-9A0EF479AFCE}"/>
          </ac:cxnSpMkLst>
        </pc:cxnChg>
        <pc:cxnChg chg="add mod">
          <ac:chgData name="Erick Arostegui Cunza" userId="d89b6af450cec8f7" providerId="LiveId" clId="{763C6D6C-C0F5-4300-8CE9-FB9EA8184BF5}" dt="2022-01-06T18:02:33.435" v="220"/>
          <ac:cxnSpMkLst>
            <pc:docMk/>
            <pc:sldMk cId="411026186" sldId="479"/>
            <ac:cxnSpMk id="17" creationId="{BB112C3E-DCB1-473E-A6B2-1AF857719AC2}"/>
          </ac:cxnSpMkLst>
        </pc:cxnChg>
      </pc:sldChg>
      <pc:sldChg chg="modSp add mod">
        <pc:chgData name="Erick Arostegui Cunza" userId="d89b6af450cec8f7" providerId="LiveId" clId="{763C6D6C-C0F5-4300-8CE9-FB9EA8184BF5}" dt="2022-01-06T18:31:49.940" v="250" actId="12"/>
        <pc:sldMkLst>
          <pc:docMk/>
          <pc:sldMk cId="4079521808" sldId="480"/>
        </pc:sldMkLst>
        <pc:spChg chg="mod">
          <ac:chgData name="Erick Arostegui Cunza" userId="d89b6af450cec8f7" providerId="LiveId" clId="{763C6D6C-C0F5-4300-8CE9-FB9EA8184BF5}" dt="2022-01-06T18:31:49.940" v="250" actId="12"/>
          <ac:spMkLst>
            <pc:docMk/>
            <pc:sldMk cId="4079521808" sldId="480"/>
            <ac:spMk id="8" creationId="{B5FABDEA-2EA5-434C-A103-E5BD4DD6FF66}"/>
          </ac:spMkLst>
        </pc:spChg>
      </pc:sldChg>
      <pc:sldChg chg="modSp add mod">
        <pc:chgData name="Erick Arostegui Cunza" userId="d89b6af450cec8f7" providerId="LiveId" clId="{763C6D6C-C0F5-4300-8CE9-FB9EA8184BF5}" dt="2022-01-06T18:32:05.579" v="252" actId="1076"/>
        <pc:sldMkLst>
          <pc:docMk/>
          <pc:sldMk cId="263067742" sldId="481"/>
        </pc:sldMkLst>
        <pc:spChg chg="mod">
          <ac:chgData name="Erick Arostegui Cunza" userId="d89b6af450cec8f7" providerId="LiveId" clId="{763C6D6C-C0F5-4300-8CE9-FB9EA8184BF5}" dt="2022-01-06T18:32:05.579" v="252" actId="1076"/>
          <ac:spMkLst>
            <pc:docMk/>
            <pc:sldMk cId="263067742" sldId="481"/>
            <ac:spMk id="8" creationId="{B5FABDEA-2EA5-434C-A103-E5BD4DD6FF66}"/>
          </ac:spMkLst>
        </pc:spChg>
      </pc:sldChg>
      <pc:sldChg chg="modSp add mod">
        <pc:chgData name="Erick Arostegui Cunza" userId="d89b6af450cec8f7" providerId="LiveId" clId="{763C6D6C-C0F5-4300-8CE9-FB9EA8184BF5}" dt="2022-01-06T18:32:38.574" v="258" actId="400"/>
        <pc:sldMkLst>
          <pc:docMk/>
          <pc:sldMk cId="1089016522" sldId="482"/>
        </pc:sldMkLst>
        <pc:spChg chg="mod">
          <ac:chgData name="Erick Arostegui Cunza" userId="d89b6af450cec8f7" providerId="LiveId" clId="{763C6D6C-C0F5-4300-8CE9-FB9EA8184BF5}" dt="2022-01-06T18:32:38.574" v="258" actId="400"/>
          <ac:spMkLst>
            <pc:docMk/>
            <pc:sldMk cId="1089016522" sldId="482"/>
            <ac:spMk id="8" creationId="{B5FABDEA-2EA5-434C-A103-E5BD4DD6FF66}"/>
          </ac:spMkLst>
        </pc:spChg>
      </pc:sldChg>
      <pc:sldChg chg="modSp add mod">
        <pc:chgData name="Erick Arostegui Cunza" userId="d89b6af450cec8f7" providerId="LiveId" clId="{763C6D6C-C0F5-4300-8CE9-FB9EA8184BF5}" dt="2022-01-06T18:34:22.866" v="264" actId="400"/>
        <pc:sldMkLst>
          <pc:docMk/>
          <pc:sldMk cId="1019462996" sldId="483"/>
        </pc:sldMkLst>
        <pc:spChg chg="mod">
          <ac:chgData name="Erick Arostegui Cunza" userId="d89b6af450cec8f7" providerId="LiveId" clId="{763C6D6C-C0F5-4300-8CE9-FB9EA8184BF5}" dt="2022-01-06T18:34:22.866" v="264" actId="400"/>
          <ac:spMkLst>
            <pc:docMk/>
            <pc:sldMk cId="1019462996" sldId="483"/>
            <ac:spMk id="8" creationId="{B5FABDEA-2EA5-434C-A103-E5BD4DD6FF66}"/>
          </ac:spMkLst>
        </pc:spChg>
      </pc:sldChg>
      <pc:sldChg chg="addSp delSp modSp add mod">
        <pc:chgData name="Erick Arostegui Cunza" userId="d89b6af450cec8f7" providerId="LiveId" clId="{763C6D6C-C0F5-4300-8CE9-FB9EA8184BF5}" dt="2022-01-06T18:35:12.472" v="269" actId="1076"/>
        <pc:sldMkLst>
          <pc:docMk/>
          <pc:sldMk cId="2557935700" sldId="484"/>
        </pc:sldMkLst>
        <pc:spChg chg="del">
          <ac:chgData name="Erick Arostegui Cunza" userId="d89b6af450cec8f7" providerId="LiveId" clId="{763C6D6C-C0F5-4300-8CE9-FB9EA8184BF5}" dt="2022-01-06T18:35:06.232" v="267" actId="478"/>
          <ac:spMkLst>
            <pc:docMk/>
            <pc:sldMk cId="2557935700" sldId="484"/>
            <ac:spMk id="8" creationId="{B5FABDEA-2EA5-434C-A103-E5BD4DD6FF66}"/>
          </ac:spMkLst>
        </pc:spChg>
        <pc:spChg chg="add mod">
          <ac:chgData name="Erick Arostegui Cunza" userId="d89b6af450cec8f7" providerId="LiveId" clId="{763C6D6C-C0F5-4300-8CE9-FB9EA8184BF5}" dt="2022-01-06T18:35:12.472" v="269" actId="1076"/>
          <ac:spMkLst>
            <pc:docMk/>
            <pc:sldMk cId="2557935700" sldId="484"/>
            <ac:spMk id="11" creationId="{A10335FA-BF91-44A5-A1E8-86EA044D7E31}"/>
          </ac:spMkLst>
        </pc:spChg>
        <pc:picChg chg="add mod">
          <ac:chgData name="Erick Arostegui Cunza" userId="d89b6af450cec8f7" providerId="LiveId" clId="{763C6D6C-C0F5-4300-8CE9-FB9EA8184BF5}" dt="2022-01-06T18:35:12.472" v="269" actId="1076"/>
          <ac:picMkLst>
            <pc:docMk/>
            <pc:sldMk cId="2557935700" sldId="484"/>
            <ac:picMk id="12" creationId="{5EBA1990-8C66-406F-A8DE-5DB9D744662A}"/>
          </ac:picMkLst>
        </pc:picChg>
        <pc:picChg chg="del">
          <ac:chgData name="Erick Arostegui Cunza" userId="d89b6af450cec8f7" providerId="LiveId" clId="{763C6D6C-C0F5-4300-8CE9-FB9EA8184BF5}" dt="2022-01-06T18:35:04.953" v="266" actId="478"/>
          <ac:picMkLst>
            <pc:docMk/>
            <pc:sldMk cId="2557935700" sldId="484"/>
            <ac:picMk id="21" creationId="{A1B23996-E65F-4C4D-BC7B-4C72AF880188}"/>
          </ac:picMkLst>
        </pc:picChg>
      </pc:sldChg>
      <pc:sldChg chg="addSp delSp modSp add mod">
        <pc:chgData name="Erick Arostegui Cunza" userId="d89b6af450cec8f7" providerId="LiveId" clId="{763C6D6C-C0F5-4300-8CE9-FB9EA8184BF5}" dt="2022-01-06T18:36:22.215" v="274" actId="1076"/>
        <pc:sldMkLst>
          <pc:docMk/>
          <pc:sldMk cId="2151398543" sldId="485"/>
        </pc:sldMkLst>
        <pc:spChg chg="del">
          <ac:chgData name="Erick Arostegui Cunza" userId="d89b6af450cec8f7" providerId="LiveId" clId="{763C6D6C-C0F5-4300-8CE9-FB9EA8184BF5}" dt="2022-01-06T18:35:25.104" v="271" actId="478"/>
          <ac:spMkLst>
            <pc:docMk/>
            <pc:sldMk cId="2151398543" sldId="485"/>
            <ac:spMk id="11" creationId="{A10335FA-BF91-44A5-A1E8-86EA044D7E31}"/>
          </ac:spMkLst>
        </pc:spChg>
        <pc:spChg chg="add mod">
          <ac:chgData name="Erick Arostegui Cunza" userId="d89b6af450cec8f7" providerId="LiveId" clId="{763C6D6C-C0F5-4300-8CE9-FB9EA8184BF5}" dt="2022-01-06T18:36:22.215" v="274" actId="1076"/>
          <ac:spMkLst>
            <pc:docMk/>
            <pc:sldMk cId="2151398543" sldId="485"/>
            <ac:spMk id="13" creationId="{2030AA8E-FB4F-423F-97D2-F6E2D10AD42C}"/>
          </ac:spMkLst>
        </pc:spChg>
      </pc:sldChg>
      <pc:sldChg chg="add del">
        <pc:chgData name="Erick Arostegui Cunza" userId="d89b6af450cec8f7" providerId="LiveId" clId="{763C6D6C-C0F5-4300-8CE9-FB9EA8184BF5}" dt="2022-01-06T18:37:12.990" v="276"/>
        <pc:sldMkLst>
          <pc:docMk/>
          <pc:sldMk cId="504752238" sldId="486"/>
        </pc:sldMkLst>
      </pc:sldChg>
      <pc:sldChg chg="addSp delSp modSp add mod">
        <pc:chgData name="Erick Arostegui Cunza" userId="d89b6af450cec8f7" providerId="LiveId" clId="{763C6D6C-C0F5-4300-8CE9-FB9EA8184BF5}" dt="2022-01-06T18:37:30.345" v="281" actId="113"/>
        <pc:sldMkLst>
          <pc:docMk/>
          <pc:sldMk cId="796606348" sldId="486"/>
        </pc:sldMkLst>
        <pc:spChg chg="add mod">
          <ac:chgData name="Erick Arostegui Cunza" userId="d89b6af450cec8f7" providerId="LiveId" clId="{763C6D6C-C0F5-4300-8CE9-FB9EA8184BF5}" dt="2022-01-06T18:37:30.345" v="281" actId="113"/>
          <ac:spMkLst>
            <pc:docMk/>
            <pc:sldMk cId="796606348" sldId="486"/>
            <ac:spMk id="11" creationId="{AFFB23B6-7F8C-47DB-B9D0-B67C9678C0BC}"/>
          </ac:spMkLst>
        </pc:spChg>
        <pc:spChg chg="del">
          <ac:chgData name="Erick Arostegui Cunza" userId="d89b6af450cec8f7" providerId="LiveId" clId="{763C6D6C-C0F5-4300-8CE9-FB9EA8184BF5}" dt="2022-01-06T18:37:20.867" v="278" actId="478"/>
          <ac:spMkLst>
            <pc:docMk/>
            <pc:sldMk cId="796606348" sldId="486"/>
            <ac:spMk id="13" creationId="{2030AA8E-FB4F-423F-97D2-F6E2D10AD42C}"/>
          </ac:spMkLst>
        </pc:spChg>
      </pc:sldChg>
      <pc:sldChg chg="addSp delSp modSp add mod">
        <pc:chgData name="Erick Arostegui Cunza" userId="d89b6af450cec8f7" providerId="LiveId" clId="{763C6D6C-C0F5-4300-8CE9-FB9EA8184BF5}" dt="2022-01-06T18:38:53.993" v="290" actId="207"/>
        <pc:sldMkLst>
          <pc:docMk/>
          <pc:sldMk cId="3561937483" sldId="487"/>
        </pc:sldMkLst>
        <pc:spChg chg="mod">
          <ac:chgData name="Erick Arostegui Cunza" userId="d89b6af450cec8f7" providerId="LiveId" clId="{763C6D6C-C0F5-4300-8CE9-FB9EA8184BF5}" dt="2022-01-06T18:38:11.736" v="283"/>
          <ac:spMkLst>
            <pc:docMk/>
            <pc:sldMk cId="3561937483" sldId="487"/>
            <ac:spMk id="10" creationId="{70D0DC94-4670-4490-B163-A689DBF6E843}"/>
          </ac:spMkLst>
        </pc:spChg>
        <pc:spChg chg="del">
          <ac:chgData name="Erick Arostegui Cunza" userId="d89b6af450cec8f7" providerId="LiveId" clId="{763C6D6C-C0F5-4300-8CE9-FB9EA8184BF5}" dt="2022-01-06T18:38:37.147" v="286" actId="478"/>
          <ac:spMkLst>
            <pc:docMk/>
            <pc:sldMk cId="3561937483" sldId="487"/>
            <ac:spMk id="11" creationId="{AFFB23B6-7F8C-47DB-B9D0-B67C9678C0BC}"/>
          </ac:spMkLst>
        </pc:spChg>
        <pc:spChg chg="add mod">
          <ac:chgData name="Erick Arostegui Cunza" userId="d89b6af450cec8f7" providerId="LiveId" clId="{763C6D6C-C0F5-4300-8CE9-FB9EA8184BF5}" dt="2022-01-06T18:38:41.866" v="288" actId="1076"/>
          <ac:spMkLst>
            <pc:docMk/>
            <pc:sldMk cId="3561937483" sldId="487"/>
            <ac:spMk id="13" creationId="{3A96EA75-D5EA-4327-97A3-CC94580A57DB}"/>
          </ac:spMkLst>
        </pc:spChg>
        <pc:spChg chg="add mod">
          <ac:chgData name="Erick Arostegui Cunza" userId="d89b6af450cec8f7" providerId="LiveId" clId="{763C6D6C-C0F5-4300-8CE9-FB9EA8184BF5}" dt="2022-01-06T18:38:53.993" v="290" actId="207"/>
          <ac:spMkLst>
            <pc:docMk/>
            <pc:sldMk cId="3561937483" sldId="487"/>
            <ac:spMk id="15" creationId="{D5DD3BC6-B1A0-47D9-85AE-8CBB564DBA57}"/>
          </ac:spMkLst>
        </pc:spChg>
        <pc:spChg chg="add mod">
          <ac:chgData name="Erick Arostegui Cunza" userId="d89b6af450cec8f7" providerId="LiveId" clId="{763C6D6C-C0F5-4300-8CE9-FB9EA8184BF5}" dt="2022-01-06T18:38:47.872" v="289" actId="207"/>
          <ac:spMkLst>
            <pc:docMk/>
            <pc:sldMk cId="3561937483" sldId="487"/>
            <ac:spMk id="16" creationId="{F3D7F058-D2EE-4351-8415-BD7E47DA919E}"/>
          </ac:spMkLst>
        </pc:spChg>
        <pc:picChg chg="del">
          <ac:chgData name="Erick Arostegui Cunza" userId="d89b6af450cec8f7" providerId="LiveId" clId="{763C6D6C-C0F5-4300-8CE9-FB9EA8184BF5}" dt="2022-01-06T18:38:34.950" v="284" actId="478"/>
          <ac:picMkLst>
            <pc:docMk/>
            <pc:sldMk cId="3561937483" sldId="487"/>
            <ac:picMk id="12" creationId="{5EBA1990-8C66-406F-A8DE-5DB9D744662A}"/>
          </ac:picMkLst>
        </pc:picChg>
        <pc:cxnChg chg="del">
          <ac:chgData name="Erick Arostegui Cunza" userId="d89b6af450cec8f7" providerId="LiveId" clId="{763C6D6C-C0F5-4300-8CE9-FB9EA8184BF5}" dt="2022-01-06T18:38:35.776" v="285" actId="478"/>
          <ac:cxnSpMkLst>
            <pc:docMk/>
            <pc:sldMk cId="3561937483" sldId="487"/>
            <ac:cxnSpMk id="17" creationId="{BB112C3E-DCB1-473E-A6B2-1AF857719AC2}"/>
          </ac:cxnSpMkLst>
        </pc:cxnChg>
      </pc:sldChg>
      <pc:sldChg chg="addSp delSp modSp add mod">
        <pc:chgData name="Erick Arostegui Cunza" userId="d89b6af450cec8f7" providerId="LiveId" clId="{763C6D6C-C0F5-4300-8CE9-FB9EA8184BF5}" dt="2022-01-06T18:42:17.112" v="305" actId="22"/>
        <pc:sldMkLst>
          <pc:docMk/>
          <pc:sldMk cId="1591648454" sldId="488"/>
        </pc:sldMkLst>
        <pc:spChg chg="add del mod">
          <ac:chgData name="Erick Arostegui Cunza" userId="d89b6af450cec8f7" providerId="LiveId" clId="{763C6D6C-C0F5-4300-8CE9-FB9EA8184BF5}" dt="2022-01-06T18:39:10.695" v="294" actId="21"/>
          <ac:spMkLst>
            <pc:docMk/>
            <pc:sldMk cId="1591648454" sldId="488"/>
            <ac:spMk id="11" creationId="{AC1031A9-6904-40F1-BBA3-5B05B64D4F74}"/>
          </ac:spMkLst>
        </pc:spChg>
        <pc:spChg chg="add del mod">
          <ac:chgData name="Erick Arostegui Cunza" userId="d89b6af450cec8f7" providerId="LiveId" clId="{763C6D6C-C0F5-4300-8CE9-FB9EA8184BF5}" dt="2022-01-06T18:39:10.695" v="294" actId="21"/>
          <ac:spMkLst>
            <pc:docMk/>
            <pc:sldMk cId="1591648454" sldId="488"/>
            <ac:spMk id="12" creationId="{032574AF-1159-42A1-A0EC-08E64F631855}"/>
          </ac:spMkLst>
        </pc:spChg>
        <pc:spChg chg="del">
          <ac:chgData name="Erick Arostegui Cunza" userId="d89b6af450cec8f7" providerId="LiveId" clId="{763C6D6C-C0F5-4300-8CE9-FB9EA8184BF5}" dt="2022-01-06T18:39:14.827" v="295" actId="478"/>
          <ac:spMkLst>
            <pc:docMk/>
            <pc:sldMk cId="1591648454" sldId="488"/>
            <ac:spMk id="13" creationId="{3A96EA75-D5EA-4327-97A3-CC94580A57DB}"/>
          </ac:spMkLst>
        </pc:spChg>
        <pc:spChg chg="del">
          <ac:chgData name="Erick Arostegui Cunza" userId="d89b6af450cec8f7" providerId="LiveId" clId="{763C6D6C-C0F5-4300-8CE9-FB9EA8184BF5}" dt="2022-01-06T18:39:14.827" v="295" actId="478"/>
          <ac:spMkLst>
            <pc:docMk/>
            <pc:sldMk cId="1591648454" sldId="488"/>
            <ac:spMk id="15" creationId="{D5DD3BC6-B1A0-47D9-85AE-8CBB564DBA57}"/>
          </ac:spMkLst>
        </pc:spChg>
        <pc:spChg chg="del">
          <ac:chgData name="Erick Arostegui Cunza" userId="d89b6af450cec8f7" providerId="LiveId" clId="{763C6D6C-C0F5-4300-8CE9-FB9EA8184BF5}" dt="2022-01-06T18:39:14.827" v="295" actId="478"/>
          <ac:spMkLst>
            <pc:docMk/>
            <pc:sldMk cId="1591648454" sldId="488"/>
            <ac:spMk id="16" creationId="{F3D7F058-D2EE-4351-8415-BD7E47DA919E}"/>
          </ac:spMkLst>
        </pc:spChg>
        <pc:spChg chg="add del mod">
          <ac:chgData name="Erick Arostegui Cunza" userId="d89b6af450cec8f7" providerId="LiveId" clId="{763C6D6C-C0F5-4300-8CE9-FB9EA8184BF5}" dt="2022-01-06T18:39:10.695" v="294" actId="21"/>
          <ac:spMkLst>
            <pc:docMk/>
            <pc:sldMk cId="1591648454" sldId="488"/>
            <ac:spMk id="17" creationId="{BDBEE10D-F374-4B03-B806-5D253C8B6986}"/>
          </ac:spMkLst>
        </pc:spChg>
        <pc:spChg chg="add mod">
          <ac:chgData name="Erick Arostegui Cunza" userId="d89b6af450cec8f7" providerId="LiveId" clId="{763C6D6C-C0F5-4300-8CE9-FB9EA8184BF5}" dt="2022-01-06T18:39:25.311" v="301" actId="1076"/>
          <ac:spMkLst>
            <pc:docMk/>
            <pc:sldMk cId="1591648454" sldId="488"/>
            <ac:spMk id="18" creationId="{E7FAB45D-0647-4725-A655-D7BF0DED1EF8}"/>
          </ac:spMkLst>
        </pc:spChg>
        <pc:spChg chg="add mod">
          <ac:chgData name="Erick Arostegui Cunza" userId="d89b6af450cec8f7" providerId="LiveId" clId="{763C6D6C-C0F5-4300-8CE9-FB9EA8184BF5}" dt="2022-01-06T18:39:34.270" v="303" actId="207"/>
          <ac:spMkLst>
            <pc:docMk/>
            <pc:sldMk cId="1591648454" sldId="488"/>
            <ac:spMk id="19" creationId="{7033BFB7-51ED-4D52-BCF9-131581ED1277}"/>
          </ac:spMkLst>
        </pc:spChg>
        <pc:spChg chg="add mod">
          <ac:chgData name="Erick Arostegui Cunza" userId="d89b6af450cec8f7" providerId="LiveId" clId="{763C6D6C-C0F5-4300-8CE9-FB9EA8184BF5}" dt="2022-01-06T18:39:30.485" v="302" actId="207"/>
          <ac:spMkLst>
            <pc:docMk/>
            <pc:sldMk cId="1591648454" sldId="488"/>
            <ac:spMk id="20" creationId="{6AEC4034-97CF-4036-A725-4F9C45798423}"/>
          </ac:spMkLst>
        </pc:spChg>
        <pc:spChg chg="add del">
          <ac:chgData name="Erick Arostegui Cunza" userId="d89b6af450cec8f7" providerId="LiveId" clId="{763C6D6C-C0F5-4300-8CE9-FB9EA8184BF5}" dt="2022-01-06T18:42:17.112" v="305" actId="22"/>
          <ac:spMkLst>
            <pc:docMk/>
            <pc:sldMk cId="1591648454" sldId="488"/>
            <ac:spMk id="21" creationId="{9EC8C4EF-AAE6-4A15-9664-73CA7697C0E7}"/>
          </ac:spMkLst>
        </pc:spChg>
      </pc:sldChg>
      <pc:sldChg chg="addSp delSp modSp add mod">
        <pc:chgData name="Erick Arostegui Cunza" userId="d89b6af450cec8f7" providerId="LiveId" clId="{763C6D6C-C0F5-4300-8CE9-FB9EA8184BF5}" dt="2022-01-06T18:42:37.925" v="313" actId="478"/>
        <pc:sldMkLst>
          <pc:docMk/>
          <pc:sldMk cId="3700018826" sldId="489"/>
        </pc:sldMkLst>
        <pc:spChg chg="mod">
          <ac:chgData name="Erick Arostegui Cunza" userId="d89b6af450cec8f7" providerId="LiveId" clId="{763C6D6C-C0F5-4300-8CE9-FB9EA8184BF5}" dt="2022-01-06T18:42:24.221" v="307"/>
          <ac:spMkLst>
            <pc:docMk/>
            <pc:sldMk cId="3700018826" sldId="489"/>
            <ac:spMk id="10" creationId="{70D0DC94-4670-4490-B163-A689DBF6E843}"/>
          </ac:spMkLst>
        </pc:spChg>
        <pc:spChg chg="del">
          <ac:chgData name="Erick Arostegui Cunza" userId="d89b6af450cec8f7" providerId="LiveId" clId="{763C6D6C-C0F5-4300-8CE9-FB9EA8184BF5}" dt="2022-01-06T18:42:32.918" v="310" actId="478"/>
          <ac:spMkLst>
            <pc:docMk/>
            <pc:sldMk cId="3700018826" sldId="489"/>
            <ac:spMk id="11" creationId="{AFFB23B6-7F8C-47DB-B9D0-B67C9678C0BC}"/>
          </ac:spMkLst>
        </pc:spChg>
        <pc:spChg chg="add del mod">
          <ac:chgData name="Erick Arostegui Cunza" userId="d89b6af450cec8f7" providerId="LiveId" clId="{763C6D6C-C0F5-4300-8CE9-FB9EA8184BF5}" dt="2022-01-06T18:42:37.925" v="313" actId="478"/>
          <ac:spMkLst>
            <pc:docMk/>
            <pc:sldMk cId="3700018826" sldId="489"/>
            <ac:spMk id="13" creationId="{7367318D-EBBE-4751-AE05-0706DC523049}"/>
          </ac:spMkLst>
        </pc:spChg>
        <pc:spChg chg="add mod">
          <ac:chgData name="Erick Arostegui Cunza" userId="d89b6af450cec8f7" providerId="LiveId" clId="{763C6D6C-C0F5-4300-8CE9-FB9EA8184BF5}" dt="2022-01-06T18:42:35.704" v="312" actId="1076"/>
          <ac:spMkLst>
            <pc:docMk/>
            <pc:sldMk cId="3700018826" sldId="489"/>
            <ac:spMk id="15" creationId="{ADABA704-E9CF-4142-BCBF-846802BCD1B0}"/>
          </ac:spMkLst>
        </pc:spChg>
        <pc:spChg chg="add mod">
          <ac:chgData name="Erick Arostegui Cunza" userId="d89b6af450cec8f7" providerId="LiveId" clId="{763C6D6C-C0F5-4300-8CE9-FB9EA8184BF5}" dt="2022-01-06T18:42:35.704" v="312" actId="1076"/>
          <ac:spMkLst>
            <pc:docMk/>
            <pc:sldMk cId="3700018826" sldId="489"/>
            <ac:spMk id="16" creationId="{E3383B8B-F937-4CCB-A8D8-E9AAB09F2C22}"/>
          </ac:spMkLst>
        </pc:spChg>
        <pc:spChg chg="add mod">
          <ac:chgData name="Erick Arostegui Cunza" userId="d89b6af450cec8f7" providerId="LiveId" clId="{763C6D6C-C0F5-4300-8CE9-FB9EA8184BF5}" dt="2022-01-06T18:42:35.704" v="312" actId="1076"/>
          <ac:spMkLst>
            <pc:docMk/>
            <pc:sldMk cId="3700018826" sldId="489"/>
            <ac:spMk id="18" creationId="{35950DEC-F4A3-4F60-A63F-91337E2E7673}"/>
          </ac:spMkLst>
        </pc:spChg>
        <pc:spChg chg="add mod">
          <ac:chgData name="Erick Arostegui Cunza" userId="d89b6af450cec8f7" providerId="LiveId" clId="{763C6D6C-C0F5-4300-8CE9-FB9EA8184BF5}" dt="2022-01-06T18:42:35.704" v="312" actId="1076"/>
          <ac:spMkLst>
            <pc:docMk/>
            <pc:sldMk cId="3700018826" sldId="489"/>
            <ac:spMk id="19" creationId="{E26186B2-FCBE-4654-B902-C9844D5BCCC5}"/>
          </ac:spMkLst>
        </pc:spChg>
        <pc:spChg chg="add mod">
          <ac:chgData name="Erick Arostegui Cunza" userId="d89b6af450cec8f7" providerId="LiveId" clId="{763C6D6C-C0F5-4300-8CE9-FB9EA8184BF5}" dt="2022-01-06T18:42:35.704" v="312" actId="1076"/>
          <ac:spMkLst>
            <pc:docMk/>
            <pc:sldMk cId="3700018826" sldId="489"/>
            <ac:spMk id="20" creationId="{5F7880F3-8429-4516-B576-C5260A58FFC7}"/>
          </ac:spMkLst>
        </pc:spChg>
        <pc:spChg chg="add mod">
          <ac:chgData name="Erick Arostegui Cunza" userId="d89b6af450cec8f7" providerId="LiveId" clId="{763C6D6C-C0F5-4300-8CE9-FB9EA8184BF5}" dt="2022-01-06T18:42:35.704" v="312" actId="1076"/>
          <ac:spMkLst>
            <pc:docMk/>
            <pc:sldMk cId="3700018826" sldId="489"/>
            <ac:spMk id="21" creationId="{68356A26-B34A-4E08-8660-3B7E912E22BF}"/>
          </ac:spMkLst>
        </pc:spChg>
        <pc:picChg chg="del">
          <ac:chgData name="Erick Arostegui Cunza" userId="d89b6af450cec8f7" providerId="LiveId" clId="{763C6D6C-C0F5-4300-8CE9-FB9EA8184BF5}" dt="2022-01-06T18:42:29.865" v="308" actId="478"/>
          <ac:picMkLst>
            <pc:docMk/>
            <pc:sldMk cId="3700018826" sldId="489"/>
            <ac:picMk id="12" creationId="{5EBA1990-8C66-406F-A8DE-5DB9D744662A}"/>
          </ac:picMkLst>
        </pc:picChg>
        <pc:cxnChg chg="del">
          <ac:chgData name="Erick Arostegui Cunza" userId="d89b6af450cec8f7" providerId="LiveId" clId="{763C6D6C-C0F5-4300-8CE9-FB9EA8184BF5}" dt="2022-01-06T18:42:31.065" v="309" actId="478"/>
          <ac:cxnSpMkLst>
            <pc:docMk/>
            <pc:sldMk cId="3700018826" sldId="489"/>
            <ac:cxnSpMk id="17" creationId="{BB112C3E-DCB1-473E-A6B2-1AF857719AC2}"/>
          </ac:cxnSpMkLst>
        </pc:cxnChg>
      </pc:sldChg>
      <pc:sldChg chg="addSp delSp modSp add mod ord">
        <pc:chgData name="Erick Arostegui Cunza" userId="d89b6af450cec8f7" providerId="LiveId" clId="{763C6D6C-C0F5-4300-8CE9-FB9EA8184BF5}" dt="2022-01-06T19:31:36.614" v="383"/>
        <pc:sldMkLst>
          <pc:docMk/>
          <pc:sldMk cId="2690465391" sldId="490"/>
        </pc:sldMkLst>
        <pc:spChg chg="mod">
          <ac:chgData name="Erick Arostegui Cunza" userId="d89b6af450cec8f7" providerId="LiveId" clId="{763C6D6C-C0F5-4300-8CE9-FB9EA8184BF5}" dt="2022-01-06T19:27:40.993" v="344"/>
          <ac:spMkLst>
            <pc:docMk/>
            <pc:sldMk cId="2690465391" sldId="490"/>
            <ac:spMk id="6" creationId="{DB7CA870-7AAA-4C4E-9578-9EA791AD8BD3}"/>
          </ac:spMkLst>
        </pc:spChg>
        <pc:picChg chg="del">
          <ac:chgData name="Erick Arostegui Cunza" userId="d89b6af450cec8f7" providerId="LiveId" clId="{763C6D6C-C0F5-4300-8CE9-FB9EA8184BF5}" dt="2022-01-06T19:31:36.193" v="382" actId="478"/>
          <ac:picMkLst>
            <pc:docMk/>
            <pc:sldMk cId="2690465391" sldId="490"/>
            <ac:picMk id="4" creationId="{447F8ADC-0635-44A2-AE5E-9C03708667C5}"/>
          </ac:picMkLst>
        </pc:picChg>
        <pc:picChg chg="add del mod">
          <ac:chgData name="Erick Arostegui Cunza" userId="d89b6af450cec8f7" providerId="LiveId" clId="{763C6D6C-C0F5-4300-8CE9-FB9EA8184BF5}" dt="2022-01-06T19:31:34.734" v="381" actId="21"/>
          <ac:picMkLst>
            <pc:docMk/>
            <pc:sldMk cId="2690465391" sldId="490"/>
            <ac:picMk id="7" creationId="{23F0EBEF-E444-419A-BA0F-BB3D3963C523}"/>
          </ac:picMkLst>
        </pc:picChg>
        <pc:picChg chg="add mod">
          <ac:chgData name="Erick Arostegui Cunza" userId="d89b6af450cec8f7" providerId="LiveId" clId="{763C6D6C-C0F5-4300-8CE9-FB9EA8184BF5}" dt="2022-01-06T19:31:36.614" v="383"/>
          <ac:picMkLst>
            <pc:docMk/>
            <pc:sldMk cId="2690465391" sldId="490"/>
            <ac:picMk id="9" creationId="{D7D233FB-43D8-47C6-8542-949C7AE9712D}"/>
          </ac:picMkLst>
        </pc:picChg>
      </pc:sldChg>
      <pc:sldChg chg="addSp delSp modSp add mod">
        <pc:chgData name="Erick Arostegui Cunza" userId="d89b6af450cec8f7" providerId="LiveId" clId="{763C6D6C-C0F5-4300-8CE9-FB9EA8184BF5}" dt="2022-01-06T19:32:12.222" v="388"/>
        <pc:sldMkLst>
          <pc:docMk/>
          <pc:sldMk cId="878760843" sldId="491"/>
        </pc:sldMkLst>
        <pc:spChg chg="mod">
          <ac:chgData name="Erick Arostegui Cunza" userId="d89b6af450cec8f7" providerId="LiveId" clId="{763C6D6C-C0F5-4300-8CE9-FB9EA8184BF5}" dt="2022-01-06T19:28:07.735" v="346"/>
          <ac:spMkLst>
            <pc:docMk/>
            <pc:sldMk cId="878760843" sldId="491"/>
            <ac:spMk id="6" creationId="{DB7CA870-7AAA-4C4E-9578-9EA791AD8BD3}"/>
          </ac:spMkLst>
        </pc:spChg>
        <pc:picChg chg="del">
          <ac:chgData name="Erick Arostegui Cunza" userId="d89b6af450cec8f7" providerId="LiveId" clId="{763C6D6C-C0F5-4300-8CE9-FB9EA8184BF5}" dt="2022-01-06T19:32:11.893" v="387" actId="478"/>
          <ac:picMkLst>
            <pc:docMk/>
            <pc:sldMk cId="878760843" sldId="491"/>
            <ac:picMk id="4" creationId="{447F8ADC-0635-44A2-AE5E-9C03708667C5}"/>
          </ac:picMkLst>
        </pc:picChg>
        <pc:picChg chg="add del mod">
          <ac:chgData name="Erick Arostegui Cunza" userId="d89b6af450cec8f7" providerId="LiveId" clId="{763C6D6C-C0F5-4300-8CE9-FB9EA8184BF5}" dt="2022-01-06T19:32:10.762" v="386" actId="21"/>
          <ac:picMkLst>
            <pc:docMk/>
            <pc:sldMk cId="878760843" sldId="491"/>
            <ac:picMk id="7" creationId="{411D5872-A73D-46E8-81AC-4280C04B2C86}"/>
          </ac:picMkLst>
        </pc:picChg>
        <pc:picChg chg="add mod">
          <ac:chgData name="Erick Arostegui Cunza" userId="d89b6af450cec8f7" providerId="LiveId" clId="{763C6D6C-C0F5-4300-8CE9-FB9EA8184BF5}" dt="2022-01-06T19:32:12.222" v="388"/>
          <ac:picMkLst>
            <pc:docMk/>
            <pc:sldMk cId="878760843" sldId="491"/>
            <ac:picMk id="9" creationId="{6E4E6961-B7B5-4C37-A660-0DFA3D624327}"/>
          </ac:picMkLst>
        </pc:picChg>
      </pc:sldChg>
      <pc:sldChg chg="addSp delSp modSp add mod">
        <pc:chgData name="Erick Arostegui Cunza" userId="d89b6af450cec8f7" providerId="LiveId" clId="{763C6D6C-C0F5-4300-8CE9-FB9EA8184BF5}" dt="2022-01-06T19:33:03.295" v="395"/>
        <pc:sldMkLst>
          <pc:docMk/>
          <pc:sldMk cId="1105472251" sldId="492"/>
        </pc:sldMkLst>
        <pc:spChg chg="mod">
          <ac:chgData name="Erick Arostegui Cunza" userId="d89b6af450cec8f7" providerId="LiveId" clId="{763C6D6C-C0F5-4300-8CE9-FB9EA8184BF5}" dt="2022-01-06T19:28:28.256" v="349"/>
          <ac:spMkLst>
            <pc:docMk/>
            <pc:sldMk cId="1105472251" sldId="492"/>
            <ac:spMk id="6" creationId="{DB7CA870-7AAA-4C4E-9578-9EA791AD8BD3}"/>
          </ac:spMkLst>
        </pc:spChg>
        <pc:picChg chg="del">
          <ac:chgData name="Erick Arostegui Cunza" userId="d89b6af450cec8f7" providerId="LiveId" clId="{763C6D6C-C0F5-4300-8CE9-FB9EA8184BF5}" dt="2022-01-06T19:33:02.966" v="394" actId="478"/>
          <ac:picMkLst>
            <pc:docMk/>
            <pc:sldMk cId="1105472251" sldId="492"/>
            <ac:picMk id="4" creationId="{447F8ADC-0635-44A2-AE5E-9C03708667C5}"/>
          </ac:picMkLst>
        </pc:picChg>
        <pc:picChg chg="add del mod">
          <ac:chgData name="Erick Arostegui Cunza" userId="d89b6af450cec8f7" providerId="LiveId" clId="{763C6D6C-C0F5-4300-8CE9-FB9EA8184BF5}" dt="2022-01-06T19:32:43.803" v="390" actId="931"/>
          <ac:picMkLst>
            <pc:docMk/>
            <pc:sldMk cId="1105472251" sldId="492"/>
            <ac:picMk id="7" creationId="{F41BFCF3-FCDF-4FEE-A22F-E4F65A2FC43F}"/>
          </ac:picMkLst>
        </pc:picChg>
        <pc:picChg chg="add del mod">
          <ac:chgData name="Erick Arostegui Cunza" userId="d89b6af450cec8f7" providerId="LiveId" clId="{763C6D6C-C0F5-4300-8CE9-FB9EA8184BF5}" dt="2022-01-06T19:33:01.539" v="393" actId="21"/>
          <ac:picMkLst>
            <pc:docMk/>
            <pc:sldMk cId="1105472251" sldId="492"/>
            <ac:picMk id="9" creationId="{32A912F8-E8B0-404D-BC54-A6E73AE0270B}"/>
          </ac:picMkLst>
        </pc:picChg>
        <pc:picChg chg="add mod">
          <ac:chgData name="Erick Arostegui Cunza" userId="d89b6af450cec8f7" providerId="LiveId" clId="{763C6D6C-C0F5-4300-8CE9-FB9EA8184BF5}" dt="2022-01-06T19:33:03.295" v="395"/>
          <ac:picMkLst>
            <pc:docMk/>
            <pc:sldMk cId="1105472251" sldId="492"/>
            <ac:picMk id="11" creationId="{1B464C7C-91BC-4997-B403-6414E615BE92}"/>
          </ac:picMkLst>
        </pc:picChg>
      </pc:sldChg>
      <pc:sldChg chg="addSp delSp modSp add mod ord">
        <pc:chgData name="Erick Arostegui Cunza" userId="d89b6af450cec8f7" providerId="LiveId" clId="{763C6D6C-C0F5-4300-8CE9-FB9EA8184BF5}" dt="2022-01-07T00:21:11.596" v="425"/>
        <pc:sldMkLst>
          <pc:docMk/>
          <pc:sldMk cId="1890751220" sldId="493"/>
        </pc:sldMkLst>
        <pc:spChg chg="mod">
          <ac:chgData name="Erick Arostegui Cunza" userId="d89b6af450cec8f7" providerId="LiveId" clId="{763C6D6C-C0F5-4300-8CE9-FB9EA8184BF5}" dt="2022-01-07T00:20:09.768" v="418"/>
          <ac:spMkLst>
            <pc:docMk/>
            <pc:sldMk cId="1890751220" sldId="493"/>
            <ac:spMk id="6" creationId="{DB7CA870-7AAA-4C4E-9578-9EA791AD8BD3}"/>
          </ac:spMkLst>
        </pc:spChg>
        <pc:picChg chg="del">
          <ac:chgData name="Erick Arostegui Cunza" userId="d89b6af450cec8f7" providerId="LiveId" clId="{763C6D6C-C0F5-4300-8CE9-FB9EA8184BF5}" dt="2022-01-06T19:34:02.642" v="399" actId="478"/>
          <ac:picMkLst>
            <pc:docMk/>
            <pc:sldMk cId="1890751220" sldId="493"/>
            <ac:picMk id="4" creationId="{447F8ADC-0635-44A2-AE5E-9C03708667C5}"/>
          </ac:picMkLst>
        </pc:picChg>
        <pc:picChg chg="add del mod">
          <ac:chgData name="Erick Arostegui Cunza" userId="d89b6af450cec8f7" providerId="LiveId" clId="{763C6D6C-C0F5-4300-8CE9-FB9EA8184BF5}" dt="2022-01-07T00:21:10.216" v="423" actId="21"/>
          <ac:picMkLst>
            <pc:docMk/>
            <pc:sldMk cId="1890751220" sldId="493"/>
            <ac:picMk id="4" creationId="{B718684D-F919-47BB-B8B4-291D6B46A95D}"/>
          </ac:picMkLst>
        </pc:picChg>
        <pc:picChg chg="add del mod">
          <ac:chgData name="Erick Arostegui Cunza" userId="d89b6af450cec8f7" providerId="LiveId" clId="{763C6D6C-C0F5-4300-8CE9-FB9EA8184BF5}" dt="2022-01-06T19:34:01.330" v="398" actId="21"/>
          <ac:picMkLst>
            <pc:docMk/>
            <pc:sldMk cId="1890751220" sldId="493"/>
            <ac:picMk id="7" creationId="{A08DB271-A188-4EAE-BCDB-0DDF05F626B2}"/>
          </ac:picMkLst>
        </pc:picChg>
        <pc:picChg chg="add del mod">
          <ac:chgData name="Erick Arostegui Cunza" userId="d89b6af450cec8f7" providerId="LiveId" clId="{763C6D6C-C0F5-4300-8CE9-FB9EA8184BF5}" dt="2022-01-07T00:21:11.396" v="424" actId="478"/>
          <ac:picMkLst>
            <pc:docMk/>
            <pc:sldMk cId="1890751220" sldId="493"/>
            <ac:picMk id="9" creationId="{38A4987D-679E-4EC9-A91A-8A9AB70AB5F3}"/>
          </ac:picMkLst>
        </pc:picChg>
        <pc:picChg chg="add mod">
          <ac:chgData name="Erick Arostegui Cunza" userId="d89b6af450cec8f7" providerId="LiveId" clId="{763C6D6C-C0F5-4300-8CE9-FB9EA8184BF5}" dt="2022-01-07T00:21:11.596" v="425"/>
          <ac:picMkLst>
            <pc:docMk/>
            <pc:sldMk cId="1890751220" sldId="493"/>
            <ac:picMk id="10" creationId="{D61F6E51-98C7-45F6-ADE9-7D511148CE1B}"/>
          </ac:picMkLst>
        </pc:picChg>
      </pc:sldChg>
      <pc:sldChg chg="add">
        <pc:chgData name="Erick Arostegui Cunza" userId="d89b6af450cec8f7" providerId="LiveId" clId="{763C6D6C-C0F5-4300-8CE9-FB9EA8184BF5}" dt="2022-01-07T00:19:53.354" v="417"/>
        <pc:sldMkLst>
          <pc:docMk/>
          <pc:sldMk cId="3125445469" sldId="494"/>
        </pc:sldMkLst>
      </pc:sldChg>
      <pc:sldChg chg="add del">
        <pc:chgData name="Erick Arostegui Cunza" userId="d89b6af450cec8f7" providerId="LiveId" clId="{763C6D6C-C0F5-4300-8CE9-FB9EA8184BF5}" dt="2022-01-07T00:19:48.801" v="416"/>
        <pc:sldMkLst>
          <pc:docMk/>
          <pc:sldMk cId="3687651915" sldId="494"/>
        </pc:sldMkLst>
      </pc:sldChg>
    </pc:docChg>
  </pc:docChgLst>
  <pc:docChgLst>
    <pc:chgData name="Erick Arostegui Cunza" userId="d89b6af450cec8f7" providerId="LiveId" clId="{97842126-EE0B-42B3-9120-C8C245DF46FC}"/>
    <pc:docChg chg="undo redo custSel addSld delSld modSld sldOrd">
      <pc:chgData name="Erick Arostegui Cunza" userId="d89b6af450cec8f7" providerId="LiveId" clId="{97842126-EE0B-42B3-9120-C8C245DF46FC}" dt="2022-02-03T23:14:56.474" v="453" actId="20577"/>
      <pc:docMkLst>
        <pc:docMk/>
      </pc:docMkLst>
      <pc:sldChg chg="modSp mod">
        <pc:chgData name="Erick Arostegui Cunza" userId="d89b6af450cec8f7" providerId="LiveId" clId="{97842126-EE0B-42B3-9120-C8C245DF46FC}" dt="2022-02-03T23:14:56.474" v="453" actId="20577"/>
        <pc:sldMkLst>
          <pc:docMk/>
          <pc:sldMk cId="1814101223" sldId="256"/>
        </pc:sldMkLst>
        <pc:spChg chg="mod">
          <ac:chgData name="Erick Arostegui Cunza" userId="d89b6af450cec8f7" providerId="LiveId" clId="{97842126-EE0B-42B3-9120-C8C245DF46FC}" dt="2022-02-03T23:14:56.474" v="453" actId="20577"/>
          <ac:spMkLst>
            <pc:docMk/>
            <pc:sldMk cId="1814101223" sldId="256"/>
            <ac:spMk id="6" creationId="{1F82934E-230F-4046-9931-68B2E51336A3}"/>
          </ac:spMkLst>
        </pc:spChg>
      </pc:sldChg>
      <pc:sldChg chg="delSp modSp mod">
        <pc:chgData name="Erick Arostegui Cunza" userId="d89b6af450cec8f7" providerId="LiveId" clId="{97842126-EE0B-42B3-9120-C8C245DF46FC}" dt="2022-02-03T22:07:19.205" v="67" actId="1076"/>
        <pc:sldMkLst>
          <pc:docMk/>
          <pc:sldMk cId="1895096602" sldId="349"/>
        </pc:sldMkLst>
        <pc:spChg chg="mod">
          <ac:chgData name="Erick Arostegui Cunza" userId="d89b6af450cec8f7" providerId="LiveId" clId="{97842126-EE0B-42B3-9120-C8C245DF46FC}" dt="2022-02-03T03:59:38.434" v="2" actId="6549"/>
          <ac:spMkLst>
            <pc:docMk/>
            <pc:sldMk cId="1895096602" sldId="349"/>
            <ac:spMk id="12" creationId="{991541BA-D05B-4F80-8215-5DDE38F875A9}"/>
          </ac:spMkLst>
        </pc:spChg>
        <pc:spChg chg="mod">
          <ac:chgData name="Erick Arostegui Cunza" userId="d89b6af450cec8f7" providerId="LiveId" clId="{97842126-EE0B-42B3-9120-C8C245DF46FC}" dt="2022-02-03T03:59:53.725" v="5" actId="6549"/>
          <ac:spMkLst>
            <pc:docMk/>
            <pc:sldMk cId="1895096602" sldId="349"/>
            <ac:spMk id="22" creationId="{FC8AFD3B-A832-4DD1-BD7A-240482D6091C}"/>
          </ac:spMkLst>
        </pc:spChg>
        <pc:spChg chg="mod">
          <ac:chgData name="Erick Arostegui Cunza" userId="d89b6af450cec8f7" providerId="LiveId" clId="{97842126-EE0B-42B3-9120-C8C245DF46FC}" dt="2022-02-03T22:05:51.209" v="60"/>
          <ac:spMkLst>
            <pc:docMk/>
            <pc:sldMk cId="1895096602" sldId="349"/>
            <ac:spMk id="28" creationId="{0F16C58F-639B-40E4-AF9F-EB7B8062CED1}"/>
          </ac:spMkLst>
        </pc:spChg>
        <pc:spChg chg="mod">
          <ac:chgData name="Erick Arostegui Cunza" userId="d89b6af450cec8f7" providerId="LiveId" clId="{97842126-EE0B-42B3-9120-C8C245DF46FC}" dt="2022-02-03T04:00:04.860" v="8" actId="6549"/>
          <ac:spMkLst>
            <pc:docMk/>
            <pc:sldMk cId="1895096602" sldId="349"/>
            <ac:spMk id="32" creationId="{D3D8EFEA-E514-4F99-AF92-8E70788AF643}"/>
          </ac:spMkLst>
        </pc:spChg>
        <pc:spChg chg="mod">
          <ac:chgData name="Erick Arostegui Cunza" userId="d89b6af450cec8f7" providerId="LiveId" clId="{97842126-EE0B-42B3-9120-C8C245DF46FC}" dt="2022-02-03T04:00:29.705" v="11" actId="6549"/>
          <ac:spMkLst>
            <pc:docMk/>
            <pc:sldMk cId="1895096602" sldId="349"/>
            <ac:spMk id="38" creationId="{4EED5685-C55F-40EA-B9E4-7B859268427E}"/>
          </ac:spMkLst>
        </pc:spChg>
        <pc:spChg chg="mod">
          <ac:chgData name="Erick Arostegui Cunza" userId="d89b6af450cec8f7" providerId="LiveId" clId="{97842126-EE0B-42B3-9120-C8C245DF46FC}" dt="2022-02-03T04:00:40.256" v="14" actId="6549"/>
          <ac:spMkLst>
            <pc:docMk/>
            <pc:sldMk cId="1895096602" sldId="349"/>
            <ac:spMk id="42" creationId="{FF3A2472-4846-4F7E-AF5E-706D07987381}"/>
          </ac:spMkLst>
        </pc:spChg>
        <pc:spChg chg="mod">
          <ac:chgData name="Erick Arostegui Cunza" userId="d89b6af450cec8f7" providerId="LiveId" clId="{97842126-EE0B-42B3-9120-C8C245DF46FC}" dt="2022-02-03T22:05:45.083" v="57" actId="20577"/>
          <ac:spMkLst>
            <pc:docMk/>
            <pc:sldMk cId="1895096602" sldId="349"/>
            <ac:spMk id="44" creationId="{C3764C58-97AF-4CA5-924B-064823F1C837}"/>
          </ac:spMkLst>
        </pc:spChg>
        <pc:grpChg chg="mod">
          <ac:chgData name="Erick Arostegui Cunza" userId="d89b6af450cec8f7" providerId="LiveId" clId="{97842126-EE0B-42B3-9120-C8C245DF46FC}" dt="2022-02-03T22:07:19.205" v="67" actId="1076"/>
          <ac:grpSpMkLst>
            <pc:docMk/>
            <pc:sldMk cId="1895096602" sldId="349"/>
            <ac:grpSpMk id="17" creationId="{00BE43EC-3482-41B9-A3C8-45100146F2D1}"/>
          </ac:grpSpMkLst>
        </pc:grpChg>
        <pc:grpChg chg="mod">
          <ac:chgData name="Erick Arostegui Cunza" userId="d89b6af450cec8f7" providerId="LiveId" clId="{97842126-EE0B-42B3-9120-C8C245DF46FC}" dt="2022-02-03T22:07:19.205" v="67" actId="1076"/>
          <ac:grpSpMkLst>
            <pc:docMk/>
            <pc:sldMk cId="1895096602" sldId="349"/>
            <ac:grpSpMk id="20" creationId="{7547B1F1-2909-4A6C-A5E8-E45411C51933}"/>
          </ac:grpSpMkLst>
        </pc:grpChg>
        <pc:grpChg chg="mod">
          <ac:chgData name="Erick Arostegui Cunza" userId="d89b6af450cec8f7" providerId="LiveId" clId="{97842126-EE0B-42B3-9120-C8C245DF46FC}" dt="2022-02-03T22:07:19.205" v="67" actId="1076"/>
          <ac:grpSpMkLst>
            <pc:docMk/>
            <pc:sldMk cId="1895096602" sldId="349"/>
            <ac:grpSpMk id="26" creationId="{9DDC0D32-0D7B-4A11-8551-BA2A95455BBB}"/>
          </ac:grpSpMkLst>
        </pc:grpChg>
        <pc:grpChg chg="mod">
          <ac:chgData name="Erick Arostegui Cunza" userId="d89b6af450cec8f7" providerId="LiveId" clId="{97842126-EE0B-42B3-9120-C8C245DF46FC}" dt="2022-02-03T22:07:19.205" v="67" actId="1076"/>
          <ac:grpSpMkLst>
            <pc:docMk/>
            <pc:sldMk cId="1895096602" sldId="349"/>
            <ac:grpSpMk id="30" creationId="{E317A211-C72C-424F-A121-29C16553EDB9}"/>
          </ac:grpSpMkLst>
        </pc:grpChg>
        <pc:grpChg chg="del">
          <ac:chgData name="Erick Arostegui Cunza" userId="d89b6af450cec8f7" providerId="LiveId" clId="{97842126-EE0B-42B3-9120-C8C245DF46FC}" dt="2022-02-03T22:05:56.347" v="61" actId="478"/>
          <ac:grpSpMkLst>
            <pc:docMk/>
            <pc:sldMk cId="1895096602" sldId="349"/>
            <ac:grpSpMk id="34" creationId="{AAD83F33-33B5-4724-91DD-6548D0911609}"/>
          </ac:grpSpMkLst>
        </pc:grpChg>
        <pc:grpChg chg="mod">
          <ac:chgData name="Erick Arostegui Cunza" userId="d89b6af450cec8f7" providerId="LiveId" clId="{97842126-EE0B-42B3-9120-C8C245DF46FC}" dt="2022-02-03T22:07:19.205" v="67" actId="1076"/>
          <ac:grpSpMkLst>
            <pc:docMk/>
            <pc:sldMk cId="1895096602" sldId="349"/>
            <ac:grpSpMk id="36" creationId="{167FF9C4-215A-451D-8ACA-61ED5E5274D7}"/>
          </ac:grpSpMkLst>
        </pc:grpChg>
        <pc:grpChg chg="mod">
          <ac:chgData name="Erick Arostegui Cunza" userId="d89b6af450cec8f7" providerId="LiveId" clId="{97842126-EE0B-42B3-9120-C8C245DF46FC}" dt="2022-02-03T22:07:19.205" v="67" actId="1076"/>
          <ac:grpSpMkLst>
            <pc:docMk/>
            <pc:sldMk cId="1895096602" sldId="349"/>
            <ac:grpSpMk id="40" creationId="{B69C1570-D3A9-4BDF-8F08-58AE2BFAD3B7}"/>
          </ac:grpSpMkLst>
        </pc:grpChg>
      </pc:sldChg>
      <pc:sldChg chg="delSp modSp mod">
        <pc:chgData name="Erick Arostegui Cunza" userId="d89b6af450cec8f7" providerId="LiveId" clId="{97842126-EE0B-42B3-9120-C8C245DF46FC}" dt="2022-02-03T22:53:55.574" v="324" actId="1076"/>
        <pc:sldMkLst>
          <pc:docMk/>
          <pc:sldMk cId="8761078" sldId="516"/>
        </pc:sldMkLst>
        <pc:spChg chg="del mod">
          <ac:chgData name="Erick Arostegui Cunza" userId="d89b6af450cec8f7" providerId="LiveId" clId="{97842126-EE0B-42B3-9120-C8C245DF46FC}" dt="2022-02-03T22:41:15.622" v="99"/>
          <ac:spMkLst>
            <pc:docMk/>
            <pc:sldMk cId="8761078" sldId="516"/>
            <ac:spMk id="7" creationId="{48F61BDB-B308-4941-8A95-9404A0159D81}"/>
          </ac:spMkLst>
        </pc:spChg>
        <pc:spChg chg="mod">
          <ac:chgData name="Erick Arostegui Cunza" userId="d89b6af450cec8f7" providerId="LiveId" clId="{97842126-EE0B-42B3-9120-C8C245DF46FC}" dt="2022-02-03T22:53:55.574" v="324" actId="1076"/>
          <ac:spMkLst>
            <pc:docMk/>
            <pc:sldMk cId="8761078" sldId="516"/>
            <ac:spMk id="8" creationId="{3E671A39-EE93-4035-9468-51451B080AAD}"/>
          </ac:spMkLst>
        </pc:spChg>
        <pc:spChg chg="mod">
          <ac:chgData name="Erick Arostegui Cunza" userId="d89b6af450cec8f7" providerId="LiveId" clId="{97842126-EE0B-42B3-9120-C8C245DF46FC}" dt="2022-02-03T22:40:06.135" v="69"/>
          <ac:spMkLst>
            <pc:docMk/>
            <pc:sldMk cId="8761078" sldId="516"/>
            <ac:spMk id="9" creationId="{56C889CB-F393-4BCE-A5E8-AA9AC2D328BD}"/>
          </ac:spMkLst>
        </pc:spChg>
        <pc:spChg chg="del">
          <ac:chgData name="Erick Arostegui Cunza" userId="d89b6af450cec8f7" providerId="LiveId" clId="{97842126-EE0B-42B3-9120-C8C245DF46FC}" dt="2022-02-03T22:40:26.473" v="77" actId="478"/>
          <ac:spMkLst>
            <pc:docMk/>
            <pc:sldMk cId="8761078" sldId="516"/>
            <ac:spMk id="11" creationId="{A5C04D71-037B-4FB5-BFBC-575CDEFB8713}"/>
          </ac:spMkLst>
        </pc:spChg>
        <pc:cxnChg chg="del">
          <ac:chgData name="Erick Arostegui Cunza" userId="d89b6af450cec8f7" providerId="LiveId" clId="{97842126-EE0B-42B3-9120-C8C245DF46FC}" dt="2022-02-03T22:40:27.310" v="78" actId="478"/>
          <ac:cxnSpMkLst>
            <pc:docMk/>
            <pc:sldMk cId="8761078" sldId="516"/>
            <ac:cxnSpMk id="10" creationId="{EADFC058-7F11-49E0-A6E2-BFE362A1A690}"/>
          </ac:cxnSpMkLst>
        </pc:cxnChg>
      </pc:sldChg>
      <pc:sldChg chg="modSp mod">
        <pc:chgData name="Erick Arostegui Cunza" userId="d89b6af450cec8f7" providerId="LiveId" clId="{97842126-EE0B-42B3-9120-C8C245DF46FC}" dt="2022-02-03T22:39:59.879" v="68"/>
        <pc:sldMkLst>
          <pc:docMk/>
          <pc:sldMk cId="1682043077" sldId="567"/>
        </pc:sldMkLst>
        <pc:spChg chg="mod">
          <ac:chgData name="Erick Arostegui Cunza" userId="d89b6af450cec8f7" providerId="LiveId" clId="{97842126-EE0B-42B3-9120-C8C245DF46FC}" dt="2022-02-03T22:39:59.879" v="68"/>
          <ac:spMkLst>
            <pc:docMk/>
            <pc:sldMk cId="1682043077" sldId="567"/>
            <ac:spMk id="6" creationId="{DB7CA870-7AAA-4C4E-9578-9EA791AD8BD3}"/>
          </ac:spMkLst>
        </pc:spChg>
      </pc:sldChg>
      <pc:sldChg chg="del">
        <pc:chgData name="Erick Arostegui Cunza" userId="d89b6af450cec8f7" providerId="LiveId" clId="{97842126-EE0B-42B3-9120-C8C245DF46FC}" dt="2022-02-03T22:41:40.076" v="134" actId="47"/>
        <pc:sldMkLst>
          <pc:docMk/>
          <pc:sldMk cId="3098748251" sldId="579"/>
        </pc:sldMkLst>
      </pc:sldChg>
      <pc:sldChg chg="del">
        <pc:chgData name="Erick Arostegui Cunza" userId="d89b6af450cec8f7" providerId="LiveId" clId="{97842126-EE0B-42B3-9120-C8C245DF46FC}" dt="2022-02-03T22:41:35.071" v="100" actId="47"/>
        <pc:sldMkLst>
          <pc:docMk/>
          <pc:sldMk cId="532285530" sldId="580"/>
        </pc:sldMkLst>
      </pc:sldChg>
      <pc:sldChg chg="del">
        <pc:chgData name="Erick Arostegui Cunza" userId="d89b6af450cec8f7" providerId="LiveId" clId="{97842126-EE0B-42B3-9120-C8C245DF46FC}" dt="2022-02-03T22:41:35.294" v="101" actId="47"/>
        <pc:sldMkLst>
          <pc:docMk/>
          <pc:sldMk cId="392079305" sldId="581"/>
        </pc:sldMkLst>
      </pc:sldChg>
      <pc:sldChg chg="del">
        <pc:chgData name="Erick Arostegui Cunza" userId="d89b6af450cec8f7" providerId="LiveId" clId="{97842126-EE0B-42B3-9120-C8C245DF46FC}" dt="2022-02-03T22:41:35.438" v="102" actId="47"/>
        <pc:sldMkLst>
          <pc:docMk/>
          <pc:sldMk cId="679687002" sldId="582"/>
        </pc:sldMkLst>
      </pc:sldChg>
      <pc:sldChg chg="del">
        <pc:chgData name="Erick Arostegui Cunza" userId="d89b6af450cec8f7" providerId="LiveId" clId="{97842126-EE0B-42B3-9120-C8C245DF46FC}" dt="2022-02-03T22:41:35.574" v="103" actId="47"/>
        <pc:sldMkLst>
          <pc:docMk/>
          <pc:sldMk cId="2089185973" sldId="583"/>
        </pc:sldMkLst>
      </pc:sldChg>
      <pc:sldChg chg="del">
        <pc:chgData name="Erick Arostegui Cunza" userId="d89b6af450cec8f7" providerId="LiveId" clId="{97842126-EE0B-42B3-9120-C8C245DF46FC}" dt="2022-02-03T22:41:35.720" v="104" actId="47"/>
        <pc:sldMkLst>
          <pc:docMk/>
          <pc:sldMk cId="2526759361" sldId="584"/>
        </pc:sldMkLst>
      </pc:sldChg>
      <pc:sldChg chg="del">
        <pc:chgData name="Erick Arostegui Cunza" userId="d89b6af450cec8f7" providerId="LiveId" clId="{97842126-EE0B-42B3-9120-C8C245DF46FC}" dt="2022-02-03T22:41:35.989" v="106" actId="47"/>
        <pc:sldMkLst>
          <pc:docMk/>
          <pc:sldMk cId="677213708" sldId="585"/>
        </pc:sldMkLst>
      </pc:sldChg>
      <pc:sldChg chg="del">
        <pc:chgData name="Erick Arostegui Cunza" userId="d89b6af450cec8f7" providerId="LiveId" clId="{97842126-EE0B-42B3-9120-C8C245DF46FC}" dt="2022-02-03T22:41:35.859" v="105" actId="47"/>
        <pc:sldMkLst>
          <pc:docMk/>
          <pc:sldMk cId="2156106314" sldId="586"/>
        </pc:sldMkLst>
      </pc:sldChg>
      <pc:sldChg chg="del">
        <pc:chgData name="Erick Arostegui Cunza" userId="d89b6af450cec8f7" providerId="LiveId" clId="{97842126-EE0B-42B3-9120-C8C245DF46FC}" dt="2022-02-03T22:41:36.125" v="107" actId="47"/>
        <pc:sldMkLst>
          <pc:docMk/>
          <pc:sldMk cId="665662505" sldId="587"/>
        </pc:sldMkLst>
      </pc:sldChg>
      <pc:sldChg chg="del">
        <pc:chgData name="Erick Arostegui Cunza" userId="d89b6af450cec8f7" providerId="LiveId" clId="{97842126-EE0B-42B3-9120-C8C245DF46FC}" dt="2022-02-03T22:41:36.274" v="108" actId="47"/>
        <pc:sldMkLst>
          <pc:docMk/>
          <pc:sldMk cId="1339089501" sldId="588"/>
        </pc:sldMkLst>
      </pc:sldChg>
      <pc:sldChg chg="del">
        <pc:chgData name="Erick Arostegui Cunza" userId="d89b6af450cec8f7" providerId="LiveId" clId="{97842126-EE0B-42B3-9120-C8C245DF46FC}" dt="2022-02-03T22:41:36.408" v="109" actId="47"/>
        <pc:sldMkLst>
          <pc:docMk/>
          <pc:sldMk cId="4044002381" sldId="589"/>
        </pc:sldMkLst>
      </pc:sldChg>
      <pc:sldChg chg="del">
        <pc:chgData name="Erick Arostegui Cunza" userId="d89b6af450cec8f7" providerId="LiveId" clId="{97842126-EE0B-42B3-9120-C8C245DF46FC}" dt="2022-02-03T22:41:36.550" v="110" actId="47"/>
        <pc:sldMkLst>
          <pc:docMk/>
          <pc:sldMk cId="1575303909" sldId="590"/>
        </pc:sldMkLst>
      </pc:sldChg>
      <pc:sldChg chg="del">
        <pc:chgData name="Erick Arostegui Cunza" userId="d89b6af450cec8f7" providerId="LiveId" clId="{97842126-EE0B-42B3-9120-C8C245DF46FC}" dt="2022-02-03T22:41:36.687" v="111" actId="47"/>
        <pc:sldMkLst>
          <pc:docMk/>
          <pc:sldMk cId="1237872358" sldId="591"/>
        </pc:sldMkLst>
      </pc:sldChg>
      <pc:sldChg chg="del">
        <pc:chgData name="Erick Arostegui Cunza" userId="d89b6af450cec8f7" providerId="LiveId" clId="{97842126-EE0B-42B3-9120-C8C245DF46FC}" dt="2022-02-03T22:41:36.824" v="112" actId="47"/>
        <pc:sldMkLst>
          <pc:docMk/>
          <pc:sldMk cId="30919138" sldId="592"/>
        </pc:sldMkLst>
      </pc:sldChg>
      <pc:sldChg chg="del">
        <pc:chgData name="Erick Arostegui Cunza" userId="d89b6af450cec8f7" providerId="LiveId" clId="{97842126-EE0B-42B3-9120-C8C245DF46FC}" dt="2022-02-03T22:41:36.960" v="113" actId="47"/>
        <pc:sldMkLst>
          <pc:docMk/>
          <pc:sldMk cId="245262552" sldId="593"/>
        </pc:sldMkLst>
      </pc:sldChg>
      <pc:sldChg chg="del">
        <pc:chgData name="Erick Arostegui Cunza" userId="d89b6af450cec8f7" providerId="LiveId" clId="{97842126-EE0B-42B3-9120-C8C245DF46FC}" dt="2022-02-03T22:41:37.095" v="114" actId="47"/>
        <pc:sldMkLst>
          <pc:docMk/>
          <pc:sldMk cId="3881085810" sldId="594"/>
        </pc:sldMkLst>
      </pc:sldChg>
      <pc:sldChg chg="del">
        <pc:chgData name="Erick Arostegui Cunza" userId="d89b6af450cec8f7" providerId="LiveId" clId="{97842126-EE0B-42B3-9120-C8C245DF46FC}" dt="2022-02-03T22:41:37.242" v="115" actId="47"/>
        <pc:sldMkLst>
          <pc:docMk/>
          <pc:sldMk cId="1000181065" sldId="595"/>
        </pc:sldMkLst>
      </pc:sldChg>
      <pc:sldChg chg="del">
        <pc:chgData name="Erick Arostegui Cunza" userId="d89b6af450cec8f7" providerId="LiveId" clId="{97842126-EE0B-42B3-9120-C8C245DF46FC}" dt="2022-02-03T22:41:37.374" v="116" actId="47"/>
        <pc:sldMkLst>
          <pc:docMk/>
          <pc:sldMk cId="2901907201" sldId="596"/>
        </pc:sldMkLst>
      </pc:sldChg>
      <pc:sldChg chg="del">
        <pc:chgData name="Erick Arostegui Cunza" userId="d89b6af450cec8f7" providerId="LiveId" clId="{97842126-EE0B-42B3-9120-C8C245DF46FC}" dt="2022-02-03T22:41:37.510" v="117" actId="47"/>
        <pc:sldMkLst>
          <pc:docMk/>
          <pc:sldMk cId="159560147" sldId="597"/>
        </pc:sldMkLst>
      </pc:sldChg>
      <pc:sldChg chg="del">
        <pc:chgData name="Erick Arostegui Cunza" userId="d89b6af450cec8f7" providerId="LiveId" clId="{97842126-EE0B-42B3-9120-C8C245DF46FC}" dt="2022-02-03T22:41:37.649" v="118" actId="47"/>
        <pc:sldMkLst>
          <pc:docMk/>
          <pc:sldMk cId="2942659842" sldId="598"/>
        </pc:sldMkLst>
      </pc:sldChg>
      <pc:sldChg chg="del">
        <pc:chgData name="Erick Arostegui Cunza" userId="d89b6af450cec8f7" providerId="LiveId" clId="{97842126-EE0B-42B3-9120-C8C245DF46FC}" dt="2022-02-03T22:41:37.791" v="119" actId="47"/>
        <pc:sldMkLst>
          <pc:docMk/>
          <pc:sldMk cId="865997066" sldId="599"/>
        </pc:sldMkLst>
      </pc:sldChg>
      <pc:sldChg chg="del">
        <pc:chgData name="Erick Arostegui Cunza" userId="d89b6af450cec8f7" providerId="LiveId" clId="{97842126-EE0B-42B3-9120-C8C245DF46FC}" dt="2022-02-03T22:41:37.938" v="120" actId="47"/>
        <pc:sldMkLst>
          <pc:docMk/>
          <pc:sldMk cId="1481920685" sldId="600"/>
        </pc:sldMkLst>
      </pc:sldChg>
      <pc:sldChg chg="del">
        <pc:chgData name="Erick Arostegui Cunza" userId="d89b6af450cec8f7" providerId="LiveId" clId="{97842126-EE0B-42B3-9120-C8C245DF46FC}" dt="2022-02-03T22:41:38.080" v="121" actId="47"/>
        <pc:sldMkLst>
          <pc:docMk/>
          <pc:sldMk cId="3849080442" sldId="601"/>
        </pc:sldMkLst>
      </pc:sldChg>
      <pc:sldChg chg="del">
        <pc:chgData name="Erick Arostegui Cunza" userId="d89b6af450cec8f7" providerId="LiveId" clId="{97842126-EE0B-42B3-9120-C8C245DF46FC}" dt="2022-02-03T22:41:38.239" v="122" actId="47"/>
        <pc:sldMkLst>
          <pc:docMk/>
          <pc:sldMk cId="4052256325" sldId="602"/>
        </pc:sldMkLst>
      </pc:sldChg>
      <pc:sldChg chg="del">
        <pc:chgData name="Erick Arostegui Cunza" userId="d89b6af450cec8f7" providerId="LiveId" clId="{97842126-EE0B-42B3-9120-C8C245DF46FC}" dt="2022-02-03T22:41:38.391" v="123" actId="47"/>
        <pc:sldMkLst>
          <pc:docMk/>
          <pc:sldMk cId="3129698228" sldId="603"/>
        </pc:sldMkLst>
      </pc:sldChg>
      <pc:sldChg chg="del">
        <pc:chgData name="Erick Arostegui Cunza" userId="d89b6af450cec8f7" providerId="LiveId" clId="{97842126-EE0B-42B3-9120-C8C245DF46FC}" dt="2022-02-03T22:41:38.544" v="124" actId="47"/>
        <pc:sldMkLst>
          <pc:docMk/>
          <pc:sldMk cId="3319539270" sldId="604"/>
        </pc:sldMkLst>
      </pc:sldChg>
      <pc:sldChg chg="del">
        <pc:chgData name="Erick Arostegui Cunza" userId="d89b6af450cec8f7" providerId="LiveId" clId="{97842126-EE0B-42B3-9120-C8C245DF46FC}" dt="2022-02-03T22:41:38.693" v="125" actId="47"/>
        <pc:sldMkLst>
          <pc:docMk/>
          <pc:sldMk cId="1352314245" sldId="605"/>
        </pc:sldMkLst>
      </pc:sldChg>
      <pc:sldChg chg="del">
        <pc:chgData name="Erick Arostegui Cunza" userId="d89b6af450cec8f7" providerId="LiveId" clId="{97842126-EE0B-42B3-9120-C8C245DF46FC}" dt="2022-02-03T22:41:38.838" v="126" actId="47"/>
        <pc:sldMkLst>
          <pc:docMk/>
          <pc:sldMk cId="3931628503" sldId="606"/>
        </pc:sldMkLst>
      </pc:sldChg>
      <pc:sldChg chg="del">
        <pc:chgData name="Erick Arostegui Cunza" userId="d89b6af450cec8f7" providerId="LiveId" clId="{97842126-EE0B-42B3-9120-C8C245DF46FC}" dt="2022-02-03T22:41:38.999" v="127" actId="47"/>
        <pc:sldMkLst>
          <pc:docMk/>
          <pc:sldMk cId="3444980891" sldId="607"/>
        </pc:sldMkLst>
      </pc:sldChg>
      <pc:sldChg chg="del">
        <pc:chgData name="Erick Arostegui Cunza" userId="d89b6af450cec8f7" providerId="LiveId" clId="{97842126-EE0B-42B3-9120-C8C245DF46FC}" dt="2022-02-03T22:41:39.151" v="128" actId="47"/>
        <pc:sldMkLst>
          <pc:docMk/>
          <pc:sldMk cId="21917804" sldId="608"/>
        </pc:sldMkLst>
      </pc:sldChg>
      <pc:sldChg chg="del">
        <pc:chgData name="Erick Arostegui Cunza" userId="d89b6af450cec8f7" providerId="LiveId" clId="{97842126-EE0B-42B3-9120-C8C245DF46FC}" dt="2022-02-03T22:41:39.303" v="129" actId="47"/>
        <pc:sldMkLst>
          <pc:docMk/>
          <pc:sldMk cId="3122794671" sldId="609"/>
        </pc:sldMkLst>
      </pc:sldChg>
      <pc:sldChg chg="del">
        <pc:chgData name="Erick Arostegui Cunza" userId="d89b6af450cec8f7" providerId="LiveId" clId="{97842126-EE0B-42B3-9120-C8C245DF46FC}" dt="2022-02-03T22:41:39.471" v="130" actId="47"/>
        <pc:sldMkLst>
          <pc:docMk/>
          <pc:sldMk cId="3588882089" sldId="610"/>
        </pc:sldMkLst>
      </pc:sldChg>
      <pc:sldChg chg="del">
        <pc:chgData name="Erick Arostegui Cunza" userId="d89b6af450cec8f7" providerId="LiveId" clId="{97842126-EE0B-42B3-9120-C8C245DF46FC}" dt="2022-02-03T22:41:39.632" v="131" actId="47"/>
        <pc:sldMkLst>
          <pc:docMk/>
          <pc:sldMk cId="1820100067" sldId="611"/>
        </pc:sldMkLst>
      </pc:sldChg>
      <pc:sldChg chg="del">
        <pc:chgData name="Erick Arostegui Cunza" userId="d89b6af450cec8f7" providerId="LiveId" clId="{97842126-EE0B-42B3-9120-C8C245DF46FC}" dt="2022-02-03T22:41:39.786" v="132" actId="47"/>
        <pc:sldMkLst>
          <pc:docMk/>
          <pc:sldMk cId="3472266713" sldId="612"/>
        </pc:sldMkLst>
      </pc:sldChg>
      <pc:sldChg chg="del">
        <pc:chgData name="Erick Arostegui Cunza" userId="d89b6af450cec8f7" providerId="LiveId" clId="{97842126-EE0B-42B3-9120-C8C245DF46FC}" dt="2022-02-03T22:41:39.933" v="133" actId="47"/>
        <pc:sldMkLst>
          <pc:docMk/>
          <pc:sldMk cId="3241639096" sldId="613"/>
        </pc:sldMkLst>
      </pc:sldChg>
      <pc:sldChg chg="del">
        <pc:chgData name="Erick Arostegui Cunza" userId="d89b6af450cec8f7" providerId="LiveId" clId="{97842126-EE0B-42B3-9120-C8C245DF46FC}" dt="2022-02-03T22:41:40.228" v="135" actId="47"/>
        <pc:sldMkLst>
          <pc:docMk/>
          <pc:sldMk cId="1105098868" sldId="614"/>
        </pc:sldMkLst>
      </pc:sldChg>
      <pc:sldChg chg="del">
        <pc:chgData name="Erick Arostegui Cunza" userId="d89b6af450cec8f7" providerId="LiveId" clId="{97842126-EE0B-42B3-9120-C8C245DF46FC}" dt="2022-02-03T22:41:40.381" v="136" actId="47"/>
        <pc:sldMkLst>
          <pc:docMk/>
          <pc:sldMk cId="4287964226" sldId="615"/>
        </pc:sldMkLst>
      </pc:sldChg>
      <pc:sldChg chg="del">
        <pc:chgData name="Erick Arostegui Cunza" userId="d89b6af450cec8f7" providerId="LiveId" clId="{97842126-EE0B-42B3-9120-C8C245DF46FC}" dt="2022-02-03T22:41:40.533" v="137" actId="47"/>
        <pc:sldMkLst>
          <pc:docMk/>
          <pc:sldMk cId="1430835661" sldId="616"/>
        </pc:sldMkLst>
      </pc:sldChg>
      <pc:sldChg chg="del">
        <pc:chgData name="Erick Arostegui Cunza" userId="d89b6af450cec8f7" providerId="LiveId" clId="{97842126-EE0B-42B3-9120-C8C245DF46FC}" dt="2022-02-03T22:41:40.693" v="138" actId="47"/>
        <pc:sldMkLst>
          <pc:docMk/>
          <pc:sldMk cId="773545536" sldId="617"/>
        </pc:sldMkLst>
      </pc:sldChg>
      <pc:sldChg chg="del">
        <pc:chgData name="Erick Arostegui Cunza" userId="d89b6af450cec8f7" providerId="LiveId" clId="{97842126-EE0B-42B3-9120-C8C245DF46FC}" dt="2022-02-03T22:41:40.836" v="139" actId="47"/>
        <pc:sldMkLst>
          <pc:docMk/>
          <pc:sldMk cId="2723138325" sldId="618"/>
        </pc:sldMkLst>
      </pc:sldChg>
      <pc:sldChg chg="add del">
        <pc:chgData name="Erick Arostegui Cunza" userId="d89b6af450cec8f7" providerId="LiveId" clId="{97842126-EE0B-42B3-9120-C8C245DF46FC}" dt="2022-02-03T23:12:48.493" v="439" actId="47"/>
        <pc:sldMkLst>
          <pc:docMk/>
          <pc:sldMk cId="264899890" sldId="619"/>
        </pc:sldMkLst>
      </pc:sldChg>
      <pc:sldChg chg="modSp add mod">
        <pc:chgData name="Erick Arostegui Cunza" userId="d89b6af450cec8f7" providerId="LiveId" clId="{97842126-EE0B-42B3-9120-C8C245DF46FC}" dt="2022-02-03T22:42:17.128" v="147"/>
        <pc:sldMkLst>
          <pc:docMk/>
          <pc:sldMk cId="1642199874" sldId="620"/>
        </pc:sldMkLst>
        <pc:spChg chg="mod">
          <ac:chgData name="Erick Arostegui Cunza" userId="d89b6af450cec8f7" providerId="LiveId" clId="{97842126-EE0B-42B3-9120-C8C245DF46FC}" dt="2022-02-03T22:42:17.128" v="147"/>
          <ac:spMkLst>
            <pc:docMk/>
            <pc:sldMk cId="1642199874" sldId="620"/>
            <ac:spMk id="6" creationId="{DB7CA870-7AAA-4C4E-9578-9EA791AD8BD3}"/>
          </ac:spMkLst>
        </pc:spChg>
      </pc:sldChg>
      <pc:sldChg chg="addSp delSp modSp add mod">
        <pc:chgData name="Erick Arostegui Cunza" userId="d89b6af450cec8f7" providerId="LiveId" clId="{97842126-EE0B-42B3-9120-C8C245DF46FC}" dt="2022-02-03T22:53:51.591" v="322" actId="1076"/>
        <pc:sldMkLst>
          <pc:docMk/>
          <pc:sldMk cId="2922132645" sldId="621"/>
        </pc:sldMkLst>
        <pc:spChg chg="mod">
          <ac:chgData name="Erick Arostegui Cunza" userId="d89b6af450cec8f7" providerId="LiveId" clId="{97842126-EE0B-42B3-9120-C8C245DF46FC}" dt="2022-02-03T22:47:23.368" v="227" actId="20577"/>
          <ac:spMkLst>
            <pc:docMk/>
            <pc:sldMk cId="2922132645" sldId="621"/>
            <ac:spMk id="8" creationId="{3E671A39-EE93-4035-9468-51451B080AAD}"/>
          </ac:spMkLst>
        </pc:spChg>
        <pc:spChg chg="mod">
          <ac:chgData name="Erick Arostegui Cunza" userId="d89b6af450cec8f7" providerId="LiveId" clId="{97842126-EE0B-42B3-9120-C8C245DF46FC}" dt="2022-02-03T22:46:24.671" v="178" actId="1076"/>
          <ac:spMkLst>
            <pc:docMk/>
            <pc:sldMk cId="2922132645" sldId="621"/>
            <ac:spMk id="9" creationId="{56C889CB-F393-4BCE-A5E8-AA9AC2D328BD}"/>
          </ac:spMkLst>
        </pc:spChg>
        <pc:grpChg chg="mod">
          <ac:chgData name="Erick Arostegui Cunza" userId="d89b6af450cec8f7" providerId="LiveId" clId="{97842126-EE0B-42B3-9120-C8C245DF46FC}" dt="2022-02-03T22:53:51.591" v="322" actId="1076"/>
          <ac:grpSpMkLst>
            <pc:docMk/>
            <pc:sldMk cId="2922132645" sldId="621"/>
            <ac:grpSpMk id="2" creationId="{8ABE5D14-63C0-4829-86EB-CABF42393AE2}"/>
          </ac:grpSpMkLst>
        </pc:grpChg>
        <pc:picChg chg="mod">
          <ac:chgData name="Erick Arostegui Cunza" userId="d89b6af450cec8f7" providerId="LiveId" clId="{97842126-EE0B-42B3-9120-C8C245DF46FC}" dt="2022-02-03T22:46:24.671" v="178" actId="1076"/>
          <ac:picMkLst>
            <pc:docMk/>
            <pc:sldMk cId="2922132645" sldId="621"/>
            <ac:picMk id="14" creationId="{9DE54537-8D74-444D-88A8-28BE1A4F8DB5}"/>
          </ac:picMkLst>
        </pc:picChg>
        <pc:picChg chg="add del mod">
          <ac:chgData name="Erick Arostegui Cunza" userId="d89b6af450cec8f7" providerId="LiveId" clId="{97842126-EE0B-42B3-9120-C8C245DF46FC}" dt="2022-02-03T22:46:25.465" v="179"/>
          <ac:picMkLst>
            <pc:docMk/>
            <pc:sldMk cId="2922132645" sldId="621"/>
            <ac:picMk id="1026" creationId="{DC07DEFB-F374-4C19-91A1-8EBBC722B2D3}"/>
          </ac:picMkLst>
        </pc:picChg>
        <pc:picChg chg="add del mod">
          <ac:chgData name="Erick Arostegui Cunza" userId="d89b6af450cec8f7" providerId="LiveId" clId="{97842126-EE0B-42B3-9120-C8C245DF46FC}" dt="2022-02-03T22:46:23.063" v="176"/>
          <ac:picMkLst>
            <pc:docMk/>
            <pc:sldMk cId="2922132645" sldId="621"/>
            <ac:picMk id="1028" creationId="{F588F00C-FD3A-4DFF-AF2D-D7D52BC3C62D}"/>
          </ac:picMkLst>
        </pc:picChg>
        <pc:picChg chg="add del mod">
          <ac:chgData name="Erick Arostegui Cunza" userId="d89b6af450cec8f7" providerId="LiveId" clId="{97842126-EE0B-42B3-9120-C8C245DF46FC}" dt="2022-02-03T22:46:22.743" v="175"/>
          <ac:picMkLst>
            <pc:docMk/>
            <pc:sldMk cId="2922132645" sldId="621"/>
            <ac:picMk id="1030" creationId="{6CC77DD2-85FE-42D0-AD7D-3A14FA17628A}"/>
          </ac:picMkLst>
        </pc:picChg>
        <pc:picChg chg="add del mod">
          <ac:chgData name="Erick Arostegui Cunza" userId="d89b6af450cec8f7" providerId="LiveId" clId="{97842126-EE0B-42B3-9120-C8C245DF46FC}" dt="2022-02-03T22:46:22.504" v="174"/>
          <ac:picMkLst>
            <pc:docMk/>
            <pc:sldMk cId="2922132645" sldId="621"/>
            <ac:picMk id="1032" creationId="{A01055E3-432B-4F42-AF2F-EB33EF66A9AF}"/>
          </ac:picMkLst>
        </pc:picChg>
        <pc:picChg chg="add del mod">
          <ac:chgData name="Erick Arostegui Cunza" userId="d89b6af450cec8f7" providerId="LiveId" clId="{97842126-EE0B-42B3-9120-C8C245DF46FC}" dt="2022-02-03T22:46:22.129" v="173"/>
          <ac:picMkLst>
            <pc:docMk/>
            <pc:sldMk cId="2922132645" sldId="621"/>
            <ac:picMk id="1034" creationId="{84DBFCBA-4023-4570-A91E-F5EC04C34393}"/>
          </ac:picMkLst>
        </pc:picChg>
        <pc:picChg chg="add mod">
          <ac:chgData name="Erick Arostegui Cunza" userId="d89b6af450cec8f7" providerId="LiveId" clId="{97842126-EE0B-42B3-9120-C8C245DF46FC}" dt="2022-02-03T22:46:33.425" v="183" actId="1076"/>
          <ac:picMkLst>
            <pc:docMk/>
            <pc:sldMk cId="2922132645" sldId="621"/>
            <ac:picMk id="1036" creationId="{25CE65E7-58EC-4C41-A2B3-42D12C328B4A}"/>
          </ac:picMkLst>
        </pc:picChg>
        <pc:cxnChg chg="add mod">
          <ac:chgData name="Erick Arostegui Cunza" userId="d89b6af450cec8f7" providerId="LiveId" clId="{97842126-EE0B-42B3-9120-C8C245DF46FC}" dt="2022-02-03T22:43:43.594" v="156"/>
          <ac:cxnSpMkLst>
            <pc:docMk/>
            <pc:sldMk cId="2922132645" sldId="621"/>
            <ac:cxnSpMk id="6" creationId="{10B66AB4-0A74-4DCE-AFBF-F0BBF27258B2}"/>
          </ac:cxnSpMkLst>
        </pc:cxnChg>
      </pc:sldChg>
      <pc:sldChg chg="add del">
        <pc:chgData name="Erick Arostegui Cunza" userId="d89b6af450cec8f7" providerId="LiveId" clId="{97842126-EE0B-42B3-9120-C8C245DF46FC}" dt="2022-02-03T22:42:28.915" v="150"/>
        <pc:sldMkLst>
          <pc:docMk/>
          <pc:sldMk cId="816449135" sldId="622"/>
        </pc:sldMkLst>
      </pc:sldChg>
      <pc:sldChg chg="modSp add mod">
        <pc:chgData name="Erick Arostegui Cunza" userId="d89b6af450cec8f7" providerId="LiveId" clId="{97842126-EE0B-42B3-9120-C8C245DF46FC}" dt="2022-02-03T22:48:00.712" v="259" actId="20577"/>
        <pc:sldMkLst>
          <pc:docMk/>
          <pc:sldMk cId="3365937438" sldId="622"/>
        </pc:sldMkLst>
        <pc:spChg chg="mod">
          <ac:chgData name="Erick Arostegui Cunza" userId="d89b6af450cec8f7" providerId="LiveId" clId="{97842126-EE0B-42B3-9120-C8C245DF46FC}" dt="2022-02-03T22:48:00.712" v="259" actId="20577"/>
          <ac:spMkLst>
            <pc:docMk/>
            <pc:sldMk cId="3365937438" sldId="622"/>
            <ac:spMk id="8" creationId="{3E671A39-EE93-4035-9468-51451B080AAD}"/>
          </ac:spMkLst>
        </pc:spChg>
      </pc:sldChg>
      <pc:sldChg chg="modSp add mod">
        <pc:chgData name="Erick Arostegui Cunza" userId="d89b6af450cec8f7" providerId="LiveId" clId="{97842126-EE0B-42B3-9120-C8C245DF46FC}" dt="2022-02-03T22:48:29.581" v="261"/>
        <pc:sldMkLst>
          <pc:docMk/>
          <pc:sldMk cId="3716102545" sldId="623"/>
        </pc:sldMkLst>
        <pc:spChg chg="mod">
          <ac:chgData name="Erick Arostegui Cunza" userId="d89b6af450cec8f7" providerId="LiveId" clId="{97842126-EE0B-42B3-9120-C8C245DF46FC}" dt="2022-02-03T22:48:29.581" v="261"/>
          <ac:spMkLst>
            <pc:docMk/>
            <pc:sldMk cId="3716102545" sldId="623"/>
            <ac:spMk id="6" creationId="{DB7CA870-7AAA-4C4E-9578-9EA791AD8BD3}"/>
          </ac:spMkLst>
        </pc:spChg>
      </pc:sldChg>
      <pc:sldChg chg="addSp delSp modSp add mod">
        <pc:chgData name="Erick Arostegui Cunza" userId="d89b6af450cec8f7" providerId="LiveId" clId="{97842126-EE0B-42B3-9120-C8C245DF46FC}" dt="2022-02-03T22:50:25.433" v="292" actId="1076"/>
        <pc:sldMkLst>
          <pc:docMk/>
          <pc:sldMk cId="331938115" sldId="624"/>
        </pc:sldMkLst>
        <pc:spChg chg="mod">
          <ac:chgData name="Erick Arostegui Cunza" userId="d89b6af450cec8f7" providerId="LiveId" clId="{97842126-EE0B-42B3-9120-C8C245DF46FC}" dt="2022-02-03T22:50:11.417" v="287" actId="6549"/>
          <ac:spMkLst>
            <pc:docMk/>
            <pc:sldMk cId="331938115" sldId="624"/>
            <ac:spMk id="8" creationId="{3E671A39-EE93-4035-9468-51451B080AAD}"/>
          </ac:spMkLst>
        </pc:spChg>
        <pc:spChg chg="mod">
          <ac:chgData name="Erick Arostegui Cunza" userId="d89b6af450cec8f7" providerId="LiveId" clId="{97842126-EE0B-42B3-9120-C8C245DF46FC}" dt="2022-02-03T22:48:39.946" v="263"/>
          <ac:spMkLst>
            <pc:docMk/>
            <pc:sldMk cId="331938115" sldId="624"/>
            <ac:spMk id="9" creationId="{56C889CB-F393-4BCE-A5E8-AA9AC2D328BD}"/>
          </ac:spMkLst>
        </pc:spChg>
        <pc:picChg chg="del">
          <ac:chgData name="Erick Arostegui Cunza" userId="d89b6af450cec8f7" providerId="LiveId" clId="{97842126-EE0B-42B3-9120-C8C245DF46FC}" dt="2022-02-03T22:50:14.070" v="288" actId="478"/>
          <ac:picMkLst>
            <pc:docMk/>
            <pc:sldMk cId="331938115" sldId="624"/>
            <ac:picMk id="1036" creationId="{25CE65E7-58EC-4C41-A2B3-42D12C328B4A}"/>
          </ac:picMkLst>
        </pc:picChg>
        <pc:picChg chg="add mod">
          <ac:chgData name="Erick Arostegui Cunza" userId="d89b6af450cec8f7" providerId="LiveId" clId="{97842126-EE0B-42B3-9120-C8C245DF46FC}" dt="2022-02-03T22:50:25.433" v="292" actId="1076"/>
          <ac:picMkLst>
            <pc:docMk/>
            <pc:sldMk cId="331938115" sldId="624"/>
            <ac:picMk id="3074" creationId="{4FB9A33E-6356-400A-8FF4-B6EEDE8EC7BC}"/>
          </ac:picMkLst>
        </pc:picChg>
      </pc:sldChg>
      <pc:sldChg chg="addSp delSp modSp add mod">
        <pc:chgData name="Erick Arostegui Cunza" userId="d89b6af450cec8f7" providerId="LiveId" clId="{97842126-EE0B-42B3-9120-C8C245DF46FC}" dt="2022-02-03T22:50:28.325" v="294"/>
        <pc:sldMkLst>
          <pc:docMk/>
          <pc:sldMk cId="847523582" sldId="625"/>
        </pc:sldMkLst>
        <pc:spChg chg="mod">
          <ac:chgData name="Erick Arostegui Cunza" userId="d89b6af450cec8f7" providerId="LiveId" clId="{97842126-EE0B-42B3-9120-C8C245DF46FC}" dt="2022-02-03T22:49:55.848" v="286" actId="6549"/>
          <ac:spMkLst>
            <pc:docMk/>
            <pc:sldMk cId="847523582" sldId="625"/>
            <ac:spMk id="8" creationId="{3E671A39-EE93-4035-9468-51451B080AAD}"/>
          </ac:spMkLst>
        </pc:spChg>
        <pc:picChg chg="add mod">
          <ac:chgData name="Erick Arostegui Cunza" userId="d89b6af450cec8f7" providerId="LiveId" clId="{97842126-EE0B-42B3-9120-C8C245DF46FC}" dt="2022-02-03T22:50:28.325" v="294"/>
          <ac:picMkLst>
            <pc:docMk/>
            <pc:sldMk cId="847523582" sldId="625"/>
            <ac:picMk id="10" creationId="{F1B1B20F-9D94-449B-8260-A9AD485EBCF0}"/>
          </ac:picMkLst>
        </pc:picChg>
        <pc:picChg chg="del">
          <ac:chgData name="Erick Arostegui Cunza" userId="d89b6af450cec8f7" providerId="LiveId" clId="{97842126-EE0B-42B3-9120-C8C245DF46FC}" dt="2022-02-03T22:50:28.141" v="293" actId="478"/>
          <ac:picMkLst>
            <pc:docMk/>
            <pc:sldMk cId="847523582" sldId="625"/>
            <ac:picMk id="1036" creationId="{25CE65E7-58EC-4C41-A2B3-42D12C328B4A}"/>
          </ac:picMkLst>
        </pc:picChg>
      </pc:sldChg>
      <pc:sldChg chg="modSp add mod">
        <pc:chgData name="Erick Arostegui Cunza" userId="d89b6af450cec8f7" providerId="LiveId" clId="{97842126-EE0B-42B3-9120-C8C245DF46FC}" dt="2022-02-03T22:50:52.318" v="297" actId="20577"/>
        <pc:sldMkLst>
          <pc:docMk/>
          <pc:sldMk cId="2120116497" sldId="626"/>
        </pc:sldMkLst>
        <pc:spChg chg="mod">
          <ac:chgData name="Erick Arostegui Cunza" userId="d89b6af450cec8f7" providerId="LiveId" clId="{97842126-EE0B-42B3-9120-C8C245DF46FC}" dt="2022-02-03T22:50:52.318" v="297" actId="20577"/>
          <ac:spMkLst>
            <pc:docMk/>
            <pc:sldMk cId="2120116497" sldId="626"/>
            <ac:spMk id="6" creationId="{DB7CA870-7AAA-4C4E-9578-9EA791AD8BD3}"/>
          </ac:spMkLst>
        </pc:spChg>
      </pc:sldChg>
      <pc:sldChg chg="add del ord">
        <pc:chgData name="Erick Arostegui Cunza" userId="d89b6af450cec8f7" providerId="LiveId" clId="{97842126-EE0B-42B3-9120-C8C245DF46FC}" dt="2022-02-03T22:55:03.678" v="327" actId="47"/>
        <pc:sldMkLst>
          <pc:docMk/>
          <pc:sldMk cId="1194302555" sldId="627"/>
        </pc:sldMkLst>
      </pc:sldChg>
      <pc:sldChg chg="modSp add mod ord">
        <pc:chgData name="Erick Arostegui Cunza" userId="d89b6af450cec8f7" providerId="LiveId" clId="{97842126-EE0B-42B3-9120-C8C245DF46FC}" dt="2022-02-03T22:52:13.223" v="312" actId="404"/>
        <pc:sldMkLst>
          <pc:docMk/>
          <pc:sldMk cId="1994426873" sldId="628"/>
        </pc:sldMkLst>
        <pc:spChg chg="mod">
          <ac:chgData name="Erick Arostegui Cunza" userId="d89b6af450cec8f7" providerId="LiveId" clId="{97842126-EE0B-42B3-9120-C8C245DF46FC}" dt="2022-02-03T22:52:13.223" v="312" actId="404"/>
          <ac:spMkLst>
            <pc:docMk/>
            <pc:sldMk cId="1994426873" sldId="628"/>
            <ac:spMk id="8" creationId="{3E671A39-EE93-4035-9468-51451B080AAD}"/>
          </ac:spMkLst>
        </pc:spChg>
        <pc:spChg chg="mod">
          <ac:chgData name="Erick Arostegui Cunza" userId="d89b6af450cec8f7" providerId="LiveId" clId="{97842126-EE0B-42B3-9120-C8C245DF46FC}" dt="2022-02-03T22:51:41.413" v="305" actId="20577"/>
          <ac:spMkLst>
            <pc:docMk/>
            <pc:sldMk cId="1994426873" sldId="628"/>
            <ac:spMk id="9" creationId="{56C889CB-F393-4BCE-A5E8-AA9AC2D328BD}"/>
          </ac:spMkLst>
        </pc:spChg>
      </pc:sldChg>
      <pc:sldChg chg="modSp add mod">
        <pc:chgData name="Erick Arostegui Cunza" userId="d89b6af450cec8f7" providerId="LiveId" clId="{97842126-EE0B-42B3-9120-C8C245DF46FC}" dt="2022-02-03T22:52:21.689" v="314" actId="113"/>
        <pc:sldMkLst>
          <pc:docMk/>
          <pc:sldMk cId="1188232354" sldId="629"/>
        </pc:sldMkLst>
        <pc:spChg chg="mod">
          <ac:chgData name="Erick Arostegui Cunza" userId="d89b6af450cec8f7" providerId="LiveId" clId="{97842126-EE0B-42B3-9120-C8C245DF46FC}" dt="2022-02-03T22:52:21.689" v="314" actId="113"/>
          <ac:spMkLst>
            <pc:docMk/>
            <pc:sldMk cId="1188232354" sldId="629"/>
            <ac:spMk id="8" creationId="{3E671A39-EE93-4035-9468-51451B080AAD}"/>
          </ac:spMkLst>
        </pc:spChg>
      </pc:sldChg>
      <pc:sldChg chg="modSp add mod">
        <pc:chgData name="Erick Arostegui Cunza" userId="d89b6af450cec8f7" providerId="LiveId" clId="{97842126-EE0B-42B3-9120-C8C245DF46FC}" dt="2022-02-03T22:52:35.748" v="316"/>
        <pc:sldMkLst>
          <pc:docMk/>
          <pc:sldMk cId="71175179" sldId="630"/>
        </pc:sldMkLst>
        <pc:spChg chg="mod">
          <ac:chgData name="Erick Arostegui Cunza" userId="d89b6af450cec8f7" providerId="LiveId" clId="{97842126-EE0B-42B3-9120-C8C245DF46FC}" dt="2022-02-03T22:52:35.748" v="316"/>
          <ac:spMkLst>
            <pc:docMk/>
            <pc:sldMk cId="71175179" sldId="630"/>
            <ac:spMk id="8" creationId="{3E671A39-EE93-4035-9468-51451B080AAD}"/>
          </ac:spMkLst>
        </pc:spChg>
      </pc:sldChg>
      <pc:sldChg chg="addSp delSp modSp add mod">
        <pc:chgData name="Erick Arostegui Cunza" userId="d89b6af450cec8f7" providerId="LiveId" clId="{97842126-EE0B-42B3-9120-C8C245DF46FC}" dt="2022-02-03T23:10:39.940" v="381"/>
        <pc:sldMkLst>
          <pc:docMk/>
          <pc:sldMk cId="2461029801" sldId="631"/>
        </pc:sldMkLst>
        <pc:spChg chg="del">
          <ac:chgData name="Erick Arostegui Cunza" userId="d89b6af450cec8f7" providerId="LiveId" clId="{97842126-EE0B-42B3-9120-C8C245DF46FC}" dt="2022-02-03T22:53:36.214" v="318" actId="478"/>
          <ac:spMkLst>
            <pc:docMk/>
            <pc:sldMk cId="2461029801" sldId="631"/>
            <ac:spMk id="8" creationId="{3E671A39-EE93-4035-9468-51451B080AAD}"/>
          </ac:spMkLst>
        </pc:spChg>
        <pc:spChg chg="add mod">
          <ac:chgData name="Erick Arostegui Cunza" userId="d89b6af450cec8f7" providerId="LiveId" clId="{97842126-EE0B-42B3-9120-C8C245DF46FC}" dt="2022-02-03T22:54:40.134" v="326"/>
          <ac:spMkLst>
            <pc:docMk/>
            <pc:sldMk cId="2461029801" sldId="631"/>
            <ac:spMk id="11" creationId="{0EFA0E46-AAFF-4DBA-8AA8-1CD7C628E113}"/>
          </ac:spMkLst>
        </pc:spChg>
        <pc:spChg chg="add del mod">
          <ac:chgData name="Erick Arostegui Cunza" userId="d89b6af450cec8f7" providerId="LiveId" clId="{97842126-EE0B-42B3-9120-C8C245DF46FC}" dt="2022-02-03T23:10:39.940" v="381"/>
          <ac:spMkLst>
            <pc:docMk/>
            <pc:sldMk cId="2461029801" sldId="631"/>
            <ac:spMk id="12" creationId="{5168EFD9-1186-40D5-929B-1FB76A0B0D54}"/>
          </ac:spMkLst>
        </pc:spChg>
        <pc:picChg chg="add mod">
          <ac:chgData name="Erick Arostegui Cunza" userId="d89b6af450cec8f7" providerId="LiveId" clId="{97842126-EE0B-42B3-9120-C8C245DF46FC}" dt="2022-02-03T22:53:45.736" v="320" actId="1076"/>
          <ac:picMkLst>
            <pc:docMk/>
            <pc:sldMk cId="2461029801" sldId="631"/>
            <ac:picMk id="6" creationId="{B7647CE1-DBEE-4E1F-9162-C523D1BC8232}"/>
          </ac:picMkLst>
        </pc:picChg>
        <pc:picChg chg="add mod">
          <ac:chgData name="Erick Arostegui Cunza" userId="d89b6af450cec8f7" providerId="LiveId" clId="{97842126-EE0B-42B3-9120-C8C245DF46FC}" dt="2022-02-03T22:53:45.736" v="320" actId="1076"/>
          <ac:picMkLst>
            <pc:docMk/>
            <pc:sldMk cId="2461029801" sldId="631"/>
            <ac:picMk id="7" creationId="{A45866B2-47C4-4272-B63A-5BD01D3ACCFF}"/>
          </ac:picMkLst>
        </pc:picChg>
        <pc:picChg chg="add mod">
          <ac:chgData name="Erick Arostegui Cunza" userId="d89b6af450cec8f7" providerId="LiveId" clId="{97842126-EE0B-42B3-9120-C8C245DF46FC}" dt="2022-02-03T22:53:45.736" v="320" actId="1076"/>
          <ac:picMkLst>
            <pc:docMk/>
            <pc:sldMk cId="2461029801" sldId="631"/>
            <ac:picMk id="10" creationId="{CFABDE4E-8519-4B8A-B095-2E2CBD2FFBB3}"/>
          </ac:picMkLst>
        </pc:picChg>
      </pc:sldChg>
      <pc:sldChg chg="modSp add mod">
        <pc:chgData name="Erick Arostegui Cunza" userId="d89b6af450cec8f7" providerId="LiveId" clId="{97842126-EE0B-42B3-9120-C8C245DF46FC}" dt="2022-02-03T22:55:08.925" v="330" actId="20577"/>
        <pc:sldMkLst>
          <pc:docMk/>
          <pc:sldMk cId="1566922519" sldId="632"/>
        </pc:sldMkLst>
        <pc:spChg chg="mod">
          <ac:chgData name="Erick Arostegui Cunza" userId="d89b6af450cec8f7" providerId="LiveId" clId="{97842126-EE0B-42B3-9120-C8C245DF46FC}" dt="2022-02-03T22:55:08.925" v="330" actId="20577"/>
          <ac:spMkLst>
            <pc:docMk/>
            <pc:sldMk cId="1566922519" sldId="632"/>
            <ac:spMk id="6" creationId="{DB7CA870-7AAA-4C4E-9578-9EA791AD8BD3}"/>
          </ac:spMkLst>
        </pc:spChg>
      </pc:sldChg>
      <pc:sldChg chg="modSp add mod">
        <pc:chgData name="Erick Arostegui Cunza" userId="d89b6af450cec8f7" providerId="LiveId" clId="{97842126-EE0B-42B3-9120-C8C245DF46FC}" dt="2022-02-03T22:55:59.869" v="345" actId="20577"/>
        <pc:sldMkLst>
          <pc:docMk/>
          <pc:sldMk cId="3749798543" sldId="633"/>
        </pc:sldMkLst>
        <pc:spChg chg="mod">
          <ac:chgData name="Erick Arostegui Cunza" userId="d89b6af450cec8f7" providerId="LiveId" clId="{97842126-EE0B-42B3-9120-C8C245DF46FC}" dt="2022-02-03T22:55:59.869" v="345" actId="20577"/>
          <ac:spMkLst>
            <pc:docMk/>
            <pc:sldMk cId="3749798543" sldId="633"/>
            <ac:spMk id="8" creationId="{3E671A39-EE93-4035-9468-51451B080AAD}"/>
          </ac:spMkLst>
        </pc:spChg>
        <pc:spChg chg="mod">
          <ac:chgData name="Erick Arostegui Cunza" userId="d89b6af450cec8f7" providerId="LiveId" clId="{97842126-EE0B-42B3-9120-C8C245DF46FC}" dt="2022-02-03T22:55:24.325" v="333" actId="20577"/>
          <ac:spMkLst>
            <pc:docMk/>
            <pc:sldMk cId="3749798543" sldId="633"/>
            <ac:spMk id="9" creationId="{56C889CB-F393-4BCE-A5E8-AA9AC2D328BD}"/>
          </ac:spMkLst>
        </pc:spChg>
      </pc:sldChg>
      <pc:sldChg chg="addSp delSp modSp add mod">
        <pc:chgData name="Erick Arostegui Cunza" userId="d89b6af450cec8f7" providerId="LiveId" clId="{97842126-EE0B-42B3-9120-C8C245DF46FC}" dt="2022-02-03T22:57:50.886" v="361" actId="1076"/>
        <pc:sldMkLst>
          <pc:docMk/>
          <pc:sldMk cId="437668245" sldId="634"/>
        </pc:sldMkLst>
        <pc:spChg chg="mod">
          <ac:chgData name="Erick Arostegui Cunza" userId="d89b6af450cec8f7" providerId="LiveId" clId="{97842126-EE0B-42B3-9120-C8C245DF46FC}" dt="2022-02-03T22:57:50.886" v="361" actId="1076"/>
          <ac:spMkLst>
            <pc:docMk/>
            <pc:sldMk cId="437668245" sldId="634"/>
            <ac:spMk id="8" creationId="{3E671A39-EE93-4035-9468-51451B080AAD}"/>
          </ac:spMkLst>
        </pc:spChg>
        <pc:spChg chg="mod">
          <ac:chgData name="Erick Arostegui Cunza" userId="d89b6af450cec8f7" providerId="LiveId" clId="{97842126-EE0B-42B3-9120-C8C245DF46FC}" dt="2022-02-03T22:57:18.300" v="351" actId="20577"/>
          <ac:spMkLst>
            <pc:docMk/>
            <pc:sldMk cId="437668245" sldId="634"/>
            <ac:spMk id="9" creationId="{56C889CB-F393-4BCE-A5E8-AA9AC2D328BD}"/>
          </ac:spMkLst>
        </pc:spChg>
        <pc:picChg chg="del">
          <ac:chgData name="Erick Arostegui Cunza" userId="d89b6af450cec8f7" providerId="LiveId" clId="{97842126-EE0B-42B3-9120-C8C245DF46FC}" dt="2022-02-03T22:57:12.908" v="347" actId="478"/>
          <ac:picMkLst>
            <pc:docMk/>
            <pc:sldMk cId="437668245" sldId="634"/>
            <ac:picMk id="10" creationId="{F1B1B20F-9D94-449B-8260-A9AD485EBCF0}"/>
          </ac:picMkLst>
        </pc:picChg>
        <pc:picChg chg="add mod">
          <ac:chgData name="Erick Arostegui Cunza" userId="d89b6af450cec8f7" providerId="LiveId" clId="{97842126-EE0B-42B3-9120-C8C245DF46FC}" dt="2022-02-03T22:57:16.412" v="349" actId="1076"/>
          <ac:picMkLst>
            <pc:docMk/>
            <pc:sldMk cId="437668245" sldId="634"/>
            <ac:picMk id="11" creationId="{B2FA671B-FFCB-4590-B741-5506E4C397A6}"/>
          </ac:picMkLst>
        </pc:picChg>
      </pc:sldChg>
      <pc:sldChg chg="modSp add mod">
        <pc:chgData name="Erick Arostegui Cunza" userId="d89b6af450cec8f7" providerId="LiveId" clId="{97842126-EE0B-42B3-9120-C8C245DF46FC}" dt="2022-02-03T23:10:09.451" v="370" actId="20577"/>
        <pc:sldMkLst>
          <pc:docMk/>
          <pc:sldMk cId="1906060427" sldId="635"/>
        </pc:sldMkLst>
        <pc:spChg chg="mod">
          <ac:chgData name="Erick Arostegui Cunza" userId="d89b6af450cec8f7" providerId="LiveId" clId="{97842126-EE0B-42B3-9120-C8C245DF46FC}" dt="2022-02-03T23:10:09.451" v="370" actId="20577"/>
          <ac:spMkLst>
            <pc:docMk/>
            <pc:sldMk cId="1906060427" sldId="635"/>
            <ac:spMk id="6" creationId="{DB7CA870-7AAA-4C4E-9578-9EA791AD8BD3}"/>
          </ac:spMkLst>
        </pc:spChg>
      </pc:sldChg>
      <pc:sldChg chg="addSp modSp add mod">
        <pc:chgData name="Erick Arostegui Cunza" userId="d89b6af450cec8f7" providerId="LiveId" clId="{97842126-EE0B-42B3-9120-C8C245DF46FC}" dt="2022-02-03T23:11:57.807" v="423" actId="1076"/>
        <pc:sldMkLst>
          <pc:docMk/>
          <pc:sldMk cId="1286612881" sldId="636"/>
        </pc:sldMkLst>
        <pc:spChg chg="add mod">
          <ac:chgData name="Erick Arostegui Cunza" userId="d89b6af450cec8f7" providerId="LiveId" clId="{97842126-EE0B-42B3-9120-C8C245DF46FC}" dt="2022-02-03T23:10:49.742" v="383"/>
          <ac:spMkLst>
            <pc:docMk/>
            <pc:sldMk cId="1286612881" sldId="636"/>
            <ac:spMk id="6" creationId="{EB362AC5-042C-4D8A-A89C-B1ABA8CCF46B}"/>
          </ac:spMkLst>
        </pc:spChg>
        <pc:spChg chg="mod">
          <ac:chgData name="Erick Arostegui Cunza" userId="d89b6af450cec8f7" providerId="LiveId" clId="{97842126-EE0B-42B3-9120-C8C245DF46FC}" dt="2022-02-03T23:11:57.807" v="423" actId="1076"/>
          <ac:spMkLst>
            <pc:docMk/>
            <pc:sldMk cId="1286612881" sldId="636"/>
            <ac:spMk id="8" creationId="{3E671A39-EE93-4035-9468-51451B080AAD}"/>
          </ac:spMkLst>
        </pc:spChg>
        <pc:spChg chg="mod">
          <ac:chgData name="Erick Arostegui Cunza" userId="d89b6af450cec8f7" providerId="LiveId" clId="{97842126-EE0B-42B3-9120-C8C245DF46FC}" dt="2022-02-03T23:10:31.170" v="379" actId="20577"/>
          <ac:spMkLst>
            <pc:docMk/>
            <pc:sldMk cId="1286612881" sldId="636"/>
            <ac:spMk id="9" creationId="{56C889CB-F393-4BCE-A5E8-AA9AC2D328BD}"/>
          </ac:spMkLst>
        </pc:spChg>
      </pc:sldChg>
      <pc:sldChg chg="modSp add mod">
        <pc:chgData name="Erick Arostegui Cunza" userId="d89b6af450cec8f7" providerId="LiveId" clId="{97842126-EE0B-42B3-9120-C8C245DF46FC}" dt="2022-02-03T23:12:33.088" v="438" actId="1076"/>
        <pc:sldMkLst>
          <pc:docMk/>
          <pc:sldMk cId="3992757751" sldId="637"/>
        </pc:sldMkLst>
        <pc:spChg chg="mod">
          <ac:chgData name="Erick Arostegui Cunza" userId="d89b6af450cec8f7" providerId="LiveId" clId="{97842126-EE0B-42B3-9120-C8C245DF46FC}" dt="2022-02-03T23:12:26.818" v="436" actId="1076"/>
          <ac:spMkLst>
            <pc:docMk/>
            <pc:sldMk cId="3992757751" sldId="637"/>
            <ac:spMk id="6" creationId="{EB362AC5-042C-4D8A-A89C-B1ABA8CCF46B}"/>
          </ac:spMkLst>
        </pc:spChg>
        <pc:spChg chg="mod">
          <ac:chgData name="Erick Arostegui Cunza" userId="d89b6af450cec8f7" providerId="LiveId" clId="{97842126-EE0B-42B3-9120-C8C245DF46FC}" dt="2022-02-03T23:12:33.088" v="438" actId="1076"/>
          <ac:spMkLst>
            <pc:docMk/>
            <pc:sldMk cId="3992757751" sldId="637"/>
            <ac:spMk id="8" creationId="{3E671A39-EE93-4035-9468-51451B080AAD}"/>
          </ac:spMkLst>
        </pc:spChg>
      </pc:sldChg>
    </pc:docChg>
  </pc:docChgLst>
  <pc:docChgLst>
    <pc:chgData name="Erick Arostegui Cunza" userId="d89b6af450cec8f7" providerId="LiveId" clId="{A999F5A8-3108-4452-B363-C592434EC885}"/>
    <pc:docChg chg="custSel modSld">
      <pc:chgData name="Erick Arostegui Cunza" userId="d89b6af450cec8f7" providerId="LiveId" clId="{A999F5A8-3108-4452-B363-C592434EC885}" dt="2022-01-06T17:02:51.582" v="39" actId="20577"/>
      <pc:docMkLst>
        <pc:docMk/>
      </pc:docMkLst>
      <pc:sldChg chg="modSp mod">
        <pc:chgData name="Erick Arostegui Cunza" userId="d89b6af450cec8f7" providerId="LiveId" clId="{A999F5A8-3108-4452-B363-C592434EC885}" dt="2022-01-06T17:00:52.584" v="31" actId="20577"/>
        <pc:sldMkLst>
          <pc:docMk/>
          <pc:sldMk cId="1814101223" sldId="256"/>
        </pc:sldMkLst>
        <pc:spChg chg="mod">
          <ac:chgData name="Erick Arostegui Cunza" userId="d89b6af450cec8f7" providerId="LiveId" clId="{A999F5A8-3108-4452-B363-C592434EC885}" dt="2022-01-06T17:00:52.584" v="31" actId="20577"/>
          <ac:spMkLst>
            <pc:docMk/>
            <pc:sldMk cId="1814101223" sldId="256"/>
            <ac:spMk id="6" creationId="{1F82934E-230F-4046-9931-68B2E51336A3}"/>
          </ac:spMkLst>
        </pc:spChg>
      </pc:sldChg>
      <pc:sldChg chg="modSp mod">
        <pc:chgData name="Erick Arostegui Cunza" userId="d89b6af450cec8f7" providerId="LiveId" clId="{A999F5A8-3108-4452-B363-C592434EC885}" dt="2022-01-06T17:02:51.582" v="39" actId="20577"/>
        <pc:sldMkLst>
          <pc:docMk/>
          <pc:sldMk cId="1895096602" sldId="349"/>
        </pc:sldMkLst>
        <pc:spChg chg="mod">
          <ac:chgData name="Erick Arostegui Cunza" userId="d89b6af450cec8f7" providerId="LiveId" clId="{A999F5A8-3108-4452-B363-C592434EC885}" dt="2022-01-06T17:01:11.553" v="32"/>
          <ac:spMkLst>
            <pc:docMk/>
            <pc:sldMk cId="1895096602" sldId="349"/>
            <ac:spMk id="12" creationId="{991541BA-D05B-4F80-8215-5DDE38F875A9}"/>
          </ac:spMkLst>
        </pc:spChg>
        <pc:spChg chg="mod">
          <ac:chgData name="Erick Arostegui Cunza" userId="d89b6af450cec8f7" providerId="LiveId" clId="{A999F5A8-3108-4452-B363-C592434EC885}" dt="2022-01-06T17:02:01.461" v="33"/>
          <ac:spMkLst>
            <pc:docMk/>
            <pc:sldMk cId="1895096602" sldId="349"/>
            <ac:spMk id="22" creationId="{FC8AFD3B-A832-4DD1-BD7A-240482D6091C}"/>
          </ac:spMkLst>
        </pc:spChg>
        <pc:spChg chg="mod">
          <ac:chgData name="Erick Arostegui Cunza" userId="d89b6af450cec8f7" providerId="LiveId" clId="{A999F5A8-3108-4452-B363-C592434EC885}" dt="2022-01-06T17:02:51.582" v="39" actId="20577"/>
          <ac:spMkLst>
            <pc:docMk/>
            <pc:sldMk cId="1895096602" sldId="349"/>
            <ac:spMk id="38" creationId="{4EED5685-C55F-40EA-B9E4-7B859268427E}"/>
          </ac:spMkLst>
        </pc:spChg>
      </pc:sldChg>
    </pc:docChg>
  </pc:docChgLst>
  <pc:docChgLst>
    <pc:chgData name="Erick Arostegui Cunza" userId="d89b6af450cec8f7" providerId="LiveId" clId="{1B307017-B46A-4C78-8A5D-4791C5638908}"/>
    <pc:docChg chg="modSld">
      <pc:chgData name="Erick Arostegui Cunza" userId="d89b6af450cec8f7" providerId="LiveId" clId="{1B307017-B46A-4C78-8A5D-4791C5638908}" dt="2022-01-17T19:36:50.482" v="18" actId="20577"/>
      <pc:docMkLst>
        <pc:docMk/>
      </pc:docMkLst>
      <pc:sldChg chg="modSp mod">
        <pc:chgData name="Erick Arostegui Cunza" userId="d89b6af450cec8f7" providerId="LiveId" clId="{1B307017-B46A-4C78-8A5D-4791C5638908}" dt="2022-01-17T19:36:50.482" v="18" actId="20577"/>
        <pc:sldMkLst>
          <pc:docMk/>
          <pc:sldMk cId="1814101223" sldId="256"/>
        </pc:sldMkLst>
        <pc:spChg chg="mod">
          <ac:chgData name="Erick Arostegui Cunza" userId="d89b6af450cec8f7" providerId="LiveId" clId="{1B307017-B46A-4C78-8A5D-4791C5638908}" dt="2022-01-17T19:36:50.482" v="18" actId="20577"/>
          <ac:spMkLst>
            <pc:docMk/>
            <pc:sldMk cId="1814101223" sldId="256"/>
            <ac:spMk id="6" creationId="{1F82934E-230F-4046-9931-68B2E51336A3}"/>
          </ac:spMkLst>
        </pc:spChg>
      </pc:sldChg>
    </pc:docChg>
  </pc:docChgLst>
  <pc:docChgLst>
    <pc:chgData name="Erick Arostegui Cunza" userId="d89b6af450cec8f7" providerId="LiveId" clId="{C0C0D843-EC1D-4479-9B82-0E594943AE13}"/>
    <pc:docChg chg="undo redo custSel addSld delSld modSld sldOrd modMainMaster addSection modSection modNotesMaster">
      <pc:chgData name="Erick Arostegui Cunza" userId="d89b6af450cec8f7" providerId="LiveId" clId="{C0C0D843-EC1D-4479-9B82-0E594943AE13}" dt="2022-10-01T14:03:29.874" v="5423" actId="47"/>
      <pc:docMkLst>
        <pc:docMk/>
      </pc:docMkLst>
      <pc:sldChg chg="addSp delSp modSp del mod modShow">
        <pc:chgData name="Erick Arostegui Cunza" userId="d89b6af450cec8f7" providerId="LiveId" clId="{C0C0D843-EC1D-4479-9B82-0E594943AE13}" dt="2022-10-01T14:03:29.874" v="5423" actId="47"/>
        <pc:sldMkLst>
          <pc:docMk/>
          <pc:sldMk cId="1814101223" sldId="256"/>
        </pc:sldMkLst>
        <pc:spChg chg="add del mod">
          <ac:chgData name="Erick Arostegui Cunza" userId="d89b6af450cec8f7" providerId="LiveId" clId="{C0C0D843-EC1D-4479-9B82-0E594943AE13}" dt="2022-09-19T21:05:05.363" v="16" actId="478"/>
          <ac:spMkLst>
            <pc:docMk/>
            <pc:sldMk cId="1814101223" sldId="256"/>
            <ac:spMk id="4" creationId="{7071D770-F4EC-6B4A-C456-13EFE0357382}"/>
          </ac:spMkLst>
        </pc:spChg>
        <pc:spChg chg="add del mod ord">
          <ac:chgData name="Erick Arostegui Cunza" userId="d89b6af450cec8f7" providerId="LiveId" clId="{C0C0D843-EC1D-4479-9B82-0E594943AE13}" dt="2022-09-19T21:06:16.292" v="28" actId="478"/>
          <ac:spMkLst>
            <pc:docMk/>
            <pc:sldMk cId="1814101223" sldId="256"/>
            <ac:spMk id="6" creationId="{1F82934E-230F-4046-9931-68B2E51336A3}"/>
          </ac:spMkLst>
        </pc:spChg>
        <pc:spChg chg="add mod">
          <ac:chgData name="Erick Arostegui Cunza" userId="d89b6af450cec8f7" providerId="LiveId" clId="{C0C0D843-EC1D-4479-9B82-0E594943AE13}" dt="2022-09-19T21:09:08.460" v="95" actId="1076"/>
          <ac:spMkLst>
            <pc:docMk/>
            <pc:sldMk cId="1814101223" sldId="256"/>
            <ac:spMk id="9" creationId="{B2D1E029-581E-9315-550A-AAC8036EDBB5}"/>
          </ac:spMkLst>
        </pc:spChg>
        <pc:spChg chg="add mod">
          <ac:chgData name="Erick Arostegui Cunza" userId="d89b6af450cec8f7" providerId="LiveId" clId="{C0C0D843-EC1D-4479-9B82-0E594943AE13}" dt="2022-09-19T21:09:11.853" v="96" actId="1076"/>
          <ac:spMkLst>
            <pc:docMk/>
            <pc:sldMk cId="1814101223" sldId="256"/>
            <ac:spMk id="11" creationId="{86CCB3D0-EDFE-0F4E-0066-DF70EF525933}"/>
          </ac:spMkLst>
        </pc:spChg>
        <pc:spChg chg="add mod">
          <ac:chgData name="Erick Arostegui Cunza" userId="d89b6af450cec8f7" providerId="LiveId" clId="{C0C0D843-EC1D-4479-9B82-0E594943AE13}" dt="2022-09-19T21:09:43.218" v="103" actId="1076"/>
          <ac:spMkLst>
            <pc:docMk/>
            <pc:sldMk cId="1814101223" sldId="256"/>
            <ac:spMk id="12" creationId="{5AB334E9-625A-7722-2FA7-FD74959547F7}"/>
          </ac:spMkLst>
        </pc:spChg>
        <pc:spChg chg="add del mod">
          <ac:chgData name="Erick Arostegui Cunza" userId="d89b6af450cec8f7" providerId="LiveId" clId="{C0C0D843-EC1D-4479-9B82-0E594943AE13}" dt="2022-09-19T21:08:31.763" v="86" actId="478"/>
          <ac:spMkLst>
            <pc:docMk/>
            <pc:sldMk cId="1814101223" sldId="256"/>
            <ac:spMk id="15" creationId="{62BE739E-CD29-661B-4BFC-2354B5EBDCE4}"/>
          </ac:spMkLst>
        </pc:spChg>
        <pc:spChg chg="add mod">
          <ac:chgData name="Erick Arostegui Cunza" userId="d89b6af450cec8f7" providerId="LiveId" clId="{C0C0D843-EC1D-4479-9B82-0E594943AE13}" dt="2022-09-19T21:09:52.290" v="104" actId="207"/>
          <ac:spMkLst>
            <pc:docMk/>
            <pc:sldMk cId="1814101223" sldId="256"/>
            <ac:spMk id="16" creationId="{B11C857F-2C08-59D8-7C6F-6E37673B31C8}"/>
          </ac:spMkLst>
        </pc:spChg>
        <pc:picChg chg="add del mod ord">
          <ac:chgData name="Erick Arostegui Cunza" userId="d89b6af450cec8f7" providerId="LiveId" clId="{C0C0D843-EC1D-4479-9B82-0E594943AE13}" dt="2022-09-19T21:04:15.343" v="15" actId="478"/>
          <ac:picMkLst>
            <pc:docMk/>
            <pc:sldMk cId="1814101223" sldId="256"/>
            <ac:picMk id="3" creationId="{1F6FEDC1-1280-3E72-A77E-500AF6FE3559}"/>
          </ac:picMkLst>
        </pc:picChg>
        <pc:picChg chg="del">
          <ac:chgData name="Erick Arostegui Cunza" userId="d89b6af450cec8f7" providerId="LiveId" clId="{C0C0D843-EC1D-4479-9B82-0E594943AE13}" dt="2022-09-19T21:02:24.271" v="1" actId="478"/>
          <ac:picMkLst>
            <pc:docMk/>
            <pc:sldMk cId="1814101223" sldId="256"/>
            <ac:picMk id="5" creationId="{829B58A5-C131-448F-BF61-F6C6B71DCEF4}"/>
          </ac:picMkLst>
        </pc:picChg>
        <pc:picChg chg="add mod ord">
          <ac:chgData name="Erick Arostegui Cunza" userId="d89b6af450cec8f7" providerId="LiveId" clId="{C0C0D843-EC1D-4479-9B82-0E594943AE13}" dt="2022-09-19T21:08:21.624" v="83" actId="1076"/>
          <ac:picMkLst>
            <pc:docMk/>
            <pc:sldMk cId="1814101223" sldId="256"/>
            <ac:picMk id="8" creationId="{BC450106-053F-5910-E6BF-6486ED012112}"/>
          </ac:picMkLst>
        </pc:picChg>
        <pc:picChg chg="del">
          <ac:chgData name="Erick Arostegui Cunza" userId="d89b6af450cec8f7" providerId="LiveId" clId="{C0C0D843-EC1D-4479-9B82-0E594943AE13}" dt="2022-09-19T21:03:13.905" v="9" actId="478"/>
          <ac:picMkLst>
            <pc:docMk/>
            <pc:sldMk cId="1814101223" sldId="256"/>
            <ac:picMk id="10" creationId="{D5C513C6-CB3A-4D39-BE65-7E7CBEBD75DD}"/>
          </ac:picMkLst>
        </pc:picChg>
        <pc:picChg chg="add mod">
          <ac:chgData name="Erick Arostegui Cunza" userId="d89b6af450cec8f7" providerId="LiveId" clId="{C0C0D843-EC1D-4479-9B82-0E594943AE13}" dt="2022-09-19T21:06:45.622" v="36" actId="1076"/>
          <ac:picMkLst>
            <pc:docMk/>
            <pc:sldMk cId="1814101223" sldId="256"/>
            <ac:picMk id="13" creationId="{A4C0C736-5809-70A6-114D-E6D34ACD4DE2}"/>
          </ac:picMkLst>
        </pc:picChg>
      </pc:sldChg>
      <pc:sldChg chg="addSp delSp modSp mod">
        <pc:chgData name="Erick Arostegui Cunza" userId="d89b6af450cec8f7" providerId="LiveId" clId="{C0C0D843-EC1D-4479-9B82-0E594943AE13}" dt="2022-09-21T15:14:47.347" v="3182"/>
        <pc:sldMkLst>
          <pc:docMk/>
          <pc:sldMk cId="585598145" sldId="343"/>
        </pc:sldMkLst>
        <pc:spChg chg="del">
          <ac:chgData name="Erick Arostegui Cunza" userId="d89b6af450cec8f7" providerId="LiveId" clId="{C0C0D843-EC1D-4479-9B82-0E594943AE13}" dt="2022-09-21T15:11:31.876" v="3147" actId="478"/>
          <ac:spMkLst>
            <pc:docMk/>
            <pc:sldMk cId="585598145" sldId="343"/>
            <ac:spMk id="2" creationId="{6D2B5303-C8A9-44C4-85E4-5BE101E89DC6}"/>
          </ac:spMkLst>
        </pc:spChg>
        <pc:spChg chg="del">
          <ac:chgData name="Erick Arostegui Cunza" userId="d89b6af450cec8f7" providerId="LiveId" clId="{C0C0D843-EC1D-4479-9B82-0E594943AE13}" dt="2022-09-21T15:12:51.986" v="3167" actId="478"/>
          <ac:spMkLst>
            <pc:docMk/>
            <pc:sldMk cId="585598145" sldId="343"/>
            <ac:spMk id="3" creationId="{26C43C0A-2CAF-4851-AECD-B427624523D4}"/>
          </ac:spMkLst>
        </pc:spChg>
        <pc:spChg chg="add del mod">
          <ac:chgData name="Erick Arostegui Cunza" userId="d89b6af450cec8f7" providerId="LiveId" clId="{C0C0D843-EC1D-4479-9B82-0E594943AE13}" dt="2022-09-21T15:14:33.041" v="3181" actId="14100"/>
          <ac:spMkLst>
            <pc:docMk/>
            <pc:sldMk cId="585598145" sldId="343"/>
            <ac:spMk id="6" creationId="{068DDF75-45E2-4E92-B9FC-EE3AF09173DD}"/>
          </ac:spMkLst>
        </pc:spChg>
        <pc:spChg chg="add del mod">
          <ac:chgData name="Erick Arostegui Cunza" userId="d89b6af450cec8f7" providerId="LiveId" clId="{C0C0D843-EC1D-4479-9B82-0E594943AE13}" dt="2022-09-21T15:11:33.137" v="3148" actId="478"/>
          <ac:spMkLst>
            <pc:docMk/>
            <pc:sldMk cId="585598145" sldId="343"/>
            <ac:spMk id="9" creationId="{3C471BEF-2E6F-25F6-47EB-28783BC60AEC}"/>
          </ac:spMkLst>
        </pc:spChg>
        <pc:spChg chg="add mod">
          <ac:chgData name="Erick Arostegui Cunza" userId="d89b6af450cec8f7" providerId="LiveId" clId="{C0C0D843-EC1D-4479-9B82-0E594943AE13}" dt="2022-09-21T15:14:47.347" v="3182"/>
          <ac:spMkLst>
            <pc:docMk/>
            <pc:sldMk cId="585598145" sldId="343"/>
            <ac:spMk id="15" creationId="{7C2E65E4-6BD6-8960-E934-727E4008B7B8}"/>
          </ac:spMkLst>
        </pc:spChg>
        <pc:spChg chg="add mod">
          <ac:chgData name="Erick Arostegui Cunza" userId="d89b6af450cec8f7" providerId="LiveId" clId="{C0C0D843-EC1D-4479-9B82-0E594943AE13}" dt="2022-09-21T15:14:47.347" v="3182"/>
          <ac:spMkLst>
            <pc:docMk/>
            <pc:sldMk cId="585598145" sldId="343"/>
            <ac:spMk id="16" creationId="{B6E1FA76-745A-2A08-CBB3-C8AF502353AF}"/>
          </ac:spMkLst>
        </pc:spChg>
        <pc:graphicFrameChg chg="add del mod ord">
          <ac:chgData name="Erick Arostegui Cunza" userId="d89b6af450cec8f7" providerId="LiveId" clId="{C0C0D843-EC1D-4479-9B82-0E594943AE13}" dt="2022-09-21T15:12:14.707" v="3157" actId="21"/>
          <ac:graphicFrameMkLst>
            <pc:docMk/>
            <pc:sldMk cId="585598145" sldId="343"/>
            <ac:graphicFrameMk id="10" creationId="{5C1F7899-EA56-9653-F37A-727FF6EAEC0B}"/>
          </ac:graphicFrameMkLst>
        </pc:graphicFrameChg>
        <pc:graphicFrameChg chg="add del mod">
          <ac:chgData name="Erick Arostegui Cunza" userId="d89b6af450cec8f7" providerId="LiveId" clId="{C0C0D843-EC1D-4479-9B82-0E594943AE13}" dt="2022-09-21T15:13:41.278" v="3171"/>
          <ac:graphicFrameMkLst>
            <pc:docMk/>
            <pc:sldMk cId="585598145" sldId="343"/>
            <ac:graphicFrameMk id="12" creationId="{429D50E6-A546-D219-9D8E-9DA2F420DEC8}"/>
          </ac:graphicFrameMkLst>
        </pc:graphicFrameChg>
        <pc:picChg chg="add del mod">
          <ac:chgData name="Erick Arostegui Cunza" userId="d89b6af450cec8f7" providerId="LiveId" clId="{C0C0D843-EC1D-4479-9B82-0E594943AE13}" dt="2022-09-21T15:06:39.064" v="3142" actId="478"/>
          <ac:picMkLst>
            <pc:docMk/>
            <pc:sldMk cId="585598145" sldId="343"/>
            <ac:picMk id="4" creationId="{95CACD41-B276-BF6A-A7F5-8EB37B8876F9}"/>
          </ac:picMkLst>
        </pc:picChg>
        <pc:picChg chg="del">
          <ac:chgData name="Erick Arostegui Cunza" userId="d89b6af450cec8f7" providerId="LiveId" clId="{C0C0D843-EC1D-4479-9B82-0E594943AE13}" dt="2022-09-21T15:11:29.241" v="3146" actId="478"/>
          <ac:picMkLst>
            <pc:docMk/>
            <pc:sldMk cId="585598145" sldId="343"/>
            <ac:picMk id="5" creationId="{0801228C-9882-4BA8-8C5C-9D92A39076C0}"/>
          </ac:picMkLst>
        </pc:picChg>
        <pc:picChg chg="del mod">
          <ac:chgData name="Erick Arostegui Cunza" userId="d89b6af450cec8f7" providerId="LiveId" clId="{C0C0D843-EC1D-4479-9B82-0E594943AE13}" dt="2022-09-21T15:12:46.752" v="3166" actId="478"/>
          <ac:picMkLst>
            <pc:docMk/>
            <pc:sldMk cId="585598145" sldId="343"/>
            <ac:picMk id="8" creationId="{40428091-62C5-4671-9592-57AB55A29E81}"/>
          </ac:picMkLst>
        </pc:picChg>
        <pc:picChg chg="add del mod ord">
          <ac:chgData name="Erick Arostegui Cunza" userId="d89b6af450cec8f7" providerId="LiveId" clId="{C0C0D843-EC1D-4479-9B82-0E594943AE13}" dt="2022-09-21T15:13:35.223" v="3169" actId="478"/>
          <ac:picMkLst>
            <pc:docMk/>
            <pc:sldMk cId="585598145" sldId="343"/>
            <ac:picMk id="11" creationId="{F582ECC0-6002-8F30-33CA-85335E92159C}"/>
          </ac:picMkLst>
        </pc:picChg>
        <pc:picChg chg="add mod ord">
          <ac:chgData name="Erick Arostegui Cunza" userId="d89b6af450cec8f7" providerId="LiveId" clId="{C0C0D843-EC1D-4479-9B82-0E594943AE13}" dt="2022-09-21T15:14:27.869" v="3180" actId="14100"/>
          <ac:picMkLst>
            <pc:docMk/>
            <pc:sldMk cId="585598145" sldId="343"/>
            <ac:picMk id="13" creationId="{A238F5A5-5313-689C-AB5F-3854AECDB579}"/>
          </ac:picMkLst>
        </pc:picChg>
        <pc:picChg chg="add mod">
          <ac:chgData name="Erick Arostegui Cunza" userId="d89b6af450cec8f7" providerId="LiveId" clId="{C0C0D843-EC1D-4479-9B82-0E594943AE13}" dt="2022-09-21T15:14:16.797" v="3178" actId="1076"/>
          <ac:picMkLst>
            <pc:docMk/>
            <pc:sldMk cId="585598145" sldId="343"/>
            <ac:picMk id="14" creationId="{E8BD2369-4ABF-30F5-DCA1-67FF67440828}"/>
          </ac:picMkLst>
        </pc:picChg>
      </pc:sldChg>
      <pc:sldChg chg="addSp delSp modSp mod">
        <pc:chgData name="Erick Arostegui Cunza" userId="d89b6af450cec8f7" providerId="LiveId" clId="{C0C0D843-EC1D-4479-9B82-0E594943AE13}" dt="2022-09-21T21:40:51.628" v="3723"/>
        <pc:sldMkLst>
          <pc:docMk/>
          <pc:sldMk cId="1895096602" sldId="349"/>
        </pc:sldMkLst>
        <pc:spChg chg="add del mod">
          <ac:chgData name="Erick Arostegui Cunza" userId="d89b6af450cec8f7" providerId="LiveId" clId="{C0C0D843-EC1D-4479-9B82-0E594943AE13}" dt="2022-09-21T21:40:51.628" v="3723"/>
          <ac:spMkLst>
            <pc:docMk/>
            <pc:sldMk cId="1895096602" sldId="349"/>
            <ac:spMk id="2" creationId="{8BA30480-D1BC-D677-2605-5713AB95F9A7}"/>
          </ac:spMkLst>
        </pc:spChg>
        <pc:spChg chg="mod">
          <ac:chgData name="Erick Arostegui Cunza" userId="d89b6af450cec8f7" providerId="LiveId" clId="{C0C0D843-EC1D-4479-9B82-0E594943AE13}" dt="2022-09-19T21:23:08.753" v="124" actId="1076"/>
          <ac:spMkLst>
            <pc:docMk/>
            <pc:sldMk cId="1895096602" sldId="349"/>
            <ac:spMk id="4" creationId="{89EA0243-D736-4983-908D-4D64DD2525E3}"/>
          </ac:spMkLst>
        </pc:spChg>
        <pc:spChg chg="topLvl">
          <ac:chgData name="Erick Arostegui Cunza" userId="d89b6af450cec8f7" providerId="LiveId" clId="{C0C0D843-EC1D-4479-9B82-0E594943AE13}" dt="2022-09-19T21:20:27.631" v="111" actId="478"/>
          <ac:spMkLst>
            <pc:docMk/>
            <pc:sldMk cId="1895096602" sldId="349"/>
            <ac:spMk id="5" creationId="{F2524B6D-797B-4A59-8734-B649B54BE02B}"/>
          </ac:spMkLst>
        </pc:spChg>
        <pc:spChg chg="mod">
          <ac:chgData name="Erick Arostegui Cunza" userId="d89b6af450cec8f7" providerId="LiveId" clId="{C0C0D843-EC1D-4479-9B82-0E594943AE13}" dt="2022-09-19T21:24:06.969" v="132" actId="20577"/>
          <ac:spMkLst>
            <pc:docMk/>
            <pc:sldMk cId="1895096602" sldId="349"/>
            <ac:spMk id="11" creationId="{2E249F9A-A051-FA65-324A-F73CE2622F22}"/>
          </ac:spMkLst>
        </pc:spChg>
        <pc:spChg chg="mod">
          <ac:chgData name="Erick Arostegui Cunza" userId="d89b6af450cec8f7" providerId="LiveId" clId="{C0C0D843-EC1D-4479-9B82-0E594943AE13}" dt="2022-09-19T21:29:45.399" v="178" actId="20577"/>
          <ac:spMkLst>
            <pc:docMk/>
            <pc:sldMk cId="1895096602" sldId="349"/>
            <ac:spMk id="12" creationId="{991541BA-D05B-4F80-8215-5DDE38F875A9}"/>
          </ac:spMkLst>
        </pc:spChg>
        <pc:spChg chg="mod">
          <ac:chgData name="Erick Arostegui Cunza" userId="d89b6af450cec8f7" providerId="LiveId" clId="{C0C0D843-EC1D-4479-9B82-0E594943AE13}" dt="2022-09-19T21:24:26.160" v="137"/>
          <ac:spMkLst>
            <pc:docMk/>
            <pc:sldMk cId="1895096602" sldId="349"/>
            <ac:spMk id="13" creationId="{F7FCAF25-65A0-989E-E9BD-762EF11F67C2}"/>
          </ac:spMkLst>
        </pc:spChg>
        <pc:spChg chg="mod">
          <ac:chgData name="Erick Arostegui Cunza" userId="d89b6af450cec8f7" providerId="LiveId" clId="{C0C0D843-EC1D-4479-9B82-0E594943AE13}" dt="2022-09-19T21:23:47.249" v="128" actId="571"/>
          <ac:spMkLst>
            <pc:docMk/>
            <pc:sldMk cId="1895096602" sldId="349"/>
            <ac:spMk id="16" creationId="{31649AE2-5D4B-8932-5672-E62576C9215B}"/>
          </ac:spMkLst>
        </pc:spChg>
        <pc:spChg chg="mod">
          <ac:chgData name="Erick Arostegui Cunza" userId="d89b6af450cec8f7" providerId="LiveId" clId="{C0C0D843-EC1D-4479-9B82-0E594943AE13}" dt="2022-09-19T21:23:47.249" v="128" actId="571"/>
          <ac:spMkLst>
            <pc:docMk/>
            <pc:sldMk cId="1895096602" sldId="349"/>
            <ac:spMk id="19" creationId="{C2207B5C-ACB4-BF3A-BCF5-29505D34F0D4}"/>
          </ac:spMkLst>
        </pc:spChg>
        <pc:spChg chg="mod">
          <ac:chgData name="Erick Arostegui Cunza" userId="d89b6af450cec8f7" providerId="LiveId" clId="{C0C0D843-EC1D-4479-9B82-0E594943AE13}" dt="2022-09-19T21:24:09.856" v="134" actId="20577"/>
          <ac:spMkLst>
            <pc:docMk/>
            <pc:sldMk cId="1895096602" sldId="349"/>
            <ac:spMk id="26" creationId="{83306D81-4BA5-096E-10C8-411BF6997364}"/>
          </ac:spMkLst>
        </pc:spChg>
        <pc:spChg chg="mod">
          <ac:chgData name="Erick Arostegui Cunza" userId="d89b6af450cec8f7" providerId="LiveId" clId="{C0C0D843-EC1D-4479-9B82-0E594943AE13}" dt="2022-09-19T21:26:29.399" v="149" actId="20577"/>
          <ac:spMkLst>
            <pc:docMk/>
            <pc:sldMk cId="1895096602" sldId="349"/>
            <ac:spMk id="27" creationId="{AF8C6B69-E867-5908-0760-A68D65B2642E}"/>
          </ac:spMkLst>
        </pc:spChg>
        <pc:spChg chg="mod">
          <ac:chgData name="Erick Arostegui Cunza" userId="d89b6af450cec8f7" providerId="LiveId" clId="{C0C0D843-EC1D-4479-9B82-0E594943AE13}" dt="2022-09-19T21:24:12.091" v="136" actId="20577"/>
          <ac:spMkLst>
            <pc:docMk/>
            <pc:sldMk cId="1895096602" sldId="349"/>
            <ac:spMk id="30" creationId="{A35D0F7A-CF3F-41F1-DE1F-01B8BAF9871B}"/>
          </ac:spMkLst>
        </pc:spChg>
        <pc:spChg chg="mod">
          <ac:chgData name="Erick Arostegui Cunza" userId="d89b6af450cec8f7" providerId="LiveId" clId="{C0C0D843-EC1D-4479-9B82-0E594943AE13}" dt="2022-09-19T21:26:15.767" v="146" actId="1076"/>
          <ac:spMkLst>
            <pc:docMk/>
            <pc:sldMk cId="1895096602" sldId="349"/>
            <ac:spMk id="31" creationId="{8894CD45-124B-36A3-15A6-8556B914E463}"/>
          </ac:spMkLst>
        </pc:spChg>
        <pc:grpChg chg="del">
          <ac:chgData name="Erick Arostegui Cunza" userId="d89b6af450cec8f7" providerId="LiveId" clId="{C0C0D843-EC1D-4479-9B82-0E594943AE13}" dt="2022-09-19T21:20:27.631" v="111" actId="478"/>
          <ac:grpSpMkLst>
            <pc:docMk/>
            <pc:sldMk cId="1895096602" sldId="349"/>
            <ac:grpSpMk id="2" creationId="{1C00DACB-7602-48B0-A1BF-B717FB3CF23E}"/>
          </ac:grpSpMkLst>
        </pc:grpChg>
        <pc:grpChg chg="add mod">
          <ac:chgData name="Erick Arostegui Cunza" userId="d89b6af450cec8f7" providerId="LiveId" clId="{C0C0D843-EC1D-4479-9B82-0E594943AE13}" dt="2022-09-19T21:23:33.693" v="126" actId="571"/>
          <ac:grpSpMkLst>
            <pc:docMk/>
            <pc:sldMk cId="1895096602" sldId="349"/>
            <ac:grpSpMk id="10" creationId="{BC19956B-79B6-3C4C-4F4A-C35B43D50704}"/>
          </ac:grpSpMkLst>
        </pc:grpChg>
        <pc:grpChg chg="add mod">
          <ac:chgData name="Erick Arostegui Cunza" userId="d89b6af450cec8f7" providerId="LiveId" clId="{C0C0D843-EC1D-4479-9B82-0E594943AE13}" dt="2022-09-19T21:23:47.249" v="128" actId="571"/>
          <ac:grpSpMkLst>
            <pc:docMk/>
            <pc:sldMk cId="1895096602" sldId="349"/>
            <ac:grpSpMk id="15" creationId="{542871EA-7F72-A20B-37FD-72E73D9D81E5}"/>
          </ac:grpSpMkLst>
        </pc:grpChg>
        <pc:grpChg chg="mod">
          <ac:chgData name="Erick Arostegui Cunza" userId="d89b6af450cec8f7" providerId="LiveId" clId="{C0C0D843-EC1D-4479-9B82-0E594943AE13}" dt="2022-09-19T21:23:20.588" v="125" actId="1076"/>
          <ac:grpSpMkLst>
            <pc:docMk/>
            <pc:sldMk cId="1895096602" sldId="349"/>
            <ac:grpSpMk id="17" creationId="{00BE43EC-3482-41B9-A3C8-45100146F2D1}"/>
          </ac:grpSpMkLst>
        </pc:grpChg>
        <pc:grpChg chg="del">
          <ac:chgData name="Erick Arostegui Cunza" userId="d89b6af450cec8f7" providerId="LiveId" clId="{C0C0D843-EC1D-4479-9B82-0E594943AE13}" dt="2022-09-19T21:21:45.483" v="115" actId="478"/>
          <ac:grpSpMkLst>
            <pc:docMk/>
            <pc:sldMk cId="1895096602" sldId="349"/>
            <ac:grpSpMk id="20" creationId="{7547B1F1-2909-4A6C-A5E8-E45411C51933}"/>
          </ac:grpSpMkLst>
        </pc:grpChg>
        <pc:grpChg chg="add mod">
          <ac:chgData name="Erick Arostegui Cunza" userId="d89b6af450cec8f7" providerId="LiveId" clId="{C0C0D843-EC1D-4479-9B82-0E594943AE13}" dt="2022-09-19T21:23:51.880" v="129" actId="571"/>
          <ac:grpSpMkLst>
            <pc:docMk/>
            <pc:sldMk cId="1895096602" sldId="349"/>
            <ac:grpSpMk id="25" creationId="{EDDC4C43-5036-25F7-DB0B-2D119D3016CB}"/>
          </ac:grpSpMkLst>
        </pc:grpChg>
        <pc:grpChg chg="add mod">
          <ac:chgData name="Erick Arostegui Cunza" userId="d89b6af450cec8f7" providerId="LiveId" clId="{C0C0D843-EC1D-4479-9B82-0E594943AE13}" dt="2022-09-19T21:24:00.178" v="130" actId="571"/>
          <ac:grpSpMkLst>
            <pc:docMk/>
            <pc:sldMk cId="1895096602" sldId="349"/>
            <ac:grpSpMk id="29" creationId="{70E102D0-5CA0-A4E2-73F9-DB167B8F1C84}"/>
          </ac:grpSpMkLst>
        </pc:grpChg>
        <pc:picChg chg="add del mod">
          <ac:chgData name="Erick Arostegui Cunza" userId="d89b6af450cec8f7" providerId="LiveId" clId="{C0C0D843-EC1D-4479-9B82-0E594943AE13}" dt="2022-09-19T21:20:25.511" v="110" actId="21"/>
          <ac:picMkLst>
            <pc:docMk/>
            <pc:sldMk cId="1895096602" sldId="349"/>
            <ac:picMk id="7" creationId="{41B76909-689A-852F-0321-0E83CB33F277}"/>
          </ac:picMkLst>
        </pc:picChg>
        <pc:picChg chg="add mod">
          <ac:chgData name="Erick Arostegui Cunza" userId="d89b6af450cec8f7" providerId="LiveId" clId="{C0C0D843-EC1D-4479-9B82-0E594943AE13}" dt="2022-09-19T21:20:28.086" v="112"/>
          <ac:picMkLst>
            <pc:docMk/>
            <pc:sldMk cId="1895096602" sldId="349"/>
            <ac:picMk id="8" creationId="{EFF0BA3A-A153-4B01-7262-03907509B31C}"/>
          </ac:picMkLst>
        </pc:picChg>
        <pc:picChg chg="del topLvl">
          <ac:chgData name="Erick Arostegui Cunza" userId="d89b6af450cec8f7" providerId="LiveId" clId="{C0C0D843-EC1D-4479-9B82-0E594943AE13}" dt="2022-09-19T21:20:27.631" v="111" actId="478"/>
          <ac:picMkLst>
            <pc:docMk/>
            <pc:sldMk cId="1895096602" sldId="349"/>
            <ac:picMk id="62" creationId="{526248CA-D6C0-44EF-8B2B-431AA77EFADF}"/>
          </ac:picMkLst>
        </pc:picChg>
        <pc:cxnChg chg="mod">
          <ac:chgData name="Erick Arostegui Cunza" userId="d89b6af450cec8f7" providerId="LiveId" clId="{C0C0D843-EC1D-4479-9B82-0E594943AE13}" dt="2022-09-19T21:23:33.693" v="126" actId="571"/>
          <ac:cxnSpMkLst>
            <pc:docMk/>
            <pc:sldMk cId="1895096602" sldId="349"/>
            <ac:cxnSpMk id="14" creationId="{D5A395D0-E62B-F2B4-DDB6-A1B4716DFB6A}"/>
          </ac:cxnSpMkLst>
        </pc:cxnChg>
        <pc:cxnChg chg="mod">
          <ac:chgData name="Erick Arostegui Cunza" userId="d89b6af450cec8f7" providerId="LiveId" clId="{C0C0D843-EC1D-4479-9B82-0E594943AE13}" dt="2022-09-19T21:22:58.944" v="123" actId="14100"/>
          <ac:cxnSpMkLst>
            <pc:docMk/>
            <pc:sldMk cId="1895096602" sldId="349"/>
            <ac:cxnSpMk id="18" creationId="{80C87721-37E6-450B-B1ED-3AC5AEC13F85}"/>
          </ac:cxnSpMkLst>
        </pc:cxnChg>
        <pc:cxnChg chg="mod">
          <ac:chgData name="Erick Arostegui Cunza" userId="d89b6af450cec8f7" providerId="LiveId" clId="{C0C0D843-EC1D-4479-9B82-0E594943AE13}" dt="2022-09-19T21:23:47.249" v="128" actId="571"/>
          <ac:cxnSpMkLst>
            <pc:docMk/>
            <pc:sldMk cId="1895096602" sldId="349"/>
            <ac:cxnSpMk id="24" creationId="{23E611D3-FF5D-B3EE-FB72-3EC45C192D4B}"/>
          </ac:cxnSpMkLst>
        </pc:cxnChg>
        <pc:cxnChg chg="mod">
          <ac:chgData name="Erick Arostegui Cunza" userId="d89b6af450cec8f7" providerId="LiveId" clId="{C0C0D843-EC1D-4479-9B82-0E594943AE13}" dt="2022-09-19T21:23:51.880" v="129" actId="571"/>
          <ac:cxnSpMkLst>
            <pc:docMk/>
            <pc:sldMk cId="1895096602" sldId="349"/>
            <ac:cxnSpMk id="28" creationId="{BBC7D780-A135-39F4-0AAA-A0721C761FDE}"/>
          </ac:cxnSpMkLst>
        </pc:cxnChg>
        <pc:cxnChg chg="mod">
          <ac:chgData name="Erick Arostegui Cunza" userId="d89b6af450cec8f7" providerId="LiveId" clId="{C0C0D843-EC1D-4479-9B82-0E594943AE13}" dt="2022-09-19T21:24:00.178" v="130" actId="571"/>
          <ac:cxnSpMkLst>
            <pc:docMk/>
            <pc:sldMk cId="1895096602" sldId="349"/>
            <ac:cxnSpMk id="32" creationId="{91440979-36D9-E423-89ED-E4020DA2B76C}"/>
          </ac:cxnSpMkLst>
        </pc:cxnChg>
      </pc:sldChg>
      <pc:sldChg chg="add del">
        <pc:chgData name="Erick Arostegui Cunza" userId="d89b6af450cec8f7" providerId="LiveId" clId="{C0C0D843-EC1D-4479-9B82-0E594943AE13}" dt="2022-09-22T21:05:43.531" v="5257"/>
        <pc:sldMkLst>
          <pc:docMk/>
          <pc:sldMk cId="3146401690" sldId="359"/>
        </pc:sldMkLst>
      </pc:sldChg>
      <pc:sldChg chg="addSp delSp modSp mod modClrScheme chgLayout">
        <pc:chgData name="Erick Arostegui Cunza" userId="d89b6af450cec8f7" providerId="LiveId" clId="{C0C0D843-EC1D-4479-9B82-0E594943AE13}" dt="2022-09-21T20:10:42.208" v="3482" actId="700"/>
        <pc:sldMkLst>
          <pc:docMk/>
          <pc:sldMk cId="2922132645" sldId="621"/>
        </pc:sldMkLst>
        <pc:spChg chg="del">
          <ac:chgData name="Erick Arostegui Cunza" userId="d89b6af450cec8f7" providerId="LiveId" clId="{C0C0D843-EC1D-4479-9B82-0E594943AE13}" dt="2022-09-19T21:31:16.015" v="196" actId="478"/>
          <ac:spMkLst>
            <pc:docMk/>
            <pc:sldMk cId="2922132645" sldId="621"/>
            <ac:spMk id="3" creationId="{1CA8581D-DC17-C5DC-71B8-7FB1B56817B8}"/>
          </ac:spMkLst>
        </pc:spChg>
        <pc:spChg chg="mod">
          <ac:chgData name="Erick Arostegui Cunza" userId="d89b6af450cec8f7" providerId="LiveId" clId="{C0C0D843-EC1D-4479-9B82-0E594943AE13}" dt="2022-09-19T21:31:09.991" v="195" actId="1076"/>
          <ac:spMkLst>
            <pc:docMk/>
            <pc:sldMk cId="2922132645" sldId="621"/>
            <ac:spMk id="5" creationId="{20C17544-9F82-E94E-4D57-14AB17FB17D4}"/>
          </ac:spMkLst>
        </pc:spChg>
        <pc:spChg chg="mod topLvl">
          <ac:chgData name="Erick Arostegui Cunza" userId="d89b6af450cec8f7" providerId="LiveId" clId="{C0C0D843-EC1D-4479-9B82-0E594943AE13}" dt="2022-09-21T20:09:51.129" v="3480" actId="207"/>
          <ac:spMkLst>
            <pc:docMk/>
            <pc:sldMk cId="2922132645" sldId="621"/>
            <ac:spMk id="9" creationId="{56C889CB-F393-4BCE-A5E8-AA9AC2D328BD}"/>
          </ac:spMkLst>
        </pc:spChg>
        <pc:grpChg chg="del">
          <ac:chgData name="Erick Arostegui Cunza" userId="d89b6af450cec8f7" providerId="LiveId" clId="{C0C0D843-EC1D-4479-9B82-0E594943AE13}" dt="2022-09-19T21:29:30.867" v="175" actId="478"/>
          <ac:grpSpMkLst>
            <pc:docMk/>
            <pc:sldMk cId="2922132645" sldId="621"/>
            <ac:grpSpMk id="2" creationId="{8ABE5D14-63C0-4829-86EB-CABF42393AE2}"/>
          </ac:grpSpMkLst>
        </pc:grpChg>
        <pc:picChg chg="del">
          <ac:chgData name="Erick Arostegui Cunza" userId="d89b6af450cec8f7" providerId="LiveId" clId="{C0C0D843-EC1D-4479-9B82-0E594943AE13}" dt="2022-09-19T21:30:06.124" v="182" actId="478"/>
          <ac:picMkLst>
            <pc:docMk/>
            <pc:sldMk cId="2922132645" sldId="621"/>
            <ac:picMk id="6" creationId="{D5BBB1EC-46C9-9E34-AFBC-900212262899}"/>
          </ac:picMkLst>
        </pc:picChg>
        <pc:picChg chg="add del mod">
          <ac:chgData name="Erick Arostegui Cunza" userId="d89b6af450cec8f7" providerId="LiveId" clId="{C0C0D843-EC1D-4479-9B82-0E594943AE13}" dt="2022-09-19T21:29:28.263" v="174" actId="21"/>
          <ac:picMkLst>
            <pc:docMk/>
            <pc:sldMk cId="2922132645" sldId="621"/>
            <ac:picMk id="7" creationId="{FF1D02A0-17D8-9317-2989-781C0FB5F0A3}"/>
          </ac:picMkLst>
        </pc:picChg>
        <pc:picChg chg="add del mod">
          <ac:chgData name="Erick Arostegui Cunza" userId="d89b6af450cec8f7" providerId="LiveId" clId="{C0C0D843-EC1D-4479-9B82-0E594943AE13}" dt="2022-09-21T20:09:48.312" v="3479" actId="478"/>
          <ac:picMkLst>
            <pc:docMk/>
            <pc:sldMk cId="2922132645" sldId="621"/>
            <ac:picMk id="8" creationId="{A93BAAD8-C844-FFDD-0D5F-D66BB7AC1F19}"/>
          </ac:picMkLst>
        </pc:picChg>
        <pc:picChg chg="del topLvl">
          <ac:chgData name="Erick Arostegui Cunza" userId="d89b6af450cec8f7" providerId="LiveId" clId="{C0C0D843-EC1D-4479-9B82-0E594943AE13}" dt="2022-09-19T21:29:30.867" v="175" actId="478"/>
          <ac:picMkLst>
            <pc:docMk/>
            <pc:sldMk cId="2922132645" sldId="621"/>
            <ac:picMk id="14" creationId="{9DE54537-8D74-444D-88A8-28BE1A4F8DB5}"/>
          </ac:picMkLst>
        </pc:picChg>
        <pc:cxnChg chg="del">
          <ac:chgData name="Erick Arostegui Cunza" userId="d89b6af450cec8f7" providerId="LiveId" clId="{C0C0D843-EC1D-4479-9B82-0E594943AE13}" dt="2022-09-19T21:30:07.738" v="183" actId="478"/>
          <ac:cxnSpMkLst>
            <pc:docMk/>
            <pc:sldMk cId="2922132645" sldId="621"/>
            <ac:cxnSpMk id="4" creationId="{54FD7BB8-1E30-6156-3761-E6BC04BC864B}"/>
          </ac:cxnSpMkLst>
        </pc:cxnChg>
      </pc:sldChg>
      <pc:sldChg chg="addSp delSp modSp mod">
        <pc:chgData name="Erick Arostegui Cunza" userId="d89b6af450cec8f7" providerId="LiveId" clId="{C0C0D843-EC1D-4479-9B82-0E594943AE13}" dt="2022-09-21T21:46:33.421" v="3763" actId="207"/>
        <pc:sldMkLst>
          <pc:docMk/>
          <pc:sldMk cId="2900060711" sldId="650"/>
        </pc:sldMkLst>
        <pc:spChg chg="add del mod">
          <ac:chgData name="Erick Arostegui Cunza" userId="d89b6af450cec8f7" providerId="LiveId" clId="{C0C0D843-EC1D-4479-9B82-0E594943AE13}" dt="2022-09-21T21:42:01.097" v="3749" actId="478"/>
          <ac:spMkLst>
            <pc:docMk/>
            <pc:sldMk cId="2900060711" sldId="650"/>
            <ac:spMk id="2" creationId="{B47DEDBA-1C26-9AB5-5AEB-5A5187C228CE}"/>
          </ac:spMkLst>
        </pc:spChg>
        <pc:spChg chg="mod topLvl">
          <ac:chgData name="Erick Arostegui Cunza" userId="d89b6af450cec8f7" providerId="LiveId" clId="{C0C0D843-EC1D-4479-9B82-0E594943AE13}" dt="2022-09-21T21:46:33.421" v="3763" actId="207"/>
          <ac:spMkLst>
            <pc:docMk/>
            <pc:sldMk cId="2900060711" sldId="650"/>
            <ac:spMk id="5" creationId="{F2524B6D-797B-4A59-8734-B649B54BE02B}"/>
          </ac:spMkLst>
        </pc:spChg>
        <pc:spChg chg="mod">
          <ac:chgData name="Erick Arostegui Cunza" userId="d89b6af450cec8f7" providerId="LiveId" clId="{C0C0D843-EC1D-4479-9B82-0E594943AE13}" dt="2022-09-19T21:29:51.751" v="180" actId="20577"/>
          <ac:spMkLst>
            <pc:docMk/>
            <pc:sldMk cId="2900060711" sldId="650"/>
            <ac:spMk id="6" creationId="{DB7CA870-7AAA-4C4E-9578-9EA791AD8BD3}"/>
          </ac:spMkLst>
        </pc:spChg>
        <pc:grpChg chg="del">
          <ac:chgData name="Erick Arostegui Cunza" userId="d89b6af450cec8f7" providerId="LiveId" clId="{C0C0D843-EC1D-4479-9B82-0E594943AE13}" dt="2022-09-19T21:28:13.063" v="150" actId="478"/>
          <ac:grpSpMkLst>
            <pc:docMk/>
            <pc:sldMk cId="2900060711" sldId="650"/>
            <ac:grpSpMk id="2" creationId="{1C00DACB-7602-48B0-A1BF-B717FB3CF23E}"/>
          </ac:grpSpMkLst>
        </pc:grpChg>
        <pc:picChg chg="add mod">
          <ac:chgData name="Erick Arostegui Cunza" userId="d89b6af450cec8f7" providerId="LiveId" clId="{C0C0D843-EC1D-4479-9B82-0E594943AE13}" dt="2022-09-19T21:28:14.165" v="151"/>
          <ac:picMkLst>
            <pc:docMk/>
            <pc:sldMk cId="2900060711" sldId="650"/>
            <ac:picMk id="3" creationId="{C974B874-8BA7-89D5-57A1-E87539AB0CB7}"/>
          </ac:picMkLst>
        </pc:picChg>
        <pc:picChg chg="del topLvl">
          <ac:chgData name="Erick Arostegui Cunza" userId="d89b6af450cec8f7" providerId="LiveId" clId="{C0C0D843-EC1D-4479-9B82-0E594943AE13}" dt="2022-09-19T21:28:13.063" v="150" actId="478"/>
          <ac:picMkLst>
            <pc:docMk/>
            <pc:sldMk cId="2900060711" sldId="650"/>
            <ac:picMk id="62" creationId="{526248CA-D6C0-44EF-8B2B-431AA77EFADF}"/>
          </ac:picMkLst>
        </pc:picChg>
      </pc:sldChg>
      <pc:sldChg chg="del">
        <pc:chgData name="Erick Arostegui Cunza" userId="d89b6af450cec8f7" providerId="LiveId" clId="{C0C0D843-EC1D-4479-9B82-0E594943AE13}" dt="2022-09-19T22:02:13.824" v="349" actId="47"/>
        <pc:sldMkLst>
          <pc:docMk/>
          <pc:sldMk cId="3704822880" sldId="651"/>
        </pc:sldMkLst>
      </pc:sldChg>
      <pc:sldChg chg="del">
        <pc:chgData name="Erick Arostegui Cunza" userId="d89b6af450cec8f7" providerId="LiveId" clId="{C0C0D843-EC1D-4479-9B82-0E594943AE13}" dt="2022-09-19T22:02:14.379" v="350" actId="47"/>
        <pc:sldMkLst>
          <pc:docMk/>
          <pc:sldMk cId="1189873604" sldId="652"/>
        </pc:sldMkLst>
      </pc:sldChg>
      <pc:sldChg chg="del">
        <pc:chgData name="Erick Arostegui Cunza" userId="d89b6af450cec8f7" providerId="LiveId" clId="{C0C0D843-EC1D-4479-9B82-0E594943AE13}" dt="2022-09-19T22:02:14.851" v="351" actId="47"/>
        <pc:sldMkLst>
          <pc:docMk/>
          <pc:sldMk cId="3894283548" sldId="653"/>
        </pc:sldMkLst>
      </pc:sldChg>
      <pc:sldChg chg="del">
        <pc:chgData name="Erick Arostegui Cunza" userId="d89b6af450cec8f7" providerId="LiveId" clId="{C0C0D843-EC1D-4479-9B82-0E594943AE13}" dt="2022-09-19T22:02:15.362" v="352" actId="47"/>
        <pc:sldMkLst>
          <pc:docMk/>
          <pc:sldMk cId="2260784967" sldId="654"/>
        </pc:sldMkLst>
      </pc:sldChg>
      <pc:sldChg chg="del">
        <pc:chgData name="Erick Arostegui Cunza" userId="d89b6af450cec8f7" providerId="LiveId" clId="{C0C0D843-EC1D-4479-9B82-0E594943AE13}" dt="2022-09-19T22:02:15.839" v="353" actId="47"/>
        <pc:sldMkLst>
          <pc:docMk/>
          <pc:sldMk cId="912528316" sldId="655"/>
        </pc:sldMkLst>
      </pc:sldChg>
      <pc:sldChg chg="del">
        <pc:chgData name="Erick Arostegui Cunza" userId="d89b6af450cec8f7" providerId="LiveId" clId="{C0C0D843-EC1D-4479-9B82-0E594943AE13}" dt="2022-09-19T22:02:16.333" v="354" actId="47"/>
        <pc:sldMkLst>
          <pc:docMk/>
          <pc:sldMk cId="3215337290" sldId="656"/>
        </pc:sldMkLst>
      </pc:sldChg>
      <pc:sldChg chg="del">
        <pc:chgData name="Erick Arostegui Cunza" userId="d89b6af450cec8f7" providerId="LiveId" clId="{C0C0D843-EC1D-4479-9B82-0E594943AE13}" dt="2022-09-19T22:02:18.212" v="355" actId="47"/>
        <pc:sldMkLst>
          <pc:docMk/>
          <pc:sldMk cId="3152804473" sldId="657"/>
        </pc:sldMkLst>
      </pc:sldChg>
      <pc:sldChg chg="del">
        <pc:chgData name="Erick Arostegui Cunza" userId="d89b6af450cec8f7" providerId="LiveId" clId="{C0C0D843-EC1D-4479-9B82-0E594943AE13}" dt="2022-09-19T22:02:19.064" v="356" actId="47"/>
        <pc:sldMkLst>
          <pc:docMk/>
          <pc:sldMk cId="4288278524" sldId="658"/>
        </pc:sldMkLst>
      </pc:sldChg>
      <pc:sldChg chg="del">
        <pc:chgData name="Erick Arostegui Cunza" userId="d89b6af450cec8f7" providerId="LiveId" clId="{C0C0D843-EC1D-4479-9B82-0E594943AE13}" dt="2022-09-19T22:02:19.903" v="357" actId="47"/>
        <pc:sldMkLst>
          <pc:docMk/>
          <pc:sldMk cId="1953166373" sldId="659"/>
        </pc:sldMkLst>
      </pc:sldChg>
      <pc:sldChg chg="del">
        <pc:chgData name="Erick Arostegui Cunza" userId="d89b6af450cec8f7" providerId="LiveId" clId="{C0C0D843-EC1D-4479-9B82-0E594943AE13}" dt="2022-09-19T22:02:20.556" v="358" actId="47"/>
        <pc:sldMkLst>
          <pc:docMk/>
          <pc:sldMk cId="925099809" sldId="660"/>
        </pc:sldMkLst>
      </pc:sldChg>
      <pc:sldChg chg="del">
        <pc:chgData name="Erick Arostegui Cunza" userId="d89b6af450cec8f7" providerId="LiveId" clId="{C0C0D843-EC1D-4479-9B82-0E594943AE13}" dt="2022-09-19T22:02:21.137" v="359" actId="47"/>
        <pc:sldMkLst>
          <pc:docMk/>
          <pc:sldMk cId="384680170" sldId="661"/>
        </pc:sldMkLst>
      </pc:sldChg>
      <pc:sldChg chg="del">
        <pc:chgData name="Erick Arostegui Cunza" userId="d89b6af450cec8f7" providerId="LiveId" clId="{C0C0D843-EC1D-4479-9B82-0E594943AE13}" dt="2022-09-19T22:02:21.492" v="360" actId="47"/>
        <pc:sldMkLst>
          <pc:docMk/>
          <pc:sldMk cId="709138969" sldId="662"/>
        </pc:sldMkLst>
      </pc:sldChg>
      <pc:sldChg chg="del">
        <pc:chgData name="Erick Arostegui Cunza" userId="d89b6af450cec8f7" providerId="LiveId" clId="{C0C0D843-EC1D-4479-9B82-0E594943AE13}" dt="2022-09-19T22:02:21.686" v="361" actId="47"/>
        <pc:sldMkLst>
          <pc:docMk/>
          <pc:sldMk cId="856570591" sldId="663"/>
        </pc:sldMkLst>
      </pc:sldChg>
      <pc:sldChg chg="del">
        <pc:chgData name="Erick Arostegui Cunza" userId="d89b6af450cec8f7" providerId="LiveId" clId="{C0C0D843-EC1D-4479-9B82-0E594943AE13}" dt="2022-09-19T22:02:21.886" v="362" actId="47"/>
        <pc:sldMkLst>
          <pc:docMk/>
          <pc:sldMk cId="2856661741" sldId="664"/>
        </pc:sldMkLst>
      </pc:sldChg>
      <pc:sldChg chg="del">
        <pc:chgData name="Erick Arostegui Cunza" userId="d89b6af450cec8f7" providerId="LiveId" clId="{C0C0D843-EC1D-4479-9B82-0E594943AE13}" dt="2022-09-19T22:02:22.071" v="363" actId="47"/>
        <pc:sldMkLst>
          <pc:docMk/>
          <pc:sldMk cId="719194639" sldId="665"/>
        </pc:sldMkLst>
      </pc:sldChg>
      <pc:sldChg chg="del">
        <pc:chgData name="Erick Arostegui Cunza" userId="d89b6af450cec8f7" providerId="LiveId" clId="{C0C0D843-EC1D-4479-9B82-0E594943AE13}" dt="2022-09-19T22:02:22.254" v="364" actId="47"/>
        <pc:sldMkLst>
          <pc:docMk/>
          <pc:sldMk cId="3186069742" sldId="666"/>
        </pc:sldMkLst>
      </pc:sldChg>
      <pc:sldChg chg="del">
        <pc:chgData name="Erick Arostegui Cunza" userId="d89b6af450cec8f7" providerId="LiveId" clId="{C0C0D843-EC1D-4479-9B82-0E594943AE13}" dt="2022-09-19T22:02:22.430" v="365" actId="47"/>
        <pc:sldMkLst>
          <pc:docMk/>
          <pc:sldMk cId="1977347457" sldId="667"/>
        </pc:sldMkLst>
      </pc:sldChg>
      <pc:sldChg chg="del">
        <pc:chgData name="Erick Arostegui Cunza" userId="d89b6af450cec8f7" providerId="LiveId" clId="{C0C0D843-EC1D-4479-9B82-0E594943AE13}" dt="2022-09-19T22:02:22.615" v="366" actId="47"/>
        <pc:sldMkLst>
          <pc:docMk/>
          <pc:sldMk cId="3725806270" sldId="668"/>
        </pc:sldMkLst>
      </pc:sldChg>
      <pc:sldChg chg="del">
        <pc:chgData name="Erick Arostegui Cunza" userId="d89b6af450cec8f7" providerId="LiveId" clId="{C0C0D843-EC1D-4479-9B82-0E594943AE13}" dt="2022-09-19T22:02:22.832" v="367" actId="47"/>
        <pc:sldMkLst>
          <pc:docMk/>
          <pc:sldMk cId="2147501551" sldId="669"/>
        </pc:sldMkLst>
      </pc:sldChg>
      <pc:sldChg chg="del">
        <pc:chgData name="Erick Arostegui Cunza" userId="d89b6af450cec8f7" providerId="LiveId" clId="{C0C0D843-EC1D-4479-9B82-0E594943AE13}" dt="2022-09-19T22:02:23.050" v="368" actId="47"/>
        <pc:sldMkLst>
          <pc:docMk/>
          <pc:sldMk cId="4247570454" sldId="670"/>
        </pc:sldMkLst>
      </pc:sldChg>
      <pc:sldChg chg="del">
        <pc:chgData name="Erick Arostegui Cunza" userId="d89b6af450cec8f7" providerId="LiveId" clId="{C0C0D843-EC1D-4479-9B82-0E594943AE13}" dt="2022-09-19T22:02:23.246" v="369" actId="47"/>
        <pc:sldMkLst>
          <pc:docMk/>
          <pc:sldMk cId="1531734636" sldId="671"/>
        </pc:sldMkLst>
      </pc:sldChg>
      <pc:sldChg chg="del">
        <pc:chgData name="Erick Arostegui Cunza" userId="d89b6af450cec8f7" providerId="LiveId" clId="{C0C0D843-EC1D-4479-9B82-0E594943AE13}" dt="2022-09-19T22:02:23.440" v="370" actId="47"/>
        <pc:sldMkLst>
          <pc:docMk/>
          <pc:sldMk cId="3186874492" sldId="672"/>
        </pc:sldMkLst>
      </pc:sldChg>
      <pc:sldChg chg="del">
        <pc:chgData name="Erick Arostegui Cunza" userId="d89b6af450cec8f7" providerId="LiveId" clId="{C0C0D843-EC1D-4479-9B82-0E594943AE13}" dt="2022-09-19T22:02:23.657" v="371" actId="47"/>
        <pc:sldMkLst>
          <pc:docMk/>
          <pc:sldMk cId="1501329026" sldId="673"/>
        </pc:sldMkLst>
      </pc:sldChg>
      <pc:sldChg chg="del">
        <pc:chgData name="Erick Arostegui Cunza" userId="d89b6af450cec8f7" providerId="LiveId" clId="{C0C0D843-EC1D-4479-9B82-0E594943AE13}" dt="2022-09-19T22:02:23.889" v="372" actId="47"/>
        <pc:sldMkLst>
          <pc:docMk/>
          <pc:sldMk cId="4288827619" sldId="674"/>
        </pc:sldMkLst>
      </pc:sldChg>
      <pc:sldChg chg="del">
        <pc:chgData name="Erick Arostegui Cunza" userId="d89b6af450cec8f7" providerId="LiveId" clId="{C0C0D843-EC1D-4479-9B82-0E594943AE13}" dt="2022-09-19T22:02:24.746" v="374" actId="47"/>
        <pc:sldMkLst>
          <pc:docMk/>
          <pc:sldMk cId="1622057429" sldId="675"/>
        </pc:sldMkLst>
      </pc:sldChg>
      <pc:sldChg chg="del">
        <pc:chgData name="Erick Arostegui Cunza" userId="d89b6af450cec8f7" providerId="LiveId" clId="{C0C0D843-EC1D-4479-9B82-0E594943AE13}" dt="2022-09-19T22:02:24.936" v="375" actId="47"/>
        <pc:sldMkLst>
          <pc:docMk/>
          <pc:sldMk cId="2374517967" sldId="676"/>
        </pc:sldMkLst>
      </pc:sldChg>
      <pc:sldChg chg="del">
        <pc:chgData name="Erick Arostegui Cunza" userId="d89b6af450cec8f7" providerId="LiveId" clId="{C0C0D843-EC1D-4479-9B82-0E594943AE13}" dt="2022-09-19T22:02:24.521" v="373" actId="47"/>
        <pc:sldMkLst>
          <pc:docMk/>
          <pc:sldMk cId="2519904547" sldId="677"/>
        </pc:sldMkLst>
      </pc:sldChg>
      <pc:sldChg chg="del">
        <pc:chgData name="Erick Arostegui Cunza" userId="d89b6af450cec8f7" providerId="LiveId" clId="{C0C0D843-EC1D-4479-9B82-0E594943AE13}" dt="2022-09-19T22:02:25.111" v="376" actId="47"/>
        <pc:sldMkLst>
          <pc:docMk/>
          <pc:sldMk cId="1415087703" sldId="678"/>
        </pc:sldMkLst>
      </pc:sldChg>
      <pc:sldChg chg="del">
        <pc:chgData name="Erick Arostegui Cunza" userId="d89b6af450cec8f7" providerId="LiveId" clId="{C0C0D843-EC1D-4479-9B82-0E594943AE13}" dt="2022-09-19T22:02:25.287" v="377" actId="47"/>
        <pc:sldMkLst>
          <pc:docMk/>
          <pc:sldMk cId="2851886004" sldId="679"/>
        </pc:sldMkLst>
      </pc:sldChg>
      <pc:sldChg chg="del">
        <pc:chgData name="Erick Arostegui Cunza" userId="d89b6af450cec8f7" providerId="LiveId" clId="{C0C0D843-EC1D-4479-9B82-0E594943AE13}" dt="2022-09-19T22:02:25.830" v="378" actId="47"/>
        <pc:sldMkLst>
          <pc:docMk/>
          <pc:sldMk cId="2134065159" sldId="680"/>
        </pc:sldMkLst>
      </pc:sldChg>
      <pc:sldChg chg="addSp delSp modSp mod modClrScheme chgLayout">
        <pc:chgData name="Erick Arostegui Cunza" userId="d89b6af450cec8f7" providerId="LiveId" clId="{C0C0D843-EC1D-4479-9B82-0E594943AE13}" dt="2022-09-21T20:13:44.216" v="3518" actId="207"/>
        <pc:sldMkLst>
          <pc:docMk/>
          <pc:sldMk cId="1536789331" sldId="681"/>
        </pc:sldMkLst>
        <pc:spChg chg="add mod">
          <ac:chgData name="Erick Arostegui Cunza" userId="d89b6af450cec8f7" providerId="LiveId" clId="{C0C0D843-EC1D-4479-9B82-0E594943AE13}" dt="2022-09-19T23:03:21.180" v="820" actId="1076"/>
          <ac:spMkLst>
            <pc:docMk/>
            <pc:sldMk cId="1536789331" sldId="681"/>
            <ac:spMk id="3" creationId="{D8437C7D-C826-9C56-A5A4-61B0E4BBE7CE}"/>
          </ac:spMkLst>
        </pc:spChg>
        <pc:spChg chg="mod">
          <ac:chgData name="Erick Arostegui Cunza" userId="d89b6af450cec8f7" providerId="LiveId" clId="{C0C0D843-EC1D-4479-9B82-0E594943AE13}" dt="2022-09-19T22:59:48.274" v="799" actId="12788"/>
          <ac:spMkLst>
            <pc:docMk/>
            <pc:sldMk cId="1536789331" sldId="681"/>
            <ac:spMk id="6" creationId="{53146035-6BDA-3C1E-A86C-A633F9510E08}"/>
          </ac:spMkLst>
        </pc:spChg>
        <pc:spChg chg="add mod">
          <ac:chgData name="Erick Arostegui Cunza" userId="d89b6af450cec8f7" providerId="LiveId" clId="{C0C0D843-EC1D-4479-9B82-0E594943AE13}" dt="2022-09-19T23:03:21.180" v="820" actId="1076"/>
          <ac:spMkLst>
            <pc:docMk/>
            <pc:sldMk cId="1536789331" sldId="681"/>
            <ac:spMk id="7" creationId="{D6A61B5A-3933-4411-C367-75F6BF32B471}"/>
          </ac:spMkLst>
        </pc:spChg>
        <pc:spChg chg="add mod">
          <ac:chgData name="Erick Arostegui Cunza" userId="d89b6af450cec8f7" providerId="LiveId" clId="{C0C0D843-EC1D-4479-9B82-0E594943AE13}" dt="2022-09-19T23:03:29.197" v="821" actId="1076"/>
          <ac:spMkLst>
            <pc:docMk/>
            <pc:sldMk cId="1536789331" sldId="681"/>
            <ac:spMk id="8" creationId="{BEE35CA7-FDDE-6CBB-8670-E821CDB7198B}"/>
          </ac:spMkLst>
        </pc:spChg>
        <pc:spChg chg="mod topLvl">
          <ac:chgData name="Erick Arostegui Cunza" userId="d89b6af450cec8f7" providerId="LiveId" clId="{C0C0D843-EC1D-4479-9B82-0E594943AE13}" dt="2022-09-21T20:13:44.216" v="3518" actId="207"/>
          <ac:spMkLst>
            <pc:docMk/>
            <pc:sldMk cId="1536789331" sldId="681"/>
            <ac:spMk id="9" creationId="{56C889CB-F393-4BCE-A5E8-AA9AC2D328BD}"/>
          </ac:spMkLst>
        </pc:spChg>
        <pc:spChg chg="mod">
          <ac:chgData name="Erick Arostegui Cunza" userId="d89b6af450cec8f7" providerId="LiveId" clId="{C0C0D843-EC1D-4479-9B82-0E594943AE13}" dt="2022-09-19T23:03:21.180" v="820" actId="1076"/>
          <ac:spMkLst>
            <pc:docMk/>
            <pc:sldMk cId="1536789331" sldId="681"/>
            <ac:spMk id="10" creationId="{1EC2A5BC-37B0-0EE7-18D7-E9EBE117667C}"/>
          </ac:spMkLst>
        </pc:spChg>
        <pc:spChg chg="add mod">
          <ac:chgData name="Erick Arostegui Cunza" userId="d89b6af450cec8f7" providerId="LiveId" clId="{C0C0D843-EC1D-4479-9B82-0E594943AE13}" dt="2022-09-19T23:03:29.197" v="821" actId="1076"/>
          <ac:spMkLst>
            <pc:docMk/>
            <pc:sldMk cId="1536789331" sldId="681"/>
            <ac:spMk id="11" creationId="{4400C329-5703-786C-D40B-D2111BF6E0F8}"/>
          </ac:spMkLst>
        </pc:spChg>
        <pc:spChg chg="add mod">
          <ac:chgData name="Erick Arostegui Cunza" userId="d89b6af450cec8f7" providerId="LiveId" clId="{C0C0D843-EC1D-4479-9B82-0E594943AE13}" dt="2022-09-19T23:03:29.197" v="821" actId="1076"/>
          <ac:spMkLst>
            <pc:docMk/>
            <pc:sldMk cId="1536789331" sldId="681"/>
            <ac:spMk id="12" creationId="{809843A3-F8D3-7C4C-C57D-4C73864BE3AE}"/>
          </ac:spMkLst>
        </pc:spChg>
        <pc:grpChg chg="del">
          <ac:chgData name="Erick Arostegui Cunza" userId="d89b6af450cec8f7" providerId="LiveId" clId="{C0C0D843-EC1D-4479-9B82-0E594943AE13}" dt="2022-09-19T23:21:15.959" v="918" actId="478"/>
          <ac:grpSpMkLst>
            <pc:docMk/>
            <pc:sldMk cId="1536789331" sldId="681"/>
            <ac:grpSpMk id="2" creationId="{8ABE5D14-63C0-4829-86EB-CABF42393AE2}"/>
          </ac:grpSpMkLst>
        </pc:grpChg>
        <pc:graphicFrameChg chg="add del mod">
          <ac:chgData name="Erick Arostegui Cunza" userId="d89b6af450cec8f7" providerId="LiveId" clId="{C0C0D843-EC1D-4479-9B82-0E594943AE13}" dt="2022-09-19T23:04:36.320" v="823"/>
          <ac:graphicFrameMkLst>
            <pc:docMk/>
            <pc:sldMk cId="1536789331" sldId="681"/>
            <ac:graphicFrameMk id="16" creationId="{A15D592A-EDFF-7266-3549-7E76B48D553A}"/>
          </ac:graphicFrameMkLst>
        </pc:graphicFrameChg>
        <pc:graphicFrameChg chg="add del mod">
          <ac:chgData name="Erick Arostegui Cunza" userId="d89b6af450cec8f7" providerId="LiveId" clId="{C0C0D843-EC1D-4479-9B82-0E594943AE13}" dt="2022-09-19T23:08:09.837" v="833"/>
          <ac:graphicFrameMkLst>
            <pc:docMk/>
            <pc:sldMk cId="1536789331" sldId="681"/>
            <ac:graphicFrameMk id="19" creationId="{CABE78D7-7E72-DB69-83F1-93134E1B56C6}"/>
          </ac:graphicFrameMkLst>
        </pc:graphicFrameChg>
        <pc:graphicFrameChg chg="add del mod">
          <ac:chgData name="Erick Arostegui Cunza" userId="d89b6af450cec8f7" providerId="LiveId" clId="{C0C0D843-EC1D-4479-9B82-0E594943AE13}" dt="2022-09-19T23:10:38.601" v="845" actId="21"/>
          <ac:graphicFrameMkLst>
            <pc:docMk/>
            <pc:sldMk cId="1536789331" sldId="681"/>
            <ac:graphicFrameMk id="21" creationId="{8F3BD5A6-2889-01C3-F032-B54C63FDBD79}"/>
          </ac:graphicFrameMkLst>
        </pc:graphicFrameChg>
        <pc:picChg chg="add del">
          <ac:chgData name="Erick Arostegui Cunza" userId="d89b6af450cec8f7" providerId="LiveId" clId="{C0C0D843-EC1D-4479-9B82-0E594943AE13}" dt="2022-09-19T22:49:21.672" v="731" actId="478"/>
          <ac:picMkLst>
            <pc:docMk/>
            <pc:sldMk cId="1536789331" sldId="681"/>
            <ac:picMk id="4" creationId="{0E094399-FF4E-C6FB-4242-0B6B8D656BA9}"/>
          </ac:picMkLst>
        </pc:picChg>
        <pc:picChg chg="add mod">
          <ac:chgData name="Erick Arostegui Cunza" userId="d89b6af450cec8f7" providerId="LiveId" clId="{C0C0D843-EC1D-4479-9B82-0E594943AE13}" dt="2022-09-19T23:03:21.180" v="820" actId="1076"/>
          <ac:picMkLst>
            <pc:docMk/>
            <pc:sldMk cId="1536789331" sldId="681"/>
            <ac:picMk id="13" creationId="{71C79EE8-34D0-BC02-BB99-A39B09FCB39E}"/>
          </ac:picMkLst>
        </pc:picChg>
        <pc:picChg chg="del topLvl">
          <ac:chgData name="Erick Arostegui Cunza" userId="d89b6af450cec8f7" providerId="LiveId" clId="{C0C0D843-EC1D-4479-9B82-0E594943AE13}" dt="2022-09-19T23:21:15.959" v="918" actId="478"/>
          <ac:picMkLst>
            <pc:docMk/>
            <pc:sldMk cId="1536789331" sldId="681"/>
            <ac:picMk id="14" creationId="{9DE54537-8D74-444D-88A8-28BE1A4F8DB5}"/>
          </ac:picMkLst>
        </pc:picChg>
        <pc:picChg chg="add mod ord">
          <ac:chgData name="Erick Arostegui Cunza" userId="d89b6af450cec8f7" providerId="LiveId" clId="{C0C0D843-EC1D-4479-9B82-0E594943AE13}" dt="2022-09-19T23:05:40.493" v="831" actId="166"/>
          <ac:picMkLst>
            <pc:docMk/>
            <pc:sldMk cId="1536789331" sldId="681"/>
            <ac:picMk id="18" creationId="{FA8FBCEF-5A47-A66C-2BE3-D54FE6FDE099}"/>
          </ac:picMkLst>
        </pc:picChg>
        <pc:picChg chg="add mod">
          <ac:chgData name="Erick Arostegui Cunza" userId="d89b6af450cec8f7" providerId="LiveId" clId="{C0C0D843-EC1D-4479-9B82-0E594943AE13}" dt="2022-09-19T23:08:35.042" v="839" actId="29295"/>
          <ac:picMkLst>
            <pc:docMk/>
            <pc:sldMk cId="1536789331" sldId="681"/>
            <ac:picMk id="20" creationId="{68361724-167F-E0BF-F351-26AAA61FB254}"/>
          </ac:picMkLst>
        </pc:picChg>
        <pc:picChg chg="add mod">
          <ac:chgData name="Erick Arostegui Cunza" userId="d89b6af450cec8f7" providerId="LiveId" clId="{C0C0D843-EC1D-4479-9B82-0E594943AE13}" dt="2022-09-19T23:11:10.866" v="851" actId="29295"/>
          <ac:picMkLst>
            <pc:docMk/>
            <pc:sldMk cId="1536789331" sldId="681"/>
            <ac:picMk id="22" creationId="{D9A4F07F-2D1A-1E4E-D1F7-0D95C9924639}"/>
          </ac:picMkLst>
        </pc:picChg>
        <pc:picChg chg="add del mod">
          <ac:chgData name="Erick Arostegui Cunza" userId="d89b6af450cec8f7" providerId="LiveId" clId="{C0C0D843-EC1D-4479-9B82-0E594943AE13}" dt="2022-09-21T20:13:42.580" v="3517" actId="478"/>
          <ac:picMkLst>
            <pc:docMk/>
            <pc:sldMk cId="1536789331" sldId="681"/>
            <ac:picMk id="23" creationId="{D1707DB2-87AF-AA81-88AB-E35B99DA3F7D}"/>
          </ac:picMkLst>
        </pc:picChg>
        <pc:picChg chg="add mod">
          <ac:chgData name="Erick Arostegui Cunza" userId="d89b6af450cec8f7" providerId="LiveId" clId="{C0C0D843-EC1D-4479-9B82-0E594943AE13}" dt="2022-09-19T23:03:21.180" v="820" actId="1076"/>
          <ac:picMkLst>
            <pc:docMk/>
            <pc:sldMk cId="1536789331" sldId="681"/>
            <ac:picMk id="10242" creationId="{D298B254-C973-9261-12E6-AE49924406E6}"/>
          </ac:picMkLst>
        </pc:picChg>
        <pc:picChg chg="add mod">
          <ac:chgData name="Erick Arostegui Cunza" userId="d89b6af450cec8f7" providerId="LiveId" clId="{C0C0D843-EC1D-4479-9B82-0E594943AE13}" dt="2022-09-19T23:03:21.180" v="820" actId="1076"/>
          <ac:picMkLst>
            <pc:docMk/>
            <pc:sldMk cId="1536789331" sldId="681"/>
            <ac:picMk id="10244" creationId="{486125DB-CC43-658B-2F0C-16EA3CD2BB80}"/>
          </ac:picMkLst>
        </pc:picChg>
        <pc:picChg chg="add mod">
          <ac:chgData name="Erick Arostegui Cunza" userId="d89b6af450cec8f7" providerId="LiveId" clId="{C0C0D843-EC1D-4479-9B82-0E594943AE13}" dt="2022-09-19T23:03:15.159" v="819" actId="1076"/>
          <ac:picMkLst>
            <pc:docMk/>
            <pc:sldMk cId="1536789331" sldId="681"/>
            <ac:picMk id="10246" creationId="{3FA7DF12-C638-5E4C-AF92-16E67DAA96A7}"/>
          </ac:picMkLst>
        </pc:picChg>
        <pc:cxnChg chg="del">
          <ac:chgData name="Erick Arostegui Cunza" userId="d89b6af450cec8f7" providerId="LiveId" clId="{C0C0D843-EC1D-4479-9B82-0E594943AE13}" dt="2022-09-19T22:49:32.708" v="733" actId="478"/>
          <ac:cxnSpMkLst>
            <pc:docMk/>
            <pc:sldMk cId="1536789331" sldId="681"/>
            <ac:cxnSpMk id="5" creationId="{897BD467-9D41-0900-2087-E203D30C56C4}"/>
          </ac:cxnSpMkLst>
        </pc:cxnChg>
        <pc:cxnChg chg="add mod">
          <ac:chgData name="Erick Arostegui Cunza" userId="d89b6af450cec8f7" providerId="LiveId" clId="{C0C0D843-EC1D-4479-9B82-0E594943AE13}" dt="2022-09-19T23:10:29.082" v="844" actId="1076"/>
          <ac:cxnSpMkLst>
            <pc:docMk/>
            <pc:sldMk cId="1536789331" sldId="681"/>
            <ac:cxnSpMk id="15" creationId="{2BEF5C05-4E5F-F771-D92F-2CACF13CF803}"/>
          </ac:cxnSpMkLst>
        </pc:cxnChg>
      </pc:sldChg>
      <pc:sldChg chg="del">
        <pc:chgData name="Erick Arostegui Cunza" userId="d89b6af450cec8f7" providerId="LiveId" clId="{C0C0D843-EC1D-4479-9B82-0E594943AE13}" dt="2022-09-19T22:02:28.384" v="379" actId="47"/>
        <pc:sldMkLst>
          <pc:docMk/>
          <pc:sldMk cId="2319585092" sldId="682"/>
        </pc:sldMkLst>
      </pc:sldChg>
      <pc:sldChg chg="del">
        <pc:chgData name="Erick Arostegui Cunza" userId="d89b6af450cec8f7" providerId="LiveId" clId="{C0C0D843-EC1D-4479-9B82-0E594943AE13}" dt="2022-09-19T22:02:28.582" v="380" actId="47"/>
        <pc:sldMkLst>
          <pc:docMk/>
          <pc:sldMk cId="226654920" sldId="683"/>
        </pc:sldMkLst>
      </pc:sldChg>
      <pc:sldChg chg="del">
        <pc:chgData name="Erick Arostegui Cunza" userId="d89b6af450cec8f7" providerId="LiveId" clId="{C0C0D843-EC1D-4479-9B82-0E594943AE13}" dt="2022-09-19T22:02:28.759" v="381" actId="47"/>
        <pc:sldMkLst>
          <pc:docMk/>
          <pc:sldMk cId="2031638865" sldId="684"/>
        </pc:sldMkLst>
      </pc:sldChg>
      <pc:sldChg chg="del">
        <pc:chgData name="Erick Arostegui Cunza" userId="d89b6af450cec8f7" providerId="LiveId" clId="{C0C0D843-EC1D-4479-9B82-0E594943AE13}" dt="2022-09-19T22:02:28.928" v="382" actId="47"/>
        <pc:sldMkLst>
          <pc:docMk/>
          <pc:sldMk cId="3614496688" sldId="685"/>
        </pc:sldMkLst>
      </pc:sldChg>
      <pc:sldChg chg="del">
        <pc:chgData name="Erick Arostegui Cunza" userId="d89b6af450cec8f7" providerId="LiveId" clId="{C0C0D843-EC1D-4479-9B82-0E594943AE13}" dt="2022-09-19T22:02:29.095" v="383" actId="47"/>
        <pc:sldMkLst>
          <pc:docMk/>
          <pc:sldMk cId="108156213" sldId="686"/>
        </pc:sldMkLst>
      </pc:sldChg>
      <pc:sldChg chg="del">
        <pc:chgData name="Erick Arostegui Cunza" userId="d89b6af450cec8f7" providerId="LiveId" clId="{C0C0D843-EC1D-4479-9B82-0E594943AE13}" dt="2022-09-19T22:02:29.636" v="384" actId="47"/>
        <pc:sldMkLst>
          <pc:docMk/>
          <pc:sldMk cId="3198906400" sldId="687"/>
        </pc:sldMkLst>
      </pc:sldChg>
      <pc:sldChg chg="del">
        <pc:chgData name="Erick Arostegui Cunza" userId="d89b6af450cec8f7" providerId="LiveId" clId="{C0C0D843-EC1D-4479-9B82-0E594943AE13}" dt="2022-09-19T22:02:29.799" v="385" actId="47"/>
        <pc:sldMkLst>
          <pc:docMk/>
          <pc:sldMk cId="4196416083" sldId="688"/>
        </pc:sldMkLst>
      </pc:sldChg>
      <pc:sldChg chg="del">
        <pc:chgData name="Erick Arostegui Cunza" userId="d89b6af450cec8f7" providerId="LiveId" clId="{C0C0D843-EC1D-4479-9B82-0E594943AE13}" dt="2022-09-19T22:02:29.958" v="386" actId="47"/>
        <pc:sldMkLst>
          <pc:docMk/>
          <pc:sldMk cId="2680292838" sldId="689"/>
        </pc:sldMkLst>
      </pc:sldChg>
      <pc:sldChg chg="del">
        <pc:chgData name="Erick Arostegui Cunza" userId="d89b6af450cec8f7" providerId="LiveId" clId="{C0C0D843-EC1D-4479-9B82-0E594943AE13}" dt="2022-09-19T22:02:30.126" v="387" actId="47"/>
        <pc:sldMkLst>
          <pc:docMk/>
          <pc:sldMk cId="1154266817" sldId="690"/>
        </pc:sldMkLst>
      </pc:sldChg>
      <pc:sldChg chg="del">
        <pc:chgData name="Erick Arostegui Cunza" userId="d89b6af450cec8f7" providerId="LiveId" clId="{C0C0D843-EC1D-4479-9B82-0E594943AE13}" dt="2022-09-19T22:02:30.301" v="388" actId="47"/>
        <pc:sldMkLst>
          <pc:docMk/>
          <pc:sldMk cId="2537854930" sldId="691"/>
        </pc:sldMkLst>
      </pc:sldChg>
      <pc:sldChg chg="del">
        <pc:chgData name="Erick Arostegui Cunza" userId="d89b6af450cec8f7" providerId="LiveId" clId="{C0C0D843-EC1D-4479-9B82-0E594943AE13}" dt="2022-09-19T22:02:31.168" v="389" actId="47"/>
        <pc:sldMkLst>
          <pc:docMk/>
          <pc:sldMk cId="1272852159" sldId="692"/>
        </pc:sldMkLst>
      </pc:sldChg>
      <pc:sldChg chg="del">
        <pc:chgData name="Erick Arostegui Cunza" userId="d89b6af450cec8f7" providerId="LiveId" clId="{C0C0D843-EC1D-4479-9B82-0E594943AE13}" dt="2022-09-19T22:02:31.366" v="390" actId="47"/>
        <pc:sldMkLst>
          <pc:docMk/>
          <pc:sldMk cId="686614252" sldId="693"/>
        </pc:sldMkLst>
      </pc:sldChg>
      <pc:sldChg chg="del">
        <pc:chgData name="Erick Arostegui Cunza" userId="d89b6af450cec8f7" providerId="LiveId" clId="{C0C0D843-EC1D-4479-9B82-0E594943AE13}" dt="2022-09-19T22:02:31.945" v="391" actId="47"/>
        <pc:sldMkLst>
          <pc:docMk/>
          <pc:sldMk cId="1585156890" sldId="694"/>
        </pc:sldMkLst>
      </pc:sldChg>
      <pc:sldChg chg="del">
        <pc:chgData name="Erick Arostegui Cunza" userId="d89b6af450cec8f7" providerId="LiveId" clId="{C0C0D843-EC1D-4479-9B82-0E594943AE13}" dt="2022-09-19T22:02:32.125" v="392" actId="47"/>
        <pc:sldMkLst>
          <pc:docMk/>
          <pc:sldMk cId="2271779981" sldId="695"/>
        </pc:sldMkLst>
      </pc:sldChg>
      <pc:sldChg chg="del">
        <pc:chgData name="Erick Arostegui Cunza" userId="d89b6af450cec8f7" providerId="LiveId" clId="{C0C0D843-EC1D-4479-9B82-0E594943AE13}" dt="2022-09-19T22:02:34.373" v="394" actId="47"/>
        <pc:sldMkLst>
          <pc:docMk/>
          <pc:sldMk cId="653621454" sldId="696"/>
        </pc:sldMkLst>
      </pc:sldChg>
      <pc:sldChg chg="del">
        <pc:chgData name="Erick Arostegui Cunza" userId="d89b6af450cec8f7" providerId="LiveId" clId="{C0C0D843-EC1D-4479-9B82-0E594943AE13}" dt="2022-09-19T22:02:34.611" v="395" actId="47"/>
        <pc:sldMkLst>
          <pc:docMk/>
          <pc:sldMk cId="2009777550" sldId="697"/>
        </pc:sldMkLst>
      </pc:sldChg>
      <pc:sldChg chg="del">
        <pc:chgData name="Erick Arostegui Cunza" userId="d89b6af450cec8f7" providerId="LiveId" clId="{C0C0D843-EC1D-4479-9B82-0E594943AE13}" dt="2022-09-19T22:02:34.787" v="396" actId="47"/>
        <pc:sldMkLst>
          <pc:docMk/>
          <pc:sldMk cId="289621597" sldId="698"/>
        </pc:sldMkLst>
      </pc:sldChg>
      <pc:sldChg chg="del">
        <pc:chgData name="Erick Arostegui Cunza" userId="d89b6af450cec8f7" providerId="LiveId" clId="{C0C0D843-EC1D-4479-9B82-0E594943AE13}" dt="2022-09-19T22:02:34.939" v="397" actId="47"/>
        <pc:sldMkLst>
          <pc:docMk/>
          <pc:sldMk cId="2386359341" sldId="699"/>
        </pc:sldMkLst>
      </pc:sldChg>
      <pc:sldChg chg="del">
        <pc:chgData name="Erick Arostegui Cunza" userId="d89b6af450cec8f7" providerId="LiveId" clId="{C0C0D843-EC1D-4479-9B82-0E594943AE13}" dt="2022-09-19T22:02:35.099" v="398" actId="47"/>
        <pc:sldMkLst>
          <pc:docMk/>
          <pc:sldMk cId="189121706" sldId="700"/>
        </pc:sldMkLst>
      </pc:sldChg>
      <pc:sldChg chg="del">
        <pc:chgData name="Erick Arostegui Cunza" userId="d89b6af450cec8f7" providerId="LiveId" clId="{C0C0D843-EC1D-4479-9B82-0E594943AE13}" dt="2022-09-19T22:02:35.266" v="399" actId="47"/>
        <pc:sldMkLst>
          <pc:docMk/>
          <pc:sldMk cId="802938584" sldId="701"/>
        </pc:sldMkLst>
      </pc:sldChg>
      <pc:sldChg chg="del">
        <pc:chgData name="Erick Arostegui Cunza" userId="d89b6af450cec8f7" providerId="LiveId" clId="{C0C0D843-EC1D-4479-9B82-0E594943AE13}" dt="2022-09-19T22:02:35.427" v="400" actId="47"/>
        <pc:sldMkLst>
          <pc:docMk/>
          <pc:sldMk cId="553539328" sldId="702"/>
        </pc:sldMkLst>
      </pc:sldChg>
      <pc:sldChg chg="del">
        <pc:chgData name="Erick Arostegui Cunza" userId="d89b6af450cec8f7" providerId="LiveId" clId="{C0C0D843-EC1D-4479-9B82-0E594943AE13}" dt="2022-09-19T22:02:35.579" v="401" actId="47"/>
        <pc:sldMkLst>
          <pc:docMk/>
          <pc:sldMk cId="2683684561" sldId="703"/>
        </pc:sldMkLst>
      </pc:sldChg>
      <pc:sldChg chg="del">
        <pc:chgData name="Erick Arostegui Cunza" userId="d89b6af450cec8f7" providerId="LiveId" clId="{C0C0D843-EC1D-4479-9B82-0E594943AE13}" dt="2022-09-19T22:02:35.755" v="402" actId="47"/>
        <pc:sldMkLst>
          <pc:docMk/>
          <pc:sldMk cId="3438046358" sldId="704"/>
        </pc:sldMkLst>
      </pc:sldChg>
      <pc:sldChg chg="del">
        <pc:chgData name="Erick Arostegui Cunza" userId="d89b6af450cec8f7" providerId="LiveId" clId="{C0C0D843-EC1D-4479-9B82-0E594943AE13}" dt="2022-09-19T22:02:35.930" v="403" actId="47"/>
        <pc:sldMkLst>
          <pc:docMk/>
          <pc:sldMk cId="1650125047" sldId="705"/>
        </pc:sldMkLst>
      </pc:sldChg>
      <pc:sldChg chg="del">
        <pc:chgData name="Erick Arostegui Cunza" userId="d89b6af450cec8f7" providerId="LiveId" clId="{C0C0D843-EC1D-4479-9B82-0E594943AE13}" dt="2022-09-19T22:02:36.099" v="404" actId="47"/>
        <pc:sldMkLst>
          <pc:docMk/>
          <pc:sldMk cId="225910604" sldId="706"/>
        </pc:sldMkLst>
      </pc:sldChg>
      <pc:sldChg chg="del">
        <pc:chgData name="Erick Arostegui Cunza" userId="d89b6af450cec8f7" providerId="LiveId" clId="{C0C0D843-EC1D-4479-9B82-0E594943AE13}" dt="2022-09-19T22:02:36.267" v="405" actId="47"/>
        <pc:sldMkLst>
          <pc:docMk/>
          <pc:sldMk cId="160414618" sldId="707"/>
        </pc:sldMkLst>
      </pc:sldChg>
      <pc:sldChg chg="del">
        <pc:chgData name="Erick Arostegui Cunza" userId="d89b6af450cec8f7" providerId="LiveId" clId="{C0C0D843-EC1D-4479-9B82-0E594943AE13}" dt="2022-09-19T22:02:37.251" v="406" actId="47"/>
        <pc:sldMkLst>
          <pc:docMk/>
          <pc:sldMk cId="3127702542" sldId="708"/>
        </pc:sldMkLst>
      </pc:sldChg>
      <pc:sldChg chg="del">
        <pc:chgData name="Erick Arostegui Cunza" userId="d89b6af450cec8f7" providerId="LiveId" clId="{C0C0D843-EC1D-4479-9B82-0E594943AE13}" dt="2022-09-19T22:02:33.806" v="393" actId="47"/>
        <pc:sldMkLst>
          <pc:docMk/>
          <pc:sldMk cId="467616453" sldId="709"/>
        </pc:sldMkLst>
      </pc:sldChg>
      <pc:sldChg chg="del">
        <pc:chgData name="Erick Arostegui Cunza" userId="d89b6af450cec8f7" providerId="LiveId" clId="{C0C0D843-EC1D-4479-9B82-0E594943AE13}" dt="2022-09-19T22:02:37.814" v="407" actId="47"/>
        <pc:sldMkLst>
          <pc:docMk/>
          <pc:sldMk cId="1142198012" sldId="710"/>
        </pc:sldMkLst>
      </pc:sldChg>
      <pc:sldChg chg="del">
        <pc:chgData name="Erick Arostegui Cunza" userId="d89b6af450cec8f7" providerId="LiveId" clId="{C0C0D843-EC1D-4479-9B82-0E594943AE13}" dt="2022-09-19T22:02:38.926" v="408" actId="47"/>
        <pc:sldMkLst>
          <pc:docMk/>
          <pc:sldMk cId="2482297234" sldId="711"/>
        </pc:sldMkLst>
      </pc:sldChg>
      <pc:sldChg chg="del">
        <pc:chgData name="Erick Arostegui Cunza" userId="d89b6af450cec8f7" providerId="LiveId" clId="{C0C0D843-EC1D-4479-9B82-0E594943AE13}" dt="2022-09-19T22:02:39.390" v="409" actId="47"/>
        <pc:sldMkLst>
          <pc:docMk/>
          <pc:sldMk cId="486079216" sldId="712"/>
        </pc:sldMkLst>
      </pc:sldChg>
      <pc:sldChg chg="del">
        <pc:chgData name="Erick Arostegui Cunza" userId="d89b6af450cec8f7" providerId="LiveId" clId="{C0C0D843-EC1D-4479-9B82-0E594943AE13}" dt="2022-09-19T22:02:40.206" v="410" actId="47"/>
        <pc:sldMkLst>
          <pc:docMk/>
          <pc:sldMk cId="3777683136" sldId="713"/>
        </pc:sldMkLst>
      </pc:sldChg>
      <pc:sldChg chg="del">
        <pc:chgData name="Erick Arostegui Cunza" userId="d89b6af450cec8f7" providerId="LiveId" clId="{C0C0D843-EC1D-4479-9B82-0E594943AE13}" dt="2022-09-19T22:02:40.808" v="411" actId="47"/>
        <pc:sldMkLst>
          <pc:docMk/>
          <pc:sldMk cId="1533630016" sldId="714"/>
        </pc:sldMkLst>
      </pc:sldChg>
      <pc:sldChg chg="del">
        <pc:chgData name="Erick Arostegui Cunza" userId="d89b6af450cec8f7" providerId="LiveId" clId="{C0C0D843-EC1D-4479-9B82-0E594943AE13}" dt="2022-09-19T22:02:41.543" v="412" actId="47"/>
        <pc:sldMkLst>
          <pc:docMk/>
          <pc:sldMk cId="3101782034" sldId="715"/>
        </pc:sldMkLst>
      </pc:sldChg>
      <pc:sldChg chg="del">
        <pc:chgData name="Erick Arostegui Cunza" userId="d89b6af450cec8f7" providerId="LiveId" clId="{C0C0D843-EC1D-4479-9B82-0E594943AE13}" dt="2022-09-19T22:02:43.100" v="413" actId="47"/>
        <pc:sldMkLst>
          <pc:docMk/>
          <pc:sldMk cId="3728959456" sldId="716"/>
        </pc:sldMkLst>
      </pc:sldChg>
      <pc:sldChg chg="addSp delSp modSp add mod modClrScheme chgLayout">
        <pc:chgData name="Erick Arostegui Cunza" userId="d89b6af450cec8f7" providerId="LiveId" clId="{C0C0D843-EC1D-4479-9B82-0E594943AE13}" dt="2022-09-21T20:10:42.208" v="3482" actId="700"/>
        <pc:sldMkLst>
          <pc:docMk/>
          <pc:sldMk cId="3500433980" sldId="717"/>
        </pc:sldMkLst>
        <pc:spChg chg="add del mod ord">
          <ac:chgData name="Erick Arostegui Cunza" userId="d89b6af450cec8f7" providerId="LiveId" clId="{C0C0D843-EC1D-4479-9B82-0E594943AE13}" dt="2022-09-21T20:08:04.476" v="3465" actId="478"/>
          <ac:spMkLst>
            <pc:docMk/>
            <pc:sldMk cId="3500433980" sldId="717"/>
            <ac:spMk id="2" creationId="{AFDC1239-5E89-E150-3C08-9E166641ACF5}"/>
          </ac:spMkLst>
        </pc:spChg>
        <pc:spChg chg="add mod">
          <ac:chgData name="Erick Arostegui Cunza" userId="d89b6af450cec8f7" providerId="LiveId" clId="{C0C0D843-EC1D-4479-9B82-0E594943AE13}" dt="2022-09-19T21:32:11.727" v="205"/>
          <ac:spMkLst>
            <pc:docMk/>
            <pc:sldMk cId="3500433980" sldId="717"/>
            <ac:spMk id="3" creationId="{AC4DCD81-8E71-29CB-760B-4588375B5FBE}"/>
          </ac:spMkLst>
        </pc:spChg>
        <pc:spChg chg="add mod">
          <ac:chgData name="Erick Arostegui Cunza" userId="d89b6af450cec8f7" providerId="LiveId" clId="{C0C0D843-EC1D-4479-9B82-0E594943AE13}" dt="2022-09-19T21:45:24.718" v="256" actId="1076"/>
          <ac:spMkLst>
            <pc:docMk/>
            <pc:sldMk cId="3500433980" sldId="717"/>
            <ac:spMk id="4" creationId="{C6307788-E2F8-98A4-E584-5B7EC1C0DAEB}"/>
          </ac:spMkLst>
        </pc:spChg>
        <pc:spChg chg="del">
          <ac:chgData name="Erick Arostegui Cunza" userId="d89b6af450cec8f7" providerId="LiveId" clId="{C0C0D843-EC1D-4479-9B82-0E594943AE13}" dt="2022-09-19T21:31:44.165" v="198" actId="478"/>
          <ac:spMkLst>
            <pc:docMk/>
            <pc:sldMk cId="3500433980" sldId="717"/>
            <ac:spMk id="5" creationId="{20C17544-9F82-E94E-4D57-14AB17FB17D4}"/>
          </ac:spMkLst>
        </pc:spChg>
        <pc:spChg chg="add del mod ord">
          <ac:chgData name="Erick Arostegui Cunza" userId="d89b6af450cec8f7" providerId="LiveId" clId="{C0C0D843-EC1D-4479-9B82-0E594943AE13}" dt="2022-09-21T20:08:06.260" v="3466" actId="478"/>
          <ac:spMkLst>
            <pc:docMk/>
            <pc:sldMk cId="3500433980" sldId="717"/>
            <ac:spMk id="5" creationId="{9A1E7461-ABF9-784A-C2E7-876BD94EE01E}"/>
          </ac:spMkLst>
        </pc:spChg>
        <pc:spChg chg="add mod">
          <ac:chgData name="Erick Arostegui Cunza" userId="d89b6af450cec8f7" providerId="LiveId" clId="{C0C0D843-EC1D-4479-9B82-0E594943AE13}" dt="2022-09-19T21:45:24.718" v="256" actId="1076"/>
          <ac:spMkLst>
            <pc:docMk/>
            <pc:sldMk cId="3500433980" sldId="717"/>
            <ac:spMk id="6" creationId="{805BA37F-1DB8-A8AA-B544-7695D9BFBFA3}"/>
          </ac:spMkLst>
        </pc:spChg>
        <pc:spChg chg="add mod">
          <ac:chgData name="Erick Arostegui Cunza" userId="d89b6af450cec8f7" providerId="LiveId" clId="{C0C0D843-EC1D-4479-9B82-0E594943AE13}" dt="2022-09-19T21:45:24.718" v="256" actId="1076"/>
          <ac:spMkLst>
            <pc:docMk/>
            <pc:sldMk cId="3500433980" sldId="717"/>
            <ac:spMk id="7" creationId="{01BC0103-8474-4436-8C30-15A5A472C840}"/>
          </ac:spMkLst>
        </pc:spChg>
        <pc:spChg chg="add del mod">
          <ac:chgData name="Erick Arostegui Cunza" userId="d89b6af450cec8f7" providerId="LiveId" clId="{C0C0D843-EC1D-4479-9B82-0E594943AE13}" dt="2022-09-21T20:08:21.242" v="3470" actId="207"/>
          <ac:spMkLst>
            <pc:docMk/>
            <pc:sldMk cId="3500433980" sldId="717"/>
            <ac:spMk id="9" creationId="{56C889CB-F393-4BCE-A5E8-AA9AC2D328BD}"/>
          </ac:spMkLst>
        </pc:spChg>
        <pc:spChg chg="add mod">
          <ac:chgData name="Erick Arostegui Cunza" userId="d89b6af450cec8f7" providerId="LiveId" clId="{C0C0D843-EC1D-4479-9B82-0E594943AE13}" dt="2022-09-19T21:45:24.718" v="256" actId="1076"/>
          <ac:spMkLst>
            <pc:docMk/>
            <pc:sldMk cId="3500433980" sldId="717"/>
            <ac:spMk id="10" creationId="{1BE3EEA1-D2BF-7C7B-0F8E-79DFFD43176C}"/>
          </ac:spMkLst>
        </pc:spChg>
        <pc:picChg chg="del">
          <ac:chgData name="Erick Arostegui Cunza" userId="d89b6af450cec8f7" providerId="LiveId" clId="{C0C0D843-EC1D-4479-9B82-0E594943AE13}" dt="2022-09-21T20:08:17.188" v="3469" actId="478"/>
          <ac:picMkLst>
            <pc:docMk/>
            <pc:sldMk cId="3500433980" sldId="717"/>
            <ac:picMk id="8" creationId="{A93BAAD8-C844-FFDD-0D5F-D66BB7AC1F19}"/>
          </ac:picMkLst>
        </pc:picChg>
        <pc:picChg chg="add mod">
          <ac:chgData name="Erick Arostegui Cunza" userId="d89b6af450cec8f7" providerId="LiveId" clId="{C0C0D843-EC1D-4479-9B82-0E594943AE13}" dt="2022-09-19T21:45:24.718" v="256" actId="1076"/>
          <ac:picMkLst>
            <pc:docMk/>
            <pc:sldMk cId="3500433980" sldId="717"/>
            <ac:picMk id="12" creationId="{47D90249-0E28-8AA6-AB30-F9C05293FB07}"/>
          </ac:picMkLst>
        </pc:picChg>
        <pc:picChg chg="add mod">
          <ac:chgData name="Erick Arostegui Cunza" userId="d89b6af450cec8f7" providerId="LiveId" clId="{C0C0D843-EC1D-4479-9B82-0E594943AE13}" dt="2022-09-19T21:45:24.718" v="256" actId="1076"/>
          <ac:picMkLst>
            <pc:docMk/>
            <pc:sldMk cId="3500433980" sldId="717"/>
            <ac:picMk id="1026" creationId="{D3D42FBC-E393-B9EA-C4E7-905B0B471CE3}"/>
          </ac:picMkLst>
        </pc:picChg>
        <pc:picChg chg="add mod">
          <ac:chgData name="Erick Arostegui Cunza" userId="d89b6af450cec8f7" providerId="LiveId" clId="{C0C0D843-EC1D-4479-9B82-0E594943AE13}" dt="2022-09-19T21:45:24.718" v="256" actId="1076"/>
          <ac:picMkLst>
            <pc:docMk/>
            <pc:sldMk cId="3500433980" sldId="717"/>
            <ac:picMk id="1028" creationId="{5F7B7E80-D850-7108-727B-BF719EB9707C}"/>
          </ac:picMkLst>
        </pc:picChg>
        <pc:picChg chg="add mod">
          <ac:chgData name="Erick Arostegui Cunza" userId="d89b6af450cec8f7" providerId="LiveId" clId="{C0C0D843-EC1D-4479-9B82-0E594943AE13}" dt="2022-09-19T21:45:24.718" v="256" actId="1076"/>
          <ac:picMkLst>
            <pc:docMk/>
            <pc:sldMk cId="3500433980" sldId="717"/>
            <ac:picMk id="1030" creationId="{186A08EA-198C-6C27-5A67-51A91EEE52FC}"/>
          </ac:picMkLst>
        </pc:picChg>
        <pc:cxnChg chg="add del mod">
          <ac:chgData name="Erick Arostegui Cunza" userId="d89b6af450cec8f7" providerId="LiveId" clId="{C0C0D843-EC1D-4479-9B82-0E594943AE13}" dt="2022-09-19T21:32:50.781" v="207" actId="478"/>
          <ac:cxnSpMkLst>
            <pc:docMk/>
            <pc:sldMk cId="3500433980" sldId="717"/>
            <ac:cxnSpMk id="2" creationId="{F4924934-09C6-9F92-F278-384F1253E259}"/>
          </ac:cxnSpMkLst>
        </pc:cxnChg>
      </pc:sldChg>
      <pc:sldChg chg="addSp delSp modSp add mod modClrScheme chgLayout">
        <pc:chgData name="Erick Arostegui Cunza" userId="d89b6af450cec8f7" providerId="LiveId" clId="{C0C0D843-EC1D-4479-9B82-0E594943AE13}" dt="2022-09-21T20:12:46.886" v="3494" actId="207"/>
        <pc:sldMkLst>
          <pc:docMk/>
          <pc:sldMk cId="3472661890" sldId="718"/>
        </pc:sldMkLst>
        <pc:spChg chg="add mod">
          <ac:chgData name="Erick Arostegui Cunza" userId="d89b6af450cec8f7" providerId="LiveId" clId="{C0C0D843-EC1D-4479-9B82-0E594943AE13}" dt="2022-09-19T21:47:09.372" v="263" actId="113"/>
          <ac:spMkLst>
            <pc:docMk/>
            <pc:sldMk cId="3472661890" sldId="718"/>
            <ac:spMk id="2" creationId="{AA6BE021-3A1F-AD54-3CAB-247BB8FE41EE}"/>
          </ac:spMkLst>
        </pc:spChg>
        <pc:spChg chg="mod">
          <ac:chgData name="Erick Arostegui Cunza" userId="d89b6af450cec8f7" providerId="LiveId" clId="{C0C0D843-EC1D-4479-9B82-0E594943AE13}" dt="2022-09-19T21:46:12.422" v="258"/>
          <ac:spMkLst>
            <pc:docMk/>
            <pc:sldMk cId="3472661890" sldId="718"/>
            <ac:spMk id="3" creationId="{AC4DCD81-8E71-29CB-760B-4588375B5FBE}"/>
          </ac:spMkLst>
        </pc:spChg>
        <pc:spChg chg="del">
          <ac:chgData name="Erick Arostegui Cunza" userId="d89b6af450cec8f7" providerId="LiveId" clId="{C0C0D843-EC1D-4479-9B82-0E594943AE13}" dt="2022-09-19T21:46:21.544" v="259" actId="478"/>
          <ac:spMkLst>
            <pc:docMk/>
            <pc:sldMk cId="3472661890" sldId="718"/>
            <ac:spMk id="4" creationId="{C6307788-E2F8-98A4-E584-5B7EC1C0DAEB}"/>
          </ac:spMkLst>
        </pc:spChg>
        <pc:spChg chg="add mod">
          <ac:chgData name="Erick Arostegui Cunza" userId="d89b6af450cec8f7" providerId="LiveId" clId="{C0C0D843-EC1D-4479-9B82-0E594943AE13}" dt="2022-09-19T21:47:09.372" v="263" actId="113"/>
          <ac:spMkLst>
            <pc:docMk/>
            <pc:sldMk cId="3472661890" sldId="718"/>
            <ac:spMk id="5" creationId="{570D5DFE-CA3F-0D03-2D09-349B40E41FEF}"/>
          </ac:spMkLst>
        </pc:spChg>
        <pc:spChg chg="del">
          <ac:chgData name="Erick Arostegui Cunza" userId="d89b6af450cec8f7" providerId="LiveId" clId="{C0C0D843-EC1D-4479-9B82-0E594943AE13}" dt="2022-09-19T21:46:21.544" v="259" actId="478"/>
          <ac:spMkLst>
            <pc:docMk/>
            <pc:sldMk cId="3472661890" sldId="718"/>
            <ac:spMk id="6" creationId="{805BA37F-1DB8-A8AA-B544-7695D9BFBFA3}"/>
          </ac:spMkLst>
        </pc:spChg>
        <pc:spChg chg="del">
          <ac:chgData name="Erick Arostegui Cunza" userId="d89b6af450cec8f7" providerId="LiveId" clId="{C0C0D843-EC1D-4479-9B82-0E594943AE13}" dt="2022-09-19T21:46:21.544" v="259" actId="478"/>
          <ac:spMkLst>
            <pc:docMk/>
            <pc:sldMk cId="3472661890" sldId="718"/>
            <ac:spMk id="7" creationId="{01BC0103-8474-4436-8C30-15A5A472C840}"/>
          </ac:spMkLst>
        </pc:spChg>
        <pc:spChg chg="add del mod">
          <ac:chgData name="Erick Arostegui Cunza" userId="d89b6af450cec8f7" providerId="LiveId" clId="{C0C0D843-EC1D-4479-9B82-0E594943AE13}" dt="2022-09-21T20:12:46.886" v="3494" actId="207"/>
          <ac:spMkLst>
            <pc:docMk/>
            <pc:sldMk cId="3472661890" sldId="718"/>
            <ac:spMk id="9" creationId="{56C889CB-F393-4BCE-A5E8-AA9AC2D328BD}"/>
          </ac:spMkLst>
        </pc:spChg>
        <pc:spChg chg="del">
          <ac:chgData name="Erick Arostegui Cunza" userId="d89b6af450cec8f7" providerId="LiveId" clId="{C0C0D843-EC1D-4479-9B82-0E594943AE13}" dt="2022-09-19T21:46:21.544" v="259" actId="478"/>
          <ac:spMkLst>
            <pc:docMk/>
            <pc:sldMk cId="3472661890" sldId="718"/>
            <ac:spMk id="10" creationId="{1BE3EEA1-D2BF-7C7B-0F8E-79DFFD43176C}"/>
          </ac:spMkLst>
        </pc:spChg>
        <pc:spChg chg="add mod">
          <ac:chgData name="Erick Arostegui Cunza" userId="d89b6af450cec8f7" providerId="LiveId" clId="{C0C0D843-EC1D-4479-9B82-0E594943AE13}" dt="2022-09-19T21:47:09.372" v="263" actId="113"/>
          <ac:spMkLst>
            <pc:docMk/>
            <pc:sldMk cId="3472661890" sldId="718"/>
            <ac:spMk id="11" creationId="{02E33247-15C6-544A-64AE-C3F388F403F8}"/>
          </ac:spMkLst>
        </pc:spChg>
        <pc:spChg chg="add mod">
          <ac:chgData name="Erick Arostegui Cunza" userId="d89b6af450cec8f7" providerId="LiveId" clId="{C0C0D843-EC1D-4479-9B82-0E594943AE13}" dt="2022-09-19T21:47:09.372" v="263" actId="113"/>
          <ac:spMkLst>
            <pc:docMk/>
            <pc:sldMk cId="3472661890" sldId="718"/>
            <ac:spMk id="13" creationId="{5E3E4EA5-4755-D382-988C-F0BF3077F662}"/>
          </ac:spMkLst>
        </pc:spChg>
        <pc:spChg chg="add mod">
          <ac:chgData name="Erick Arostegui Cunza" userId="d89b6af450cec8f7" providerId="LiveId" clId="{C0C0D843-EC1D-4479-9B82-0E594943AE13}" dt="2022-09-19T21:47:46.180" v="265" actId="208"/>
          <ac:spMkLst>
            <pc:docMk/>
            <pc:sldMk cId="3472661890" sldId="718"/>
            <ac:spMk id="14" creationId="{D2E82C1B-7749-244C-DD3E-544B4241AEB8}"/>
          </ac:spMkLst>
        </pc:spChg>
        <pc:spChg chg="add mod">
          <ac:chgData name="Erick Arostegui Cunza" userId="d89b6af450cec8f7" providerId="LiveId" clId="{C0C0D843-EC1D-4479-9B82-0E594943AE13}" dt="2022-09-19T21:47:49.351" v="266" actId="108"/>
          <ac:spMkLst>
            <pc:docMk/>
            <pc:sldMk cId="3472661890" sldId="718"/>
            <ac:spMk id="15" creationId="{B266EB41-6A65-C11B-FAC8-6348EDFCA862}"/>
          </ac:spMkLst>
        </pc:spChg>
        <pc:spChg chg="add mod">
          <ac:chgData name="Erick Arostegui Cunza" userId="d89b6af450cec8f7" providerId="LiveId" clId="{C0C0D843-EC1D-4479-9B82-0E594943AE13}" dt="2022-09-19T21:47:09.372" v="263" actId="113"/>
          <ac:spMkLst>
            <pc:docMk/>
            <pc:sldMk cId="3472661890" sldId="718"/>
            <ac:spMk id="17" creationId="{FA6E72DC-4688-2930-C32A-B5E4F69BEF6B}"/>
          </ac:spMkLst>
        </pc:spChg>
        <pc:spChg chg="add mod">
          <ac:chgData name="Erick Arostegui Cunza" userId="d89b6af450cec8f7" providerId="LiveId" clId="{C0C0D843-EC1D-4479-9B82-0E594943AE13}" dt="2022-09-19T21:47:09.372" v="263" actId="113"/>
          <ac:spMkLst>
            <pc:docMk/>
            <pc:sldMk cId="3472661890" sldId="718"/>
            <ac:spMk id="18" creationId="{3B011316-7143-F3FE-5C30-FB2ECF9969F7}"/>
          </ac:spMkLst>
        </pc:spChg>
        <pc:spChg chg="add mod">
          <ac:chgData name="Erick Arostegui Cunza" userId="d89b6af450cec8f7" providerId="LiveId" clId="{C0C0D843-EC1D-4479-9B82-0E594943AE13}" dt="2022-09-19T21:47:09.372" v="263" actId="113"/>
          <ac:spMkLst>
            <pc:docMk/>
            <pc:sldMk cId="3472661890" sldId="718"/>
            <ac:spMk id="23" creationId="{AC793E91-EB2F-35F7-2BB2-9EB2B1C1D53E}"/>
          </ac:spMkLst>
        </pc:spChg>
        <pc:spChg chg="add mod">
          <ac:chgData name="Erick Arostegui Cunza" userId="d89b6af450cec8f7" providerId="LiveId" clId="{C0C0D843-EC1D-4479-9B82-0E594943AE13}" dt="2022-09-19T21:47:52.128" v="267" actId="108"/>
          <ac:spMkLst>
            <pc:docMk/>
            <pc:sldMk cId="3472661890" sldId="718"/>
            <ac:spMk id="24" creationId="{9A4B7104-9E8D-55FC-85BD-526FC00ED528}"/>
          </ac:spMkLst>
        </pc:spChg>
        <pc:spChg chg="add del mod">
          <ac:chgData name="Erick Arostegui Cunza" userId="d89b6af450cec8f7" providerId="LiveId" clId="{C0C0D843-EC1D-4479-9B82-0E594943AE13}" dt="2022-09-19T21:48:36.188" v="275"/>
          <ac:spMkLst>
            <pc:docMk/>
            <pc:sldMk cId="3472661890" sldId="718"/>
            <ac:spMk id="25" creationId="{03BDF04B-ECE3-3960-FAE7-8B636C96CE87}"/>
          </ac:spMkLst>
        </pc:spChg>
        <pc:spChg chg="add del mod">
          <ac:chgData name="Erick Arostegui Cunza" userId="d89b6af450cec8f7" providerId="LiveId" clId="{C0C0D843-EC1D-4479-9B82-0E594943AE13}" dt="2022-09-19T21:48:36.188" v="275"/>
          <ac:spMkLst>
            <pc:docMk/>
            <pc:sldMk cId="3472661890" sldId="718"/>
            <ac:spMk id="26" creationId="{DAF13946-1446-B1A3-3EF0-28DF95EA4C91}"/>
          </ac:spMkLst>
        </pc:spChg>
        <pc:spChg chg="add del mod">
          <ac:chgData name="Erick Arostegui Cunza" userId="d89b6af450cec8f7" providerId="LiveId" clId="{C0C0D843-EC1D-4479-9B82-0E594943AE13}" dt="2022-09-19T21:48:36.188" v="275"/>
          <ac:spMkLst>
            <pc:docMk/>
            <pc:sldMk cId="3472661890" sldId="718"/>
            <ac:spMk id="27" creationId="{4C1D2DAF-C91F-876A-B351-986EB4605709}"/>
          </ac:spMkLst>
        </pc:spChg>
        <pc:spChg chg="add del mod">
          <ac:chgData name="Erick Arostegui Cunza" userId="d89b6af450cec8f7" providerId="LiveId" clId="{C0C0D843-EC1D-4479-9B82-0E594943AE13}" dt="2022-09-19T21:48:36.188" v="275"/>
          <ac:spMkLst>
            <pc:docMk/>
            <pc:sldMk cId="3472661890" sldId="718"/>
            <ac:spMk id="28" creationId="{94D77346-C06C-D78B-B31B-3D40857DBD79}"/>
          </ac:spMkLst>
        </pc:spChg>
        <pc:spChg chg="add del mod">
          <ac:chgData name="Erick Arostegui Cunza" userId="d89b6af450cec8f7" providerId="LiveId" clId="{C0C0D843-EC1D-4479-9B82-0E594943AE13}" dt="2022-09-19T21:48:36.188" v="275"/>
          <ac:spMkLst>
            <pc:docMk/>
            <pc:sldMk cId="3472661890" sldId="718"/>
            <ac:spMk id="29" creationId="{58928781-69AD-CB3D-A5A4-C79B6D10A6B5}"/>
          </ac:spMkLst>
        </pc:spChg>
        <pc:spChg chg="add del mod">
          <ac:chgData name="Erick Arostegui Cunza" userId="d89b6af450cec8f7" providerId="LiveId" clId="{C0C0D843-EC1D-4479-9B82-0E594943AE13}" dt="2022-09-19T21:48:36.188" v="275"/>
          <ac:spMkLst>
            <pc:docMk/>
            <pc:sldMk cId="3472661890" sldId="718"/>
            <ac:spMk id="30" creationId="{A5A1D888-07A3-A246-DE1F-446E925CD2E9}"/>
          </ac:spMkLst>
        </pc:spChg>
        <pc:spChg chg="add del mod">
          <ac:chgData name="Erick Arostegui Cunza" userId="d89b6af450cec8f7" providerId="LiveId" clId="{C0C0D843-EC1D-4479-9B82-0E594943AE13}" dt="2022-09-19T21:48:36.188" v="275"/>
          <ac:spMkLst>
            <pc:docMk/>
            <pc:sldMk cId="3472661890" sldId="718"/>
            <ac:spMk id="32" creationId="{E78FC396-2D56-3115-34F9-D851A3F72E32}"/>
          </ac:spMkLst>
        </pc:spChg>
        <pc:spChg chg="add del mod">
          <ac:chgData name="Erick Arostegui Cunza" userId="d89b6af450cec8f7" providerId="LiveId" clId="{C0C0D843-EC1D-4479-9B82-0E594943AE13}" dt="2022-09-19T21:48:36.188" v="275"/>
          <ac:spMkLst>
            <pc:docMk/>
            <pc:sldMk cId="3472661890" sldId="718"/>
            <ac:spMk id="33" creationId="{6C03E929-B9D8-14BE-0869-6B7C6D19711C}"/>
          </ac:spMkLst>
        </pc:spChg>
        <pc:spChg chg="add del mod">
          <ac:chgData name="Erick Arostegui Cunza" userId="d89b6af450cec8f7" providerId="LiveId" clId="{C0C0D843-EC1D-4479-9B82-0E594943AE13}" dt="2022-09-19T21:48:36.188" v="275"/>
          <ac:spMkLst>
            <pc:docMk/>
            <pc:sldMk cId="3472661890" sldId="718"/>
            <ac:spMk id="38" creationId="{D0E03D13-F220-D075-9326-BBB95A82418A}"/>
          </ac:spMkLst>
        </pc:spChg>
        <pc:spChg chg="add del mod">
          <ac:chgData name="Erick Arostegui Cunza" userId="d89b6af450cec8f7" providerId="LiveId" clId="{C0C0D843-EC1D-4479-9B82-0E594943AE13}" dt="2022-09-19T21:48:36.188" v="275"/>
          <ac:spMkLst>
            <pc:docMk/>
            <pc:sldMk cId="3472661890" sldId="718"/>
            <ac:spMk id="39" creationId="{EA97F4B7-C40C-A141-67E4-3A564BE172B6}"/>
          </ac:spMkLst>
        </pc:spChg>
        <pc:picChg chg="del">
          <ac:chgData name="Erick Arostegui Cunza" userId="d89b6af450cec8f7" providerId="LiveId" clId="{C0C0D843-EC1D-4479-9B82-0E594943AE13}" dt="2022-09-21T20:12:41.752" v="3491" actId="478"/>
          <ac:picMkLst>
            <pc:docMk/>
            <pc:sldMk cId="3472661890" sldId="718"/>
            <ac:picMk id="8" creationId="{A93BAAD8-C844-FFDD-0D5F-D66BB7AC1F19}"/>
          </ac:picMkLst>
        </pc:picChg>
        <pc:picChg chg="del">
          <ac:chgData name="Erick Arostegui Cunza" userId="d89b6af450cec8f7" providerId="LiveId" clId="{C0C0D843-EC1D-4479-9B82-0E594943AE13}" dt="2022-09-19T21:46:21.544" v="259" actId="478"/>
          <ac:picMkLst>
            <pc:docMk/>
            <pc:sldMk cId="3472661890" sldId="718"/>
            <ac:picMk id="12" creationId="{47D90249-0E28-8AA6-AB30-F9C05293FB07}"/>
          </ac:picMkLst>
        </pc:picChg>
        <pc:picChg chg="add mod">
          <ac:chgData name="Erick Arostegui Cunza" userId="d89b6af450cec8f7" providerId="LiveId" clId="{C0C0D843-EC1D-4479-9B82-0E594943AE13}" dt="2022-09-19T21:46:59.207" v="261" actId="1076"/>
          <ac:picMkLst>
            <pc:docMk/>
            <pc:sldMk cId="3472661890" sldId="718"/>
            <ac:picMk id="16" creationId="{0C98CD66-017A-6841-208B-658426A4DD96}"/>
          </ac:picMkLst>
        </pc:picChg>
        <pc:picChg chg="add del mod">
          <ac:chgData name="Erick Arostegui Cunza" userId="d89b6af450cec8f7" providerId="LiveId" clId="{C0C0D843-EC1D-4479-9B82-0E594943AE13}" dt="2022-09-19T21:48:36.188" v="275"/>
          <ac:picMkLst>
            <pc:docMk/>
            <pc:sldMk cId="3472661890" sldId="718"/>
            <ac:picMk id="31" creationId="{9D3A8579-FF7C-7054-4F56-2F01C4A8DA71}"/>
          </ac:picMkLst>
        </pc:picChg>
        <pc:picChg chg="del">
          <ac:chgData name="Erick Arostegui Cunza" userId="d89b6af450cec8f7" providerId="LiveId" clId="{C0C0D843-EC1D-4479-9B82-0E594943AE13}" dt="2022-09-19T21:46:21.544" v="259" actId="478"/>
          <ac:picMkLst>
            <pc:docMk/>
            <pc:sldMk cId="3472661890" sldId="718"/>
            <ac:picMk id="1026" creationId="{D3D42FBC-E393-B9EA-C4E7-905B0B471CE3}"/>
          </ac:picMkLst>
        </pc:picChg>
        <pc:picChg chg="del">
          <ac:chgData name="Erick Arostegui Cunza" userId="d89b6af450cec8f7" providerId="LiveId" clId="{C0C0D843-EC1D-4479-9B82-0E594943AE13}" dt="2022-09-19T21:46:21.544" v="259" actId="478"/>
          <ac:picMkLst>
            <pc:docMk/>
            <pc:sldMk cId="3472661890" sldId="718"/>
            <ac:picMk id="1028" creationId="{5F7B7E80-D850-7108-727B-BF719EB9707C}"/>
          </ac:picMkLst>
        </pc:picChg>
        <pc:picChg chg="del">
          <ac:chgData name="Erick Arostegui Cunza" userId="d89b6af450cec8f7" providerId="LiveId" clId="{C0C0D843-EC1D-4479-9B82-0E594943AE13}" dt="2022-09-19T21:46:21.544" v="259" actId="478"/>
          <ac:picMkLst>
            <pc:docMk/>
            <pc:sldMk cId="3472661890" sldId="718"/>
            <ac:picMk id="1030" creationId="{186A08EA-198C-6C27-5A67-51A91EEE52FC}"/>
          </ac:picMkLst>
        </pc:picChg>
        <pc:cxnChg chg="add mod">
          <ac:chgData name="Erick Arostegui Cunza" userId="d89b6af450cec8f7" providerId="LiveId" clId="{C0C0D843-EC1D-4479-9B82-0E594943AE13}" dt="2022-09-19T21:48:01.903" v="271" actId="208"/>
          <ac:cxnSpMkLst>
            <pc:docMk/>
            <pc:sldMk cId="3472661890" sldId="718"/>
            <ac:cxnSpMk id="19" creationId="{F1FC8404-8866-CF70-6495-74F5830C47CB}"/>
          </ac:cxnSpMkLst>
        </pc:cxnChg>
        <pc:cxnChg chg="add mod">
          <ac:chgData name="Erick Arostegui Cunza" userId="d89b6af450cec8f7" providerId="LiveId" clId="{C0C0D843-EC1D-4479-9B82-0E594943AE13}" dt="2022-09-19T21:47:59.343" v="270" actId="208"/>
          <ac:cxnSpMkLst>
            <pc:docMk/>
            <pc:sldMk cId="3472661890" sldId="718"/>
            <ac:cxnSpMk id="20" creationId="{275E8473-7F7C-2276-157A-C39E02785DBC}"/>
          </ac:cxnSpMkLst>
        </pc:cxnChg>
        <pc:cxnChg chg="add mod">
          <ac:chgData name="Erick Arostegui Cunza" userId="d89b6af450cec8f7" providerId="LiveId" clId="{C0C0D843-EC1D-4479-9B82-0E594943AE13}" dt="2022-09-19T21:48:06.337" v="273" actId="208"/>
          <ac:cxnSpMkLst>
            <pc:docMk/>
            <pc:sldMk cId="3472661890" sldId="718"/>
            <ac:cxnSpMk id="21" creationId="{E2E95D14-6C62-30BA-3216-CF935A310D3C}"/>
          </ac:cxnSpMkLst>
        </pc:cxnChg>
        <pc:cxnChg chg="add mod">
          <ac:chgData name="Erick Arostegui Cunza" userId="d89b6af450cec8f7" providerId="LiveId" clId="{C0C0D843-EC1D-4479-9B82-0E594943AE13}" dt="2022-09-19T21:48:04.281" v="272" actId="208"/>
          <ac:cxnSpMkLst>
            <pc:docMk/>
            <pc:sldMk cId="3472661890" sldId="718"/>
            <ac:cxnSpMk id="22" creationId="{3BEEF1F8-8708-3B44-43FB-D11B9F5D2973}"/>
          </ac:cxnSpMkLst>
        </pc:cxnChg>
        <pc:cxnChg chg="add del mod">
          <ac:chgData name="Erick Arostegui Cunza" userId="d89b6af450cec8f7" providerId="LiveId" clId="{C0C0D843-EC1D-4479-9B82-0E594943AE13}" dt="2022-09-19T21:48:36.188" v="275"/>
          <ac:cxnSpMkLst>
            <pc:docMk/>
            <pc:sldMk cId="3472661890" sldId="718"/>
            <ac:cxnSpMk id="34" creationId="{4E3C6533-25DB-0C6F-7B1F-055150164509}"/>
          </ac:cxnSpMkLst>
        </pc:cxnChg>
        <pc:cxnChg chg="add del mod">
          <ac:chgData name="Erick Arostegui Cunza" userId="d89b6af450cec8f7" providerId="LiveId" clId="{C0C0D843-EC1D-4479-9B82-0E594943AE13}" dt="2022-09-19T21:48:36.188" v="275"/>
          <ac:cxnSpMkLst>
            <pc:docMk/>
            <pc:sldMk cId="3472661890" sldId="718"/>
            <ac:cxnSpMk id="35" creationId="{4B6B5F02-581C-3698-F004-6CE4EDB4B5F2}"/>
          </ac:cxnSpMkLst>
        </pc:cxnChg>
        <pc:cxnChg chg="add del mod">
          <ac:chgData name="Erick Arostegui Cunza" userId="d89b6af450cec8f7" providerId="LiveId" clId="{C0C0D843-EC1D-4479-9B82-0E594943AE13}" dt="2022-09-19T21:48:36.188" v="275"/>
          <ac:cxnSpMkLst>
            <pc:docMk/>
            <pc:sldMk cId="3472661890" sldId="718"/>
            <ac:cxnSpMk id="36" creationId="{A543D888-3339-57B5-2294-1D2E44EB590C}"/>
          </ac:cxnSpMkLst>
        </pc:cxnChg>
        <pc:cxnChg chg="add del mod">
          <ac:chgData name="Erick Arostegui Cunza" userId="d89b6af450cec8f7" providerId="LiveId" clId="{C0C0D843-EC1D-4479-9B82-0E594943AE13}" dt="2022-09-19T21:48:36.188" v="275"/>
          <ac:cxnSpMkLst>
            <pc:docMk/>
            <pc:sldMk cId="3472661890" sldId="718"/>
            <ac:cxnSpMk id="37" creationId="{91B3790A-8C6E-6F2F-C095-C92A47BB44AE}"/>
          </ac:cxnSpMkLst>
        </pc:cxnChg>
      </pc:sldChg>
      <pc:sldChg chg="addSp delSp modSp add mod modClrScheme chgLayout">
        <pc:chgData name="Erick Arostegui Cunza" userId="d89b6af450cec8f7" providerId="LiveId" clId="{C0C0D843-EC1D-4479-9B82-0E594943AE13}" dt="2022-09-21T20:12:52.010" v="3496" actId="207"/>
        <pc:sldMkLst>
          <pc:docMk/>
          <pc:sldMk cId="1221152035" sldId="719"/>
        </pc:sldMkLst>
        <pc:spChg chg="del">
          <ac:chgData name="Erick Arostegui Cunza" userId="d89b6af450cec8f7" providerId="LiveId" clId="{C0C0D843-EC1D-4479-9B82-0E594943AE13}" dt="2022-09-19T21:49:09.794" v="279" actId="478"/>
          <ac:spMkLst>
            <pc:docMk/>
            <pc:sldMk cId="1221152035" sldId="719"/>
            <ac:spMk id="2" creationId="{AA6BE021-3A1F-AD54-3CAB-247BB8FE41EE}"/>
          </ac:spMkLst>
        </pc:spChg>
        <pc:spChg chg="add mod">
          <ac:chgData name="Erick Arostegui Cunza" userId="d89b6af450cec8f7" providerId="LiveId" clId="{C0C0D843-EC1D-4479-9B82-0E594943AE13}" dt="2022-09-19T21:49:56.020" v="290" actId="1076"/>
          <ac:spMkLst>
            <pc:docMk/>
            <pc:sldMk cId="1221152035" sldId="719"/>
            <ac:spMk id="4" creationId="{CCC9EA45-71A2-C856-B2DD-8F5CCA64BEFE}"/>
          </ac:spMkLst>
        </pc:spChg>
        <pc:spChg chg="del">
          <ac:chgData name="Erick Arostegui Cunza" userId="d89b6af450cec8f7" providerId="LiveId" clId="{C0C0D843-EC1D-4479-9B82-0E594943AE13}" dt="2022-09-19T21:49:09.794" v="279" actId="478"/>
          <ac:spMkLst>
            <pc:docMk/>
            <pc:sldMk cId="1221152035" sldId="719"/>
            <ac:spMk id="5" creationId="{570D5DFE-CA3F-0D03-2D09-349B40E41FEF}"/>
          </ac:spMkLst>
        </pc:spChg>
        <pc:spChg chg="add del mod">
          <ac:chgData name="Erick Arostegui Cunza" userId="d89b6af450cec8f7" providerId="LiveId" clId="{C0C0D843-EC1D-4479-9B82-0E594943AE13}" dt="2022-09-19T21:50:38.978" v="292"/>
          <ac:spMkLst>
            <pc:docMk/>
            <pc:sldMk cId="1221152035" sldId="719"/>
            <ac:spMk id="7" creationId="{8A679F94-61A8-0B67-5740-CC61569445F2}"/>
          </ac:spMkLst>
        </pc:spChg>
        <pc:spChg chg="mod">
          <ac:chgData name="Erick Arostegui Cunza" userId="d89b6af450cec8f7" providerId="LiveId" clId="{C0C0D843-EC1D-4479-9B82-0E594943AE13}" dt="2022-09-21T20:12:52.010" v="3496" actId="207"/>
          <ac:spMkLst>
            <pc:docMk/>
            <pc:sldMk cId="1221152035" sldId="719"/>
            <ac:spMk id="9" creationId="{56C889CB-F393-4BCE-A5E8-AA9AC2D328BD}"/>
          </ac:spMkLst>
        </pc:spChg>
        <pc:spChg chg="del">
          <ac:chgData name="Erick Arostegui Cunza" userId="d89b6af450cec8f7" providerId="LiveId" clId="{C0C0D843-EC1D-4479-9B82-0E594943AE13}" dt="2022-09-19T21:49:09.794" v="279" actId="478"/>
          <ac:spMkLst>
            <pc:docMk/>
            <pc:sldMk cId="1221152035" sldId="719"/>
            <ac:spMk id="11" creationId="{02E33247-15C6-544A-64AE-C3F388F403F8}"/>
          </ac:spMkLst>
        </pc:spChg>
        <pc:spChg chg="del">
          <ac:chgData name="Erick Arostegui Cunza" userId="d89b6af450cec8f7" providerId="LiveId" clId="{C0C0D843-EC1D-4479-9B82-0E594943AE13}" dt="2022-09-19T21:49:09.794" v="279" actId="478"/>
          <ac:spMkLst>
            <pc:docMk/>
            <pc:sldMk cId="1221152035" sldId="719"/>
            <ac:spMk id="13" creationId="{5E3E4EA5-4755-D382-988C-F0BF3077F662}"/>
          </ac:spMkLst>
        </pc:spChg>
        <pc:spChg chg="del">
          <ac:chgData name="Erick Arostegui Cunza" userId="d89b6af450cec8f7" providerId="LiveId" clId="{C0C0D843-EC1D-4479-9B82-0E594943AE13}" dt="2022-09-19T21:49:09.794" v="279" actId="478"/>
          <ac:spMkLst>
            <pc:docMk/>
            <pc:sldMk cId="1221152035" sldId="719"/>
            <ac:spMk id="14" creationId="{D2E82C1B-7749-244C-DD3E-544B4241AEB8}"/>
          </ac:spMkLst>
        </pc:spChg>
        <pc:spChg chg="del">
          <ac:chgData name="Erick Arostegui Cunza" userId="d89b6af450cec8f7" providerId="LiveId" clId="{C0C0D843-EC1D-4479-9B82-0E594943AE13}" dt="2022-09-19T21:49:09.794" v="279" actId="478"/>
          <ac:spMkLst>
            <pc:docMk/>
            <pc:sldMk cId="1221152035" sldId="719"/>
            <ac:spMk id="15" creationId="{B266EB41-6A65-C11B-FAC8-6348EDFCA862}"/>
          </ac:spMkLst>
        </pc:spChg>
        <pc:spChg chg="del">
          <ac:chgData name="Erick Arostegui Cunza" userId="d89b6af450cec8f7" providerId="LiveId" clId="{C0C0D843-EC1D-4479-9B82-0E594943AE13}" dt="2022-09-19T21:49:09.794" v="279" actId="478"/>
          <ac:spMkLst>
            <pc:docMk/>
            <pc:sldMk cId="1221152035" sldId="719"/>
            <ac:spMk id="17" creationId="{FA6E72DC-4688-2930-C32A-B5E4F69BEF6B}"/>
          </ac:spMkLst>
        </pc:spChg>
        <pc:spChg chg="del">
          <ac:chgData name="Erick Arostegui Cunza" userId="d89b6af450cec8f7" providerId="LiveId" clId="{C0C0D843-EC1D-4479-9B82-0E594943AE13}" dt="2022-09-19T21:49:09.794" v="279" actId="478"/>
          <ac:spMkLst>
            <pc:docMk/>
            <pc:sldMk cId="1221152035" sldId="719"/>
            <ac:spMk id="18" creationId="{3B011316-7143-F3FE-5C30-FB2ECF9969F7}"/>
          </ac:spMkLst>
        </pc:spChg>
        <pc:spChg chg="del mod">
          <ac:chgData name="Erick Arostegui Cunza" userId="d89b6af450cec8f7" providerId="LiveId" clId="{C0C0D843-EC1D-4479-9B82-0E594943AE13}" dt="2022-09-19T21:49:09.794" v="279" actId="478"/>
          <ac:spMkLst>
            <pc:docMk/>
            <pc:sldMk cId="1221152035" sldId="719"/>
            <ac:spMk id="23" creationId="{AC793E91-EB2F-35F7-2BB2-9EB2B1C1D53E}"/>
          </ac:spMkLst>
        </pc:spChg>
        <pc:spChg chg="del">
          <ac:chgData name="Erick Arostegui Cunza" userId="d89b6af450cec8f7" providerId="LiveId" clId="{C0C0D843-EC1D-4479-9B82-0E594943AE13}" dt="2022-09-19T21:49:09.794" v="279" actId="478"/>
          <ac:spMkLst>
            <pc:docMk/>
            <pc:sldMk cId="1221152035" sldId="719"/>
            <ac:spMk id="24" creationId="{9A4B7104-9E8D-55FC-85BD-526FC00ED528}"/>
          </ac:spMkLst>
        </pc:spChg>
        <pc:picChg chg="add mod">
          <ac:chgData name="Erick Arostegui Cunza" userId="d89b6af450cec8f7" providerId="LiveId" clId="{C0C0D843-EC1D-4479-9B82-0E594943AE13}" dt="2022-09-19T21:49:52.065" v="289" actId="1076"/>
          <ac:picMkLst>
            <pc:docMk/>
            <pc:sldMk cId="1221152035" sldId="719"/>
            <ac:picMk id="6" creationId="{E652FAA2-EB39-A772-B7E6-BD13CFE529CC}"/>
          </ac:picMkLst>
        </pc:picChg>
        <pc:picChg chg="del">
          <ac:chgData name="Erick Arostegui Cunza" userId="d89b6af450cec8f7" providerId="LiveId" clId="{C0C0D843-EC1D-4479-9B82-0E594943AE13}" dt="2022-09-21T20:12:50.220" v="3495" actId="478"/>
          <ac:picMkLst>
            <pc:docMk/>
            <pc:sldMk cId="1221152035" sldId="719"/>
            <ac:picMk id="8" creationId="{A93BAAD8-C844-FFDD-0D5F-D66BB7AC1F19}"/>
          </ac:picMkLst>
        </pc:picChg>
        <pc:picChg chg="add del mod">
          <ac:chgData name="Erick Arostegui Cunza" userId="d89b6af450cec8f7" providerId="LiveId" clId="{C0C0D843-EC1D-4479-9B82-0E594943AE13}" dt="2022-09-19T21:50:38.978" v="292"/>
          <ac:picMkLst>
            <pc:docMk/>
            <pc:sldMk cId="1221152035" sldId="719"/>
            <ac:picMk id="10" creationId="{FF616A1E-71C7-2715-273A-2FE17174A1CF}"/>
          </ac:picMkLst>
        </pc:picChg>
        <pc:picChg chg="del">
          <ac:chgData name="Erick Arostegui Cunza" userId="d89b6af450cec8f7" providerId="LiveId" clId="{C0C0D843-EC1D-4479-9B82-0E594943AE13}" dt="2022-09-19T21:49:09.794" v="279" actId="478"/>
          <ac:picMkLst>
            <pc:docMk/>
            <pc:sldMk cId="1221152035" sldId="719"/>
            <ac:picMk id="16" creationId="{0C98CD66-017A-6841-208B-658426A4DD96}"/>
          </ac:picMkLst>
        </pc:picChg>
        <pc:cxnChg chg="del mod">
          <ac:chgData name="Erick Arostegui Cunza" userId="d89b6af450cec8f7" providerId="LiveId" clId="{C0C0D843-EC1D-4479-9B82-0E594943AE13}" dt="2022-09-19T21:49:09.794" v="279" actId="478"/>
          <ac:cxnSpMkLst>
            <pc:docMk/>
            <pc:sldMk cId="1221152035" sldId="719"/>
            <ac:cxnSpMk id="19" creationId="{F1FC8404-8866-CF70-6495-74F5830C47CB}"/>
          </ac:cxnSpMkLst>
        </pc:cxnChg>
        <pc:cxnChg chg="del mod">
          <ac:chgData name="Erick Arostegui Cunza" userId="d89b6af450cec8f7" providerId="LiveId" clId="{C0C0D843-EC1D-4479-9B82-0E594943AE13}" dt="2022-09-19T21:49:09.794" v="279" actId="478"/>
          <ac:cxnSpMkLst>
            <pc:docMk/>
            <pc:sldMk cId="1221152035" sldId="719"/>
            <ac:cxnSpMk id="20" creationId="{275E8473-7F7C-2276-157A-C39E02785DBC}"/>
          </ac:cxnSpMkLst>
        </pc:cxnChg>
        <pc:cxnChg chg="del mod">
          <ac:chgData name="Erick Arostegui Cunza" userId="d89b6af450cec8f7" providerId="LiveId" clId="{C0C0D843-EC1D-4479-9B82-0E594943AE13}" dt="2022-09-19T21:49:09.794" v="279" actId="478"/>
          <ac:cxnSpMkLst>
            <pc:docMk/>
            <pc:sldMk cId="1221152035" sldId="719"/>
            <ac:cxnSpMk id="21" creationId="{E2E95D14-6C62-30BA-3216-CF935A310D3C}"/>
          </ac:cxnSpMkLst>
        </pc:cxnChg>
        <pc:cxnChg chg="del mod">
          <ac:chgData name="Erick Arostegui Cunza" userId="d89b6af450cec8f7" providerId="LiveId" clId="{C0C0D843-EC1D-4479-9B82-0E594943AE13}" dt="2022-09-19T21:49:09.794" v="279" actId="478"/>
          <ac:cxnSpMkLst>
            <pc:docMk/>
            <pc:sldMk cId="1221152035" sldId="719"/>
            <ac:cxnSpMk id="22" creationId="{3BEEF1F8-8708-3B44-43FB-D11B9F5D2973}"/>
          </ac:cxnSpMkLst>
        </pc:cxnChg>
      </pc:sldChg>
      <pc:sldChg chg="addSp delSp modSp add mod modClrScheme chgLayout">
        <pc:chgData name="Erick Arostegui Cunza" userId="d89b6af450cec8f7" providerId="LiveId" clId="{C0C0D843-EC1D-4479-9B82-0E594943AE13}" dt="2022-09-21T20:12:59.926" v="3498" actId="207"/>
        <pc:sldMkLst>
          <pc:docMk/>
          <pc:sldMk cId="818601773" sldId="720"/>
        </pc:sldMkLst>
        <pc:spChg chg="add mod">
          <ac:chgData name="Erick Arostegui Cunza" userId="d89b6af450cec8f7" providerId="LiveId" clId="{C0C0D843-EC1D-4479-9B82-0E594943AE13}" dt="2022-09-19T22:01:25.032" v="348" actId="1076"/>
          <ac:spMkLst>
            <pc:docMk/>
            <pc:sldMk cId="818601773" sldId="720"/>
            <ac:spMk id="2" creationId="{829C5760-0291-108E-DB8F-41585C303ED0}"/>
          </ac:spMkLst>
        </pc:spChg>
        <pc:spChg chg="mod">
          <ac:chgData name="Erick Arostegui Cunza" userId="d89b6af450cec8f7" providerId="LiveId" clId="{C0C0D843-EC1D-4479-9B82-0E594943AE13}" dt="2022-09-19T21:50:53.137" v="294"/>
          <ac:spMkLst>
            <pc:docMk/>
            <pc:sldMk cId="818601773" sldId="720"/>
            <ac:spMk id="3" creationId="{AC4DCD81-8E71-29CB-760B-4588375B5FBE}"/>
          </ac:spMkLst>
        </pc:spChg>
        <pc:spChg chg="del">
          <ac:chgData name="Erick Arostegui Cunza" userId="d89b6af450cec8f7" providerId="LiveId" clId="{C0C0D843-EC1D-4479-9B82-0E594943AE13}" dt="2022-09-19T21:50:58.011" v="296" actId="478"/>
          <ac:spMkLst>
            <pc:docMk/>
            <pc:sldMk cId="818601773" sldId="720"/>
            <ac:spMk id="4" creationId="{CCC9EA45-71A2-C856-B2DD-8F5CCA64BEFE}"/>
          </ac:spMkLst>
        </pc:spChg>
        <pc:spChg chg="add mod">
          <ac:chgData name="Erick Arostegui Cunza" userId="d89b6af450cec8f7" providerId="LiveId" clId="{C0C0D843-EC1D-4479-9B82-0E594943AE13}" dt="2022-09-19T22:01:25.032" v="348" actId="1076"/>
          <ac:spMkLst>
            <pc:docMk/>
            <pc:sldMk cId="818601773" sldId="720"/>
            <ac:spMk id="5" creationId="{D21B6EF7-0AD8-79F8-47B1-EFACC402E527}"/>
          </ac:spMkLst>
        </pc:spChg>
        <pc:spChg chg="mod">
          <ac:chgData name="Erick Arostegui Cunza" userId="d89b6af450cec8f7" providerId="LiveId" clId="{C0C0D843-EC1D-4479-9B82-0E594943AE13}" dt="2022-09-21T20:12:59.926" v="3498" actId="207"/>
          <ac:spMkLst>
            <pc:docMk/>
            <pc:sldMk cId="818601773" sldId="720"/>
            <ac:spMk id="9" creationId="{56C889CB-F393-4BCE-A5E8-AA9AC2D328BD}"/>
          </ac:spMkLst>
        </pc:spChg>
        <pc:graphicFrameChg chg="add del mod">
          <ac:chgData name="Erick Arostegui Cunza" userId="d89b6af450cec8f7" providerId="LiveId" clId="{C0C0D843-EC1D-4479-9B82-0E594943AE13}" dt="2022-09-19T21:54:01.601" v="313"/>
          <ac:graphicFrameMkLst>
            <pc:docMk/>
            <pc:sldMk cId="818601773" sldId="720"/>
            <ac:graphicFrameMk id="7" creationId="{F1F6A517-5D00-BEFC-A261-F142463DD25D}"/>
          </ac:graphicFrameMkLst>
        </pc:graphicFrameChg>
        <pc:graphicFrameChg chg="add del mod">
          <ac:chgData name="Erick Arostegui Cunza" userId="d89b6af450cec8f7" providerId="LiveId" clId="{C0C0D843-EC1D-4479-9B82-0E594943AE13}" dt="2022-09-19T21:57:29.880" v="322"/>
          <ac:graphicFrameMkLst>
            <pc:docMk/>
            <pc:sldMk cId="818601773" sldId="720"/>
            <ac:graphicFrameMk id="11" creationId="{A7F61970-F3BE-BE11-D3EA-E367F1DF8502}"/>
          </ac:graphicFrameMkLst>
        </pc:graphicFrameChg>
        <pc:graphicFrameChg chg="add del mod">
          <ac:chgData name="Erick Arostegui Cunza" userId="d89b6af450cec8f7" providerId="LiveId" clId="{C0C0D843-EC1D-4479-9B82-0E594943AE13}" dt="2022-09-19T22:00:31.088" v="334"/>
          <ac:graphicFrameMkLst>
            <pc:docMk/>
            <pc:sldMk cId="818601773" sldId="720"/>
            <ac:graphicFrameMk id="13" creationId="{C3C5EA81-2ACB-586E-A777-EF2C2D4EC3F2}"/>
          </ac:graphicFrameMkLst>
        </pc:graphicFrameChg>
        <pc:picChg chg="del">
          <ac:chgData name="Erick Arostegui Cunza" userId="d89b6af450cec8f7" providerId="LiveId" clId="{C0C0D843-EC1D-4479-9B82-0E594943AE13}" dt="2022-09-19T21:50:54.955" v="295" actId="478"/>
          <ac:picMkLst>
            <pc:docMk/>
            <pc:sldMk cId="818601773" sldId="720"/>
            <ac:picMk id="6" creationId="{E652FAA2-EB39-A772-B7E6-BD13CFE529CC}"/>
          </ac:picMkLst>
        </pc:picChg>
        <pc:picChg chg="del">
          <ac:chgData name="Erick Arostegui Cunza" userId="d89b6af450cec8f7" providerId="LiveId" clId="{C0C0D843-EC1D-4479-9B82-0E594943AE13}" dt="2022-09-21T20:12:58.516" v="3497" actId="478"/>
          <ac:picMkLst>
            <pc:docMk/>
            <pc:sldMk cId="818601773" sldId="720"/>
            <ac:picMk id="8" creationId="{A93BAAD8-C844-FFDD-0D5F-D66BB7AC1F19}"/>
          </ac:picMkLst>
        </pc:picChg>
        <pc:picChg chg="add mod">
          <ac:chgData name="Erick Arostegui Cunza" userId="d89b6af450cec8f7" providerId="LiveId" clId="{C0C0D843-EC1D-4479-9B82-0E594943AE13}" dt="2022-09-19T22:01:25.032" v="348" actId="1076"/>
          <ac:picMkLst>
            <pc:docMk/>
            <pc:sldMk cId="818601773" sldId="720"/>
            <ac:picMk id="10" creationId="{48B32C05-2F08-F092-5D00-1156F2EE59AE}"/>
          </ac:picMkLst>
        </pc:picChg>
        <pc:picChg chg="add del mod">
          <ac:chgData name="Erick Arostegui Cunza" userId="d89b6af450cec8f7" providerId="LiveId" clId="{C0C0D843-EC1D-4479-9B82-0E594943AE13}" dt="2022-09-19T21:58:52.951" v="330" actId="478"/>
          <ac:picMkLst>
            <pc:docMk/>
            <pc:sldMk cId="818601773" sldId="720"/>
            <ac:picMk id="12" creationId="{795E32BA-E050-03AC-A3C7-CF7EB568F3E4}"/>
          </ac:picMkLst>
        </pc:picChg>
        <pc:picChg chg="add mod">
          <ac:chgData name="Erick Arostegui Cunza" userId="d89b6af450cec8f7" providerId="LiveId" clId="{C0C0D843-EC1D-4479-9B82-0E594943AE13}" dt="2022-09-19T22:01:25.032" v="348" actId="1076"/>
          <ac:picMkLst>
            <pc:docMk/>
            <pc:sldMk cId="818601773" sldId="720"/>
            <ac:picMk id="14" creationId="{3509DBB2-6264-BDC5-9D25-31855822D6F4}"/>
          </ac:picMkLst>
        </pc:picChg>
        <pc:picChg chg="add del">
          <ac:chgData name="Erick Arostegui Cunza" userId="d89b6af450cec8f7" providerId="LiveId" clId="{C0C0D843-EC1D-4479-9B82-0E594943AE13}" dt="2022-09-19T21:55:41.136" v="320"/>
          <ac:picMkLst>
            <pc:docMk/>
            <pc:sldMk cId="818601773" sldId="720"/>
            <ac:picMk id="2050" creationId="{318CC265-F729-8546-8174-22B8D617621F}"/>
          </ac:picMkLst>
        </pc:picChg>
        <pc:picChg chg="add del">
          <ac:chgData name="Erick Arostegui Cunza" userId="d89b6af450cec8f7" providerId="LiveId" clId="{C0C0D843-EC1D-4479-9B82-0E594943AE13}" dt="2022-09-19T21:58:57.433" v="332"/>
          <ac:picMkLst>
            <pc:docMk/>
            <pc:sldMk cId="818601773" sldId="720"/>
            <ac:picMk id="2052" creationId="{F8FD9C72-4463-0369-9492-F0C72C4F3FC8}"/>
          </ac:picMkLst>
        </pc:picChg>
      </pc:sldChg>
      <pc:sldChg chg="addSp delSp modSp add mod modClrScheme chgLayout">
        <pc:chgData name="Erick Arostegui Cunza" userId="d89b6af450cec8f7" providerId="LiveId" clId="{C0C0D843-EC1D-4479-9B82-0E594943AE13}" dt="2022-09-21T20:13:04.325" v="3500" actId="207"/>
        <pc:sldMkLst>
          <pc:docMk/>
          <pc:sldMk cId="3528764307" sldId="721"/>
        </pc:sldMkLst>
        <pc:spChg chg="del">
          <ac:chgData name="Erick Arostegui Cunza" userId="d89b6af450cec8f7" providerId="LiveId" clId="{C0C0D843-EC1D-4479-9B82-0E594943AE13}" dt="2022-09-19T22:03:40.879" v="433" actId="478"/>
          <ac:spMkLst>
            <pc:docMk/>
            <pc:sldMk cId="3528764307" sldId="721"/>
            <ac:spMk id="2" creationId="{829C5760-0291-108E-DB8F-41585C303ED0}"/>
          </ac:spMkLst>
        </pc:spChg>
        <pc:spChg chg="mod">
          <ac:chgData name="Erick Arostegui Cunza" userId="d89b6af450cec8f7" providerId="LiveId" clId="{C0C0D843-EC1D-4479-9B82-0E594943AE13}" dt="2022-09-19T22:03:34.512" v="430" actId="6549"/>
          <ac:spMkLst>
            <pc:docMk/>
            <pc:sldMk cId="3528764307" sldId="721"/>
            <ac:spMk id="3" creationId="{AC4DCD81-8E71-29CB-760B-4588375B5FBE}"/>
          </ac:spMkLst>
        </pc:spChg>
        <pc:spChg chg="del">
          <ac:chgData name="Erick Arostegui Cunza" userId="d89b6af450cec8f7" providerId="LiveId" clId="{C0C0D843-EC1D-4479-9B82-0E594943AE13}" dt="2022-09-19T22:03:42.233" v="434" actId="478"/>
          <ac:spMkLst>
            <pc:docMk/>
            <pc:sldMk cId="3528764307" sldId="721"/>
            <ac:spMk id="5" creationId="{D21B6EF7-0AD8-79F8-47B1-EFACC402E527}"/>
          </ac:spMkLst>
        </pc:spChg>
        <pc:spChg chg="add mod">
          <ac:chgData name="Erick Arostegui Cunza" userId="d89b6af450cec8f7" providerId="LiveId" clId="{C0C0D843-EC1D-4479-9B82-0E594943AE13}" dt="2022-09-19T22:04:22.075" v="438" actId="207"/>
          <ac:spMkLst>
            <pc:docMk/>
            <pc:sldMk cId="3528764307" sldId="721"/>
            <ac:spMk id="6" creationId="{B7BB1A5E-01E4-F312-30DB-8EC7B0D4937F}"/>
          </ac:spMkLst>
        </pc:spChg>
        <pc:spChg chg="add mod">
          <ac:chgData name="Erick Arostegui Cunza" userId="d89b6af450cec8f7" providerId="LiveId" clId="{C0C0D843-EC1D-4479-9B82-0E594943AE13}" dt="2022-09-19T22:04:22.075" v="438" actId="207"/>
          <ac:spMkLst>
            <pc:docMk/>
            <pc:sldMk cId="3528764307" sldId="721"/>
            <ac:spMk id="7" creationId="{1A1759E6-BCDD-27AD-79C7-7A2746063ACC}"/>
          </ac:spMkLst>
        </pc:spChg>
        <pc:spChg chg="mod">
          <ac:chgData name="Erick Arostegui Cunza" userId="d89b6af450cec8f7" providerId="LiveId" clId="{C0C0D843-EC1D-4479-9B82-0E594943AE13}" dt="2022-09-21T20:13:04.325" v="3500" actId="207"/>
          <ac:spMkLst>
            <pc:docMk/>
            <pc:sldMk cId="3528764307" sldId="721"/>
            <ac:spMk id="9" creationId="{56C889CB-F393-4BCE-A5E8-AA9AC2D328BD}"/>
          </ac:spMkLst>
        </pc:spChg>
        <pc:spChg chg="add mod">
          <ac:chgData name="Erick Arostegui Cunza" userId="d89b6af450cec8f7" providerId="LiveId" clId="{C0C0D843-EC1D-4479-9B82-0E594943AE13}" dt="2022-09-19T22:04:22.075" v="438" actId="207"/>
          <ac:spMkLst>
            <pc:docMk/>
            <pc:sldMk cId="3528764307" sldId="721"/>
            <ac:spMk id="11" creationId="{1BEBE6AE-575C-FAE3-3690-3F58289D61B6}"/>
          </ac:spMkLst>
        </pc:spChg>
        <pc:spChg chg="add mod">
          <ac:chgData name="Erick Arostegui Cunza" userId="d89b6af450cec8f7" providerId="LiveId" clId="{C0C0D843-EC1D-4479-9B82-0E594943AE13}" dt="2022-09-19T22:04:22.075" v="438" actId="207"/>
          <ac:spMkLst>
            <pc:docMk/>
            <pc:sldMk cId="3528764307" sldId="721"/>
            <ac:spMk id="12" creationId="{2B67E238-1E5D-EE8E-94B3-BADB2A1D04C0}"/>
          </ac:spMkLst>
        </pc:spChg>
        <pc:spChg chg="add mod">
          <ac:chgData name="Erick Arostegui Cunza" userId="d89b6af450cec8f7" providerId="LiveId" clId="{C0C0D843-EC1D-4479-9B82-0E594943AE13}" dt="2022-09-19T22:04:22.075" v="438" actId="207"/>
          <ac:spMkLst>
            <pc:docMk/>
            <pc:sldMk cId="3528764307" sldId="721"/>
            <ac:spMk id="13" creationId="{311AC64E-7A17-A003-FC75-1E489D0FA1F9}"/>
          </ac:spMkLst>
        </pc:spChg>
        <pc:spChg chg="add del mod">
          <ac:chgData name="Erick Arostegui Cunza" userId="d89b6af450cec8f7" providerId="LiveId" clId="{C0C0D843-EC1D-4479-9B82-0E594943AE13}" dt="2022-09-19T22:04:53.982" v="440"/>
          <ac:spMkLst>
            <pc:docMk/>
            <pc:sldMk cId="3528764307" sldId="721"/>
            <ac:spMk id="16" creationId="{E7B86803-BBF4-A4B2-4EE3-EADD8E7DB2C7}"/>
          </ac:spMkLst>
        </pc:spChg>
        <pc:spChg chg="add del mod">
          <ac:chgData name="Erick Arostegui Cunza" userId="d89b6af450cec8f7" providerId="LiveId" clId="{C0C0D843-EC1D-4479-9B82-0E594943AE13}" dt="2022-09-19T22:04:53.982" v="440"/>
          <ac:spMkLst>
            <pc:docMk/>
            <pc:sldMk cId="3528764307" sldId="721"/>
            <ac:spMk id="17" creationId="{F6551B2A-A3C9-D7A5-3884-EF2E0F417F32}"/>
          </ac:spMkLst>
        </pc:spChg>
        <pc:spChg chg="add del mod">
          <ac:chgData name="Erick Arostegui Cunza" userId="d89b6af450cec8f7" providerId="LiveId" clId="{C0C0D843-EC1D-4479-9B82-0E594943AE13}" dt="2022-09-19T22:04:53.982" v="440"/>
          <ac:spMkLst>
            <pc:docMk/>
            <pc:sldMk cId="3528764307" sldId="721"/>
            <ac:spMk id="18" creationId="{489BD183-315F-8BA8-3EFA-7DB9091B1E33}"/>
          </ac:spMkLst>
        </pc:spChg>
        <pc:spChg chg="add del mod">
          <ac:chgData name="Erick Arostegui Cunza" userId="d89b6af450cec8f7" providerId="LiveId" clId="{C0C0D843-EC1D-4479-9B82-0E594943AE13}" dt="2022-09-19T22:04:53.982" v="440"/>
          <ac:spMkLst>
            <pc:docMk/>
            <pc:sldMk cId="3528764307" sldId="721"/>
            <ac:spMk id="19" creationId="{C303314D-C366-6432-2404-140F8327D95A}"/>
          </ac:spMkLst>
        </pc:spChg>
        <pc:spChg chg="add del mod">
          <ac:chgData name="Erick Arostegui Cunza" userId="d89b6af450cec8f7" providerId="LiveId" clId="{C0C0D843-EC1D-4479-9B82-0E594943AE13}" dt="2022-09-19T22:04:53.982" v="440"/>
          <ac:spMkLst>
            <pc:docMk/>
            <pc:sldMk cId="3528764307" sldId="721"/>
            <ac:spMk id="20" creationId="{BFED6C0A-64D8-7B0C-C6FE-A744FF90C3E0}"/>
          </ac:spMkLst>
        </pc:spChg>
        <pc:picChg chg="add mod">
          <ac:chgData name="Erick Arostegui Cunza" userId="d89b6af450cec8f7" providerId="LiveId" clId="{C0C0D843-EC1D-4479-9B82-0E594943AE13}" dt="2022-09-19T22:04:11.290" v="437" actId="1366"/>
          <ac:picMkLst>
            <pc:docMk/>
            <pc:sldMk cId="3528764307" sldId="721"/>
            <ac:picMk id="4" creationId="{9D87C7E6-1D46-A1CD-B512-0E61AF7D09D1}"/>
          </ac:picMkLst>
        </pc:picChg>
        <pc:picChg chg="del">
          <ac:chgData name="Erick Arostegui Cunza" userId="d89b6af450cec8f7" providerId="LiveId" clId="{C0C0D843-EC1D-4479-9B82-0E594943AE13}" dt="2022-09-21T20:13:02.988" v="3499" actId="478"/>
          <ac:picMkLst>
            <pc:docMk/>
            <pc:sldMk cId="3528764307" sldId="721"/>
            <ac:picMk id="8" creationId="{A93BAAD8-C844-FFDD-0D5F-D66BB7AC1F19}"/>
          </ac:picMkLst>
        </pc:picChg>
        <pc:picChg chg="del">
          <ac:chgData name="Erick Arostegui Cunza" userId="d89b6af450cec8f7" providerId="LiveId" clId="{C0C0D843-EC1D-4479-9B82-0E594943AE13}" dt="2022-09-19T22:03:37.743" v="431" actId="478"/>
          <ac:picMkLst>
            <pc:docMk/>
            <pc:sldMk cId="3528764307" sldId="721"/>
            <ac:picMk id="10" creationId="{48B32C05-2F08-F092-5D00-1156F2EE59AE}"/>
          </ac:picMkLst>
        </pc:picChg>
        <pc:picChg chg="del">
          <ac:chgData name="Erick Arostegui Cunza" userId="d89b6af450cec8f7" providerId="LiveId" clId="{C0C0D843-EC1D-4479-9B82-0E594943AE13}" dt="2022-09-19T22:03:38.871" v="432" actId="478"/>
          <ac:picMkLst>
            <pc:docMk/>
            <pc:sldMk cId="3528764307" sldId="721"/>
            <ac:picMk id="14" creationId="{3509DBB2-6264-BDC5-9D25-31855822D6F4}"/>
          </ac:picMkLst>
        </pc:picChg>
        <pc:picChg chg="add del mod">
          <ac:chgData name="Erick Arostegui Cunza" userId="d89b6af450cec8f7" providerId="LiveId" clId="{C0C0D843-EC1D-4479-9B82-0E594943AE13}" dt="2022-09-19T22:04:53.982" v="440"/>
          <ac:picMkLst>
            <pc:docMk/>
            <pc:sldMk cId="3528764307" sldId="721"/>
            <ac:picMk id="15" creationId="{81D10A66-CFAF-B1D6-1FE7-A9D05512F7E2}"/>
          </ac:picMkLst>
        </pc:picChg>
      </pc:sldChg>
      <pc:sldChg chg="addSp delSp modSp add mod modClrScheme chgLayout">
        <pc:chgData name="Erick Arostegui Cunza" userId="d89b6af450cec8f7" providerId="LiveId" clId="{C0C0D843-EC1D-4479-9B82-0E594943AE13}" dt="2022-09-21T20:10:42.208" v="3482" actId="700"/>
        <pc:sldMkLst>
          <pc:docMk/>
          <pc:sldMk cId="3566203459" sldId="722"/>
        </pc:sldMkLst>
        <pc:spChg chg="mod">
          <ac:chgData name="Erick Arostegui Cunza" userId="d89b6af450cec8f7" providerId="LiveId" clId="{C0C0D843-EC1D-4479-9B82-0E594943AE13}" dt="2022-09-19T22:05:02.835" v="442"/>
          <ac:spMkLst>
            <pc:docMk/>
            <pc:sldMk cId="3566203459" sldId="722"/>
            <ac:spMk id="3" creationId="{AC4DCD81-8E71-29CB-760B-4588375B5FBE}"/>
          </ac:spMkLst>
        </pc:spChg>
        <pc:spChg chg="add mod">
          <ac:chgData name="Erick Arostegui Cunza" userId="d89b6af450cec8f7" providerId="LiveId" clId="{C0C0D843-EC1D-4479-9B82-0E594943AE13}" dt="2022-09-19T22:05:39.506" v="448" actId="207"/>
          <ac:spMkLst>
            <pc:docMk/>
            <pc:sldMk cId="3566203459" sldId="722"/>
            <ac:spMk id="5" creationId="{46C4159A-647F-FD68-D13F-43029F01BBAB}"/>
          </ac:spMkLst>
        </pc:spChg>
        <pc:spChg chg="del">
          <ac:chgData name="Erick Arostegui Cunza" userId="d89b6af450cec8f7" providerId="LiveId" clId="{C0C0D843-EC1D-4479-9B82-0E594943AE13}" dt="2022-09-19T22:05:15.444" v="443" actId="478"/>
          <ac:spMkLst>
            <pc:docMk/>
            <pc:sldMk cId="3566203459" sldId="722"/>
            <ac:spMk id="6" creationId="{B7BB1A5E-01E4-F312-30DB-8EC7B0D4937F}"/>
          </ac:spMkLst>
        </pc:spChg>
        <pc:spChg chg="del">
          <ac:chgData name="Erick Arostegui Cunza" userId="d89b6af450cec8f7" providerId="LiveId" clId="{C0C0D843-EC1D-4479-9B82-0E594943AE13}" dt="2022-09-19T22:05:15.444" v="443" actId="478"/>
          <ac:spMkLst>
            <pc:docMk/>
            <pc:sldMk cId="3566203459" sldId="722"/>
            <ac:spMk id="7" creationId="{1A1759E6-BCDD-27AD-79C7-7A2746063ACC}"/>
          </ac:spMkLst>
        </pc:spChg>
        <pc:spChg chg="add mod">
          <ac:chgData name="Erick Arostegui Cunza" userId="d89b6af450cec8f7" providerId="LiveId" clId="{C0C0D843-EC1D-4479-9B82-0E594943AE13}" dt="2022-09-19T22:05:39.506" v="448" actId="207"/>
          <ac:spMkLst>
            <pc:docMk/>
            <pc:sldMk cId="3566203459" sldId="722"/>
            <ac:spMk id="10" creationId="{AFB345BC-3CEE-599C-7065-6E16919AEDB1}"/>
          </ac:spMkLst>
        </pc:spChg>
        <pc:spChg chg="del">
          <ac:chgData name="Erick Arostegui Cunza" userId="d89b6af450cec8f7" providerId="LiveId" clId="{C0C0D843-EC1D-4479-9B82-0E594943AE13}" dt="2022-09-19T22:05:15.444" v="443" actId="478"/>
          <ac:spMkLst>
            <pc:docMk/>
            <pc:sldMk cId="3566203459" sldId="722"/>
            <ac:spMk id="11" creationId="{1BEBE6AE-575C-FAE3-3690-3F58289D61B6}"/>
          </ac:spMkLst>
        </pc:spChg>
        <pc:spChg chg="del">
          <ac:chgData name="Erick Arostegui Cunza" userId="d89b6af450cec8f7" providerId="LiveId" clId="{C0C0D843-EC1D-4479-9B82-0E594943AE13}" dt="2022-09-19T22:05:15.444" v="443" actId="478"/>
          <ac:spMkLst>
            <pc:docMk/>
            <pc:sldMk cId="3566203459" sldId="722"/>
            <ac:spMk id="12" creationId="{2B67E238-1E5D-EE8E-94B3-BADB2A1D04C0}"/>
          </ac:spMkLst>
        </pc:spChg>
        <pc:spChg chg="del">
          <ac:chgData name="Erick Arostegui Cunza" userId="d89b6af450cec8f7" providerId="LiveId" clId="{C0C0D843-EC1D-4479-9B82-0E594943AE13}" dt="2022-09-19T22:05:15.444" v="443" actId="478"/>
          <ac:spMkLst>
            <pc:docMk/>
            <pc:sldMk cId="3566203459" sldId="722"/>
            <ac:spMk id="13" creationId="{311AC64E-7A17-A003-FC75-1E489D0FA1F9}"/>
          </ac:spMkLst>
        </pc:spChg>
        <pc:spChg chg="add mod">
          <ac:chgData name="Erick Arostegui Cunza" userId="d89b6af450cec8f7" providerId="LiveId" clId="{C0C0D843-EC1D-4479-9B82-0E594943AE13}" dt="2022-09-19T22:05:39.506" v="448" actId="207"/>
          <ac:spMkLst>
            <pc:docMk/>
            <pc:sldMk cId="3566203459" sldId="722"/>
            <ac:spMk id="14" creationId="{C3DDCFD7-CD73-A9CF-78C4-96AD328E2151}"/>
          </ac:spMkLst>
        </pc:spChg>
        <pc:spChg chg="add mod">
          <ac:chgData name="Erick Arostegui Cunza" userId="d89b6af450cec8f7" providerId="LiveId" clId="{C0C0D843-EC1D-4479-9B82-0E594943AE13}" dt="2022-09-19T22:05:39.506" v="448" actId="207"/>
          <ac:spMkLst>
            <pc:docMk/>
            <pc:sldMk cId="3566203459" sldId="722"/>
            <ac:spMk id="15" creationId="{F4D029AE-6160-452B-B7CF-2F808A2C33CE}"/>
          </ac:spMkLst>
        </pc:spChg>
        <pc:spChg chg="add mod">
          <ac:chgData name="Erick Arostegui Cunza" userId="d89b6af450cec8f7" providerId="LiveId" clId="{C0C0D843-EC1D-4479-9B82-0E594943AE13}" dt="2022-09-19T22:05:39.506" v="448" actId="207"/>
          <ac:spMkLst>
            <pc:docMk/>
            <pc:sldMk cId="3566203459" sldId="722"/>
            <ac:spMk id="16" creationId="{8F3C0B77-9842-60DF-A976-055C9C8CC1EE}"/>
          </ac:spMkLst>
        </pc:spChg>
        <pc:spChg chg="add mod">
          <ac:chgData name="Erick Arostegui Cunza" userId="d89b6af450cec8f7" providerId="LiveId" clId="{C0C0D843-EC1D-4479-9B82-0E594943AE13}" dt="2022-09-19T22:05:39.506" v="448" actId="207"/>
          <ac:spMkLst>
            <pc:docMk/>
            <pc:sldMk cId="3566203459" sldId="722"/>
            <ac:spMk id="17" creationId="{BF057762-8CF3-2B4B-46EC-33D0581E2219}"/>
          </ac:spMkLst>
        </pc:spChg>
        <pc:spChg chg="add mod">
          <ac:chgData name="Erick Arostegui Cunza" userId="d89b6af450cec8f7" providerId="LiveId" clId="{C0C0D843-EC1D-4479-9B82-0E594943AE13}" dt="2022-09-19T22:05:39.506" v="448" actId="207"/>
          <ac:spMkLst>
            <pc:docMk/>
            <pc:sldMk cId="3566203459" sldId="722"/>
            <ac:spMk id="18" creationId="{1F5D5155-0826-DBA3-0FA4-5FA4F9E29B43}"/>
          </ac:spMkLst>
        </pc:spChg>
        <pc:picChg chg="add mod">
          <ac:chgData name="Erick Arostegui Cunza" userId="d89b6af450cec8f7" providerId="LiveId" clId="{C0C0D843-EC1D-4479-9B82-0E594943AE13}" dt="2022-09-19T22:05:47.052" v="449" actId="1366"/>
          <ac:picMkLst>
            <pc:docMk/>
            <pc:sldMk cId="3566203459" sldId="722"/>
            <ac:picMk id="2" creationId="{3BBA62D8-A904-BF56-2FBC-16ED7C234497}"/>
          </ac:picMkLst>
        </pc:picChg>
        <pc:picChg chg="del">
          <ac:chgData name="Erick Arostegui Cunza" userId="d89b6af450cec8f7" providerId="LiveId" clId="{C0C0D843-EC1D-4479-9B82-0E594943AE13}" dt="2022-09-19T22:05:15.444" v="443" actId="478"/>
          <ac:picMkLst>
            <pc:docMk/>
            <pc:sldMk cId="3566203459" sldId="722"/>
            <ac:picMk id="4" creationId="{9D87C7E6-1D46-A1CD-B512-0E61AF7D09D1}"/>
          </ac:picMkLst>
        </pc:picChg>
      </pc:sldChg>
      <pc:sldChg chg="addSp delSp modSp add mod modClrScheme chgLayout">
        <pc:chgData name="Erick Arostegui Cunza" userId="d89b6af450cec8f7" providerId="LiveId" clId="{C0C0D843-EC1D-4479-9B82-0E594943AE13}" dt="2022-09-21T20:13:08.730" v="3502" actId="207"/>
        <pc:sldMkLst>
          <pc:docMk/>
          <pc:sldMk cId="1696103196" sldId="723"/>
        </pc:sldMkLst>
        <pc:spChg chg="mod">
          <ac:chgData name="Erick Arostegui Cunza" userId="d89b6af450cec8f7" providerId="LiveId" clId="{C0C0D843-EC1D-4479-9B82-0E594943AE13}" dt="2022-09-19T22:06:21.198" v="453"/>
          <ac:spMkLst>
            <pc:docMk/>
            <pc:sldMk cId="1696103196" sldId="723"/>
            <ac:spMk id="3" creationId="{AC4DCD81-8E71-29CB-760B-4588375B5FBE}"/>
          </ac:spMkLst>
        </pc:spChg>
        <pc:spChg chg="add mod">
          <ac:chgData name="Erick Arostegui Cunza" userId="d89b6af450cec8f7" providerId="LiveId" clId="{C0C0D843-EC1D-4479-9B82-0E594943AE13}" dt="2022-09-19T22:10:55.325" v="488" actId="123"/>
          <ac:spMkLst>
            <pc:docMk/>
            <pc:sldMk cId="1696103196" sldId="723"/>
            <ac:spMk id="4" creationId="{78E41BD0-7D1D-B66A-7898-6BD0062EA586}"/>
          </ac:spMkLst>
        </pc:spChg>
        <pc:spChg chg="del">
          <ac:chgData name="Erick Arostegui Cunza" userId="d89b6af450cec8f7" providerId="LiveId" clId="{C0C0D843-EC1D-4479-9B82-0E594943AE13}" dt="2022-09-19T22:06:32.302" v="454" actId="478"/>
          <ac:spMkLst>
            <pc:docMk/>
            <pc:sldMk cId="1696103196" sldId="723"/>
            <ac:spMk id="5" creationId="{46C4159A-647F-FD68-D13F-43029F01BBAB}"/>
          </ac:spMkLst>
        </pc:spChg>
        <pc:spChg chg="mod">
          <ac:chgData name="Erick Arostegui Cunza" userId="d89b6af450cec8f7" providerId="LiveId" clId="{C0C0D843-EC1D-4479-9B82-0E594943AE13}" dt="2022-09-21T20:13:08.730" v="3502" actId="207"/>
          <ac:spMkLst>
            <pc:docMk/>
            <pc:sldMk cId="1696103196" sldId="723"/>
            <ac:spMk id="9" creationId="{56C889CB-F393-4BCE-A5E8-AA9AC2D328BD}"/>
          </ac:spMkLst>
        </pc:spChg>
        <pc:spChg chg="del">
          <ac:chgData name="Erick Arostegui Cunza" userId="d89b6af450cec8f7" providerId="LiveId" clId="{C0C0D843-EC1D-4479-9B82-0E594943AE13}" dt="2022-09-19T22:06:32.302" v="454" actId="478"/>
          <ac:spMkLst>
            <pc:docMk/>
            <pc:sldMk cId="1696103196" sldId="723"/>
            <ac:spMk id="10" creationId="{AFB345BC-3CEE-599C-7065-6E16919AEDB1}"/>
          </ac:spMkLst>
        </pc:spChg>
        <pc:spChg chg="del">
          <ac:chgData name="Erick Arostegui Cunza" userId="d89b6af450cec8f7" providerId="LiveId" clId="{C0C0D843-EC1D-4479-9B82-0E594943AE13}" dt="2022-09-19T22:06:32.302" v="454" actId="478"/>
          <ac:spMkLst>
            <pc:docMk/>
            <pc:sldMk cId="1696103196" sldId="723"/>
            <ac:spMk id="14" creationId="{C3DDCFD7-CD73-A9CF-78C4-96AD328E2151}"/>
          </ac:spMkLst>
        </pc:spChg>
        <pc:spChg chg="del">
          <ac:chgData name="Erick Arostegui Cunza" userId="d89b6af450cec8f7" providerId="LiveId" clId="{C0C0D843-EC1D-4479-9B82-0E594943AE13}" dt="2022-09-19T22:06:32.302" v="454" actId="478"/>
          <ac:spMkLst>
            <pc:docMk/>
            <pc:sldMk cId="1696103196" sldId="723"/>
            <ac:spMk id="15" creationId="{F4D029AE-6160-452B-B7CF-2F808A2C33CE}"/>
          </ac:spMkLst>
        </pc:spChg>
        <pc:spChg chg="del">
          <ac:chgData name="Erick Arostegui Cunza" userId="d89b6af450cec8f7" providerId="LiveId" clId="{C0C0D843-EC1D-4479-9B82-0E594943AE13}" dt="2022-09-19T22:06:32.302" v="454" actId="478"/>
          <ac:spMkLst>
            <pc:docMk/>
            <pc:sldMk cId="1696103196" sldId="723"/>
            <ac:spMk id="16" creationId="{8F3C0B77-9842-60DF-A976-055C9C8CC1EE}"/>
          </ac:spMkLst>
        </pc:spChg>
        <pc:spChg chg="del">
          <ac:chgData name="Erick Arostegui Cunza" userId="d89b6af450cec8f7" providerId="LiveId" clId="{C0C0D843-EC1D-4479-9B82-0E594943AE13}" dt="2022-09-19T22:06:32.302" v="454" actId="478"/>
          <ac:spMkLst>
            <pc:docMk/>
            <pc:sldMk cId="1696103196" sldId="723"/>
            <ac:spMk id="17" creationId="{BF057762-8CF3-2B4B-46EC-33D0581E2219}"/>
          </ac:spMkLst>
        </pc:spChg>
        <pc:spChg chg="del">
          <ac:chgData name="Erick Arostegui Cunza" userId="d89b6af450cec8f7" providerId="LiveId" clId="{C0C0D843-EC1D-4479-9B82-0E594943AE13}" dt="2022-09-19T22:06:32.302" v="454" actId="478"/>
          <ac:spMkLst>
            <pc:docMk/>
            <pc:sldMk cId="1696103196" sldId="723"/>
            <ac:spMk id="18" creationId="{1F5D5155-0826-DBA3-0FA4-5FA4F9E29B43}"/>
          </ac:spMkLst>
        </pc:spChg>
        <pc:picChg chg="del">
          <ac:chgData name="Erick Arostegui Cunza" userId="d89b6af450cec8f7" providerId="LiveId" clId="{C0C0D843-EC1D-4479-9B82-0E594943AE13}" dt="2022-09-19T22:06:32.302" v="454" actId="478"/>
          <ac:picMkLst>
            <pc:docMk/>
            <pc:sldMk cId="1696103196" sldId="723"/>
            <ac:picMk id="2" creationId="{3BBA62D8-A904-BF56-2FBC-16ED7C234497}"/>
          </ac:picMkLst>
        </pc:picChg>
        <pc:picChg chg="add mod">
          <ac:chgData name="Erick Arostegui Cunza" userId="d89b6af450cec8f7" providerId="LiveId" clId="{C0C0D843-EC1D-4479-9B82-0E594943AE13}" dt="2022-09-19T22:07:36.621" v="466" actId="29295"/>
          <ac:picMkLst>
            <pc:docMk/>
            <pc:sldMk cId="1696103196" sldId="723"/>
            <ac:picMk id="6" creationId="{F7786F2E-EC84-D34F-5BBC-96C35384B538}"/>
          </ac:picMkLst>
        </pc:picChg>
        <pc:picChg chg="del">
          <ac:chgData name="Erick Arostegui Cunza" userId="d89b6af450cec8f7" providerId="LiveId" clId="{C0C0D843-EC1D-4479-9B82-0E594943AE13}" dt="2022-09-21T20:13:07.500" v="3501" actId="478"/>
          <ac:picMkLst>
            <pc:docMk/>
            <pc:sldMk cId="1696103196" sldId="723"/>
            <ac:picMk id="8" creationId="{A93BAAD8-C844-FFDD-0D5F-D66BB7AC1F19}"/>
          </ac:picMkLst>
        </pc:picChg>
      </pc:sldChg>
      <pc:sldChg chg="addSp delSp modSp add mod modClrScheme chgLayout">
        <pc:chgData name="Erick Arostegui Cunza" userId="d89b6af450cec8f7" providerId="LiveId" clId="{C0C0D843-EC1D-4479-9B82-0E594943AE13}" dt="2022-09-21T20:13:13.856" v="3504" actId="207"/>
        <pc:sldMkLst>
          <pc:docMk/>
          <pc:sldMk cId="1998152364" sldId="724"/>
        </pc:sldMkLst>
        <pc:spChg chg="mod">
          <ac:chgData name="Erick Arostegui Cunza" userId="d89b6af450cec8f7" providerId="LiveId" clId="{C0C0D843-EC1D-4479-9B82-0E594943AE13}" dt="2022-09-19T22:11:08.481" v="491" actId="123"/>
          <ac:spMkLst>
            <pc:docMk/>
            <pc:sldMk cId="1998152364" sldId="724"/>
            <ac:spMk id="4" creationId="{78E41BD0-7D1D-B66A-7898-6BD0062EA586}"/>
          </ac:spMkLst>
        </pc:spChg>
        <pc:spChg chg="mod">
          <ac:chgData name="Erick Arostegui Cunza" userId="d89b6af450cec8f7" providerId="LiveId" clId="{C0C0D843-EC1D-4479-9B82-0E594943AE13}" dt="2022-09-21T20:13:13.856" v="3504" actId="207"/>
          <ac:spMkLst>
            <pc:docMk/>
            <pc:sldMk cId="1998152364" sldId="724"/>
            <ac:spMk id="9" creationId="{56C889CB-F393-4BCE-A5E8-AA9AC2D328BD}"/>
          </ac:spMkLst>
        </pc:spChg>
        <pc:picChg chg="add mod">
          <ac:chgData name="Erick Arostegui Cunza" userId="d89b6af450cec8f7" providerId="LiveId" clId="{C0C0D843-EC1D-4479-9B82-0E594943AE13}" dt="2022-09-19T22:09:23.531" v="480" actId="1366"/>
          <ac:picMkLst>
            <pc:docMk/>
            <pc:sldMk cId="1998152364" sldId="724"/>
            <ac:picMk id="2" creationId="{3FAEDF95-A26C-ECA1-977C-BC26EC301BF4}"/>
          </ac:picMkLst>
        </pc:picChg>
        <pc:picChg chg="add mod">
          <ac:chgData name="Erick Arostegui Cunza" userId="d89b6af450cec8f7" providerId="LiveId" clId="{C0C0D843-EC1D-4479-9B82-0E594943AE13}" dt="2022-09-19T22:09:23.531" v="480" actId="1366"/>
          <ac:picMkLst>
            <pc:docMk/>
            <pc:sldMk cId="1998152364" sldId="724"/>
            <ac:picMk id="5" creationId="{F70E92F7-938F-A5D9-6BCE-693F386432AC}"/>
          </ac:picMkLst>
        </pc:picChg>
        <pc:picChg chg="del">
          <ac:chgData name="Erick Arostegui Cunza" userId="d89b6af450cec8f7" providerId="LiveId" clId="{C0C0D843-EC1D-4479-9B82-0E594943AE13}" dt="2022-09-19T22:08:38.272" v="476" actId="478"/>
          <ac:picMkLst>
            <pc:docMk/>
            <pc:sldMk cId="1998152364" sldId="724"/>
            <ac:picMk id="6" creationId="{F7786F2E-EC84-D34F-5BBC-96C35384B538}"/>
          </ac:picMkLst>
        </pc:picChg>
        <pc:picChg chg="add mod">
          <ac:chgData name="Erick Arostegui Cunza" userId="d89b6af450cec8f7" providerId="LiveId" clId="{C0C0D843-EC1D-4479-9B82-0E594943AE13}" dt="2022-09-19T22:09:23.531" v="480" actId="1366"/>
          <ac:picMkLst>
            <pc:docMk/>
            <pc:sldMk cId="1998152364" sldId="724"/>
            <ac:picMk id="7" creationId="{0076AD98-E7C1-C779-89FC-0D2910D37502}"/>
          </ac:picMkLst>
        </pc:picChg>
        <pc:picChg chg="del">
          <ac:chgData name="Erick Arostegui Cunza" userId="d89b6af450cec8f7" providerId="LiveId" clId="{C0C0D843-EC1D-4479-9B82-0E594943AE13}" dt="2022-09-21T20:13:11.600" v="3503" actId="478"/>
          <ac:picMkLst>
            <pc:docMk/>
            <pc:sldMk cId="1998152364" sldId="724"/>
            <ac:picMk id="8" creationId="{A93BAAD8-C844-FFDD-0D5F-D66BB7AC1F19}"/>
          </ac:picMkLst>
        </pc:picChg>
        <pc:picChg chg="add mod">
          <ac:chgData name="Erick Arostegui Cunza" userId="d89b6af450cec8f7" providerId="LiveId" clId="{C0C0D843-EC1D-4479-9B82-0E594943AE13}" dt="2022-09-19T22:09:23.531" v="480" actId="1366"/>
          <ac:picMkLst>
            <pc:docMk/>
            <pc:sldMk cId="1998152364" sldId="724"/>
            <ac:picMk id="10" creationId="{9409739D-2FEE-F931-3070-F2D33BC7539F}"/>
          </ac:picMkLst>
        </pc:picChg>
        <pc:picChg chg="add mod">
          <ac:chgData name="Erick Arostegui Cunza" userId="d89b6af450cec8f7" providerId="LiveId" clId="{C0C0D843-EC1D-4479-9B82-0E594943AE13}" dt="2022-09-19T22:09:48.675" v="481"/>
          <ac:picMkLst>
            <pc:docMk/>
            <pc:sldMk cId="1998152364" sldId="724"/>
            <ac:picMk id="11" creationId="{2F71001F-0D2E-CC5F-B89C-3965049AF386}"/>
          </ac:picMkLst>
        </pc:picChg>
        <pc:picChg chg="add mod">
          <ac:chgData name="Erick Arostegui Cunza" userId="d89b6af450cec8f7" providerId="LiveId" clId="{C0C0D843-EC1D-4479-9B82-0E594943AE13}" dt="2022-09-19T22:09:53.854" v="482"/>
          <ac:picMkLst>
            <pc:docMk/>
            <pc:sldMk cId="1998152364" sldId="724"/>
            <ac:picMk id="12" creationId="{4F67750B-2632-0DD0-A5DD-04DF48714E7D}"/>
          </ac:picMkLst>
        </pc:picChg>
      </pc:sldChg>
      <pc:sldChg chg="addSp delSp modSp add mod modClrScheme chgLayout">
        <pc:chgData name="Erick Arostegui Cunza" userId="d89b6af450cec8f7" providerId="LiveId" clId="{C0C0D843-EC1D-4479-9B82-0E594943AE13}" dt="2022-09-21T20:13:18.399" v="3506" actId="207"/>
        <pc:sldMkLst>
          <pc:docMk/>
          <pc:sldMk cId="2030428719" sldId="725"/>
        </pc:sldMkLst>
        <pc:spChg chg="mod">
          <ac:chgData name="Erick Arostegui Cunza" userId="d89b6af450cec8f7" providerId="LiveId" clId="{C0C0D843-EC1D-4479-9B82-0E594943AE13}" dt="2022-09-19T22:10:22.860" v="484"/>
          <ac:spMkLst>
            <pc:docMk/>
            <pc:sldMk cId="2030428719" sldId="725"/>
            <ac:spMk id="3" creationId="{AC4DCD81-8E71-29CB-760B-4588375B5FBE}"/>
          </ac:spMkLst>
        </pc:spChg>
        <pc:spChg chg="mod">
          <ac:chgData name="Erick Arostegui Cunza" userId="d89b6af450cec8f7" providerId="LiveId" clId="{C0C0D843-EC1D-4479-9B82-0E594943AE13}" dt="2022-09-19T22:21:04.265" v="555" actId="113"/>
          <ac:spMkLst>
            <pc:docMk/>
            <pc:sldMk cId="2030428719" sldId="725"/>
            <ac:spMk id="4" creationId="{78E41BD0-7D1D-B66A-7898-6BD0062EA586}"/>
          </ac:spMkLst>
        </pc:spChg>
        <pc:spChg chg="add mod">
          <ac:chgData name="Erick Arostegui Cunza" userId="d89b6af450cec8f7" providerId="LiveId" clId="{C0C0D843-EC1D-4479-9B82-0E594943AE13}" dt="2022-09-19T22:21:09.785" v="556" actId="113"/>
          <ac:spMkLst>
            <pc:docMk/>
            <pc:sldMk cId="2030428719" sldId="725"/>
            <ac:spMk id="6" creationId="{45B15AB6-D16A-75BF-9E23-A4AC92F6F2B1}"/>
          </ac:spMkLst>
        </pc:spChg>
        <pc:spChg chg="mod">
          <ac:chgData name="Erick Arostegui Cunza" userId="d89b6af450cec8f7" providerId="LiveId" clId="{C0C0D843-EC1D-4479-9B82-0E594943AE13}" dt="2022-09-21T20:13:18.399" v="3506" actId="207"/>
          <ac:spMkLst>
            <pc:docMk/>
            <pc:sldMk cId="2030428719" sldId="725"/>
            <ac:spMk id="9" creationId="{56C889CB-F393-4BCE-A5E8-AA9AC2D328BD}"/>
          </ac:spMkLst>
        </pc:spChg>
        <pc:picChg chg="del">
          <ac:chgData name="Erick Arostegui Cunza" userId="d89b6af450cec8f7" providerId="LiveId" clId="{C0C0D843-EC1D-4479-9B82-0E594943AE13}" dt="2022-09-19T22:10:32.031" v="485" actId="478"/>
          <ac:picMkLst>
            <pc:docMk/>
            <pc:sldMk cId="2030428719" sldId="725"/>
            <ac:picMk id="2" creationId="{3FAEDF95-A26C-ECA1-977C-BC26EC301BF4}"/>
          </ac:picMkLst>
        </pc:picChg>
        <pc:picChg chg="del">
          <ac:chgData name="Erick Arostegui Cunza" userId="d89b6af450cec8f7" providerId="LiveId" clId="{C0C0D843-EC1D-4479-9B82-0E594943AE13}" dt="2022-09-19T22:10:32.031" v="485" actId="478"/>
          <ac:picMkLst>
            <pc:docMk/>
            <pc:sldMk cId="2030428719" sldId="725"/>
            <ac:picMk id="5" creationId="{F70E92F7-938F-A5D9-6BCE-693F386432AC}"/>
          </ac:picMkLst>
        </pc:picChg>
        <pc:picChg chg="del">
          <ac:chgData name="Erick Arostegui Cunza" userId="d89b6af450cec8f7" providerId="LiveId" clId="{C0C0D843-EC1D-4479-9B82-0E594943AE13}" dt="2022-09-19T22:10:32.031" v="485" actId="478"/>
          <ac:picMkLst>
            <pc:docMk/>
            <pc:sldMk cId="2030428719" sldId="725"/>
            <ac:picMk id="7" creationId="{0076AD98-E7C1-C779-89FC-0D2910D37502}"/>
          </ac:picMkLst>
        </pc:picChg>
        <pc:picChg chg="del">
          <ac:chgData name="Erick Arostegui Cunza" userId="d89b6af450cec8f7" providerId="LiveId" clId="{C0C0D843-EC1D-4479-9B82-0E594943AE13}" dt="2022-09-21T20:13:16.751" v="3505" actId="478"/>
          <ac:picMkLst>
            <pc:docMk/>
            <pc:sldMk cId="2030428719" sldId="725"/>
            <ac:picMk id="8" creationId="{A93BAAD8-C844-FFDD-0D5F-D66BB7AC1F19}"/>
          </ac:picMkLst>
        </pc:picChg>
        <pc:picChg chg="del">
          <ac:chgData name="Erick Arostegui Cunza" userId="d89b6af450cec8f7" providerId="LiveId" clId="{C0C0D843-EC1D-4479-9B82-0E594943AE13}" dt="2022-09-19T22:10:32.031" v="485" actId="478"/>
          <ac:picMkLst>
            <pc:docMk/>
            <pc:sldMk cId="2030428719" sldId="725"/>
            <ac:picMk id="10" creationId="{9409739D-2FEE-F931-3070-F2D33BC7539F}"/>
          </ac:picMkLst>
        </pc:picChg>
        <pc:picChg chg="del">
          <ac:chgData name="Erick Arostegui Cunza" userId="d89b6af450cec8f7" providerId="LiveId" clId="{C0C0D843-EC1D-4479-9B82-0E594943AE13}" dt="2022-09-19T22:10:32.031" v="485" actId="478"/>
          <ac:picMkLst>
            <pc:docMk/>
            <pc:sldMk cId="2030428719" sldId="725"/>
            <ac:picMk id="11" creationId="{2F71001F-0D2E-CC5F-B89C-3965049AF386}"/>
          </ac:picMkLst>
        </pc:picChg>
        <pc:picChg chg="del">
          <ac:chgData name="Erick Arostegui Cunza" userId="d89b6af450cec8f7" providerId="LiveId" clId="{C0C0D843-EC1D-4479-9B82-0E594943AE13}" dt="2022-09-19T22:10:32.031" v="485" actId="478"/>
          <ac:picMkLst>
            <pc:docMk/>
            <pc:sldMk cId="2030428719" sldId="725"/>
            <ac:picMk id="12" creationId="{4F67750B-2632-0DD0-A5DD-04DF48714E7D}"/>
          </ac:picMkLst>
        </pc:picChg>
        <pc:picChg chg="add mod">
          <ac:chgData name="Erick Arostegui Cunza" userId="d89b6af450cec8f7" providerId="LiveId" clId="{C0C0D843-EC1D-4479-9B82-0E594943AE13}" dt="2022-09-19T22:20:49.509" v="554" actId="1076"/>
          <ac:picMkLst>
            <pc:docMk/>
            <pc:sldMk cId="2030428719" sldId="725"/>
            <ac:picMk id="5122" creationId="{618BDC34-506C-6C6E-AAFB-DA5513A7D689}"/>
          </ac:picMkLst>
        </pc:picChg>
        <pc:picChg chg="add del mod">
          <ac:chgData name="Erick Arostegui Cunza" userId="d89b6af450cec8f7" providerId="LiveId" clId="{C0C0D843-EC1D-4479-9B82-0E594943AE13}" dt="2022-09-19T22:19:32.359" v="541" actId="478"/>
          <ac:picMkLst>
            <pc:docMk/>
            <pc:sldMk cId="2030428719" sldId="725"/>
            <ac:picMk id="5124" creationId="{22FB9EE3-6BC4-C917-2572-6D78E29AD5D0}"/>
          </ac:picMkLst>
        </pc:picChg>
        <pc:picChg chg="add mod">
          <ac:chgData name="Erick Arostegui Cunza" userId="d89b6af450cec8f7" providerId="LiveId" clId="{C0C0D843-EC1D-4479-9B82-0E594943AE13}" dt="2022-09-19T22:20:41.907" v="553" actId="1076"/>
          <ac:picMkLst>
            <pc:docMk/>
            <pc:sldMk cId="2030428719" sldId="725"/>
            <ac:picMk id="5126" creationId="{B1C5003B-FA82-BBF1-BF9A-6EFAB0EFA14C}"/>
          </ac:picMkLst>
        </pc:picChg>
        <pc:picChg chg="add del">
          <ac:chgData name="Erick Arostegui Cunza" userId="d89b6af450cec8f7" providerId="LiveId" clId="{C0C0D843-EC1D-4479-9B82-0E594943AE13}" dt="2022-09-19T22:21:24.821" v="558"/>
          <ac:picMkLst>
            <pc:docMk/>
            <pc:sldMk cId="2030428719" sldId="725"/>
            <ac:picMk id="5128" creationId="{734DA238-1F9A-CFE5-699D-14C6DBC6661D}"/>
          </ac:picMkLst>
        </pc:picChg>
      </pc:sldChg>
      <pc:sldChg chg="addSp delSp modSp add mod modClrScheme chgLayout">
        <pc:chgData name="Erick Arostegui Cunza" userId="d89b6af450cec8f7" providerId="LiveId" clId="{C0C0D843-EC1D-4479-9B82-0E594943AE13}" dt="2022-09-21T20:13:24.321" v="3508" actId="207"/>
        <pc:sldMkLst>
          <pc:docMk/>
          <pc:sldMk cId="2686476447" sldId="726"/>
        </pc:sldMkLst>
        <pc:spChg chg="add mod">
          <ac:chgData name="Erick Arostegui Cunza" userId="d89b6af450cec8f7" providerId="LiveId" clId="{C0C0D843-EC1D-4479-9B82-0E594943AE13}" dt="2022-09-19T22:23:15.741" v="574" actId="1076"/>
          <ac:spMkLst>
            <pc:docMk/>
            <pc:sldMk cId="2686476447" sldId="726"/>
            <ac:spMk id="2" creationId="{AAE426FE-2C25-8C1F-736E-3AF07797D8B6}"/>
          </ac:spMkLst>
        </pc:spChg>
        <pc:spChg chg="del mod">
          <ac:chgData name="Erick Arostegui Cunza" userId="d89b6af450cec8f7" providerId="LiveId" clId="{C0C0D843-EC1D-4479-9B82-0E594943AE13}" dt="2022-09-19T22:22:31.888" v="568" actId="478"/>
          <ac:spMkLst>
            <pc:docMk/>
            <pc:sldMk cId="2686476447" sldId="726"/>
            <ac:spMk id="3" creationId="{AC4DCD81-8E71-29CB-760B-4588375B5FBE}"/>
          </ac:spMkLst>
        </pc:spChg>
        <pc:spChg chg="del">
          <ac:chgData name="Erick Arostegui Cunza" userId="d89b6af450cec8f7" providerId="LiveId" clId="{C0C0D843-EC1D-4479-9B82-0E594943AE13}" dt="2022-09-19T22:21:45.799" v="562" actId="478"/>
          <ac:spMkLst>
            <pc:docMk/>
            <pc:sldMk cId="2686476447" sldId="726"/>
            <ac:spMk id="4" creationId="{78E41BD0-7D1D-B66A-7898-6BD0062EA586}"/>
          </ac:spMkLst>
        </pc:spChg>
        <pc:spChg chg="add mod">
          <ac:chgData name="Erick Arostegui Cunza" userId="d89b6af450cec8f7" providerId="LiveId" clId="{C0C0D843-EC1D-4479-9B82-0E594943AE13}" dt="2022-09-19T22:23:05.346" v="573" actId="207"/>
          <ac:spMkLst>
            <pc:docMk/>
            <pc:sldMk cId="2686476447" sldId="726"/>
            <ac:spMk id="5" creationId="{7A26FEC3-EE7B-8554-EFC0-699D75067BD0}"/>
          </ac:spMkLst>
        </pc:spChg>
        <pc:spChg chg="del">
          <ac:chgData name="Erick Arostegui Cunza" userId="d89b6af450cec8f7" providerId="LiveId" clId="{C0C0D843-EC1D-4479-9B82-0E594943AE13}" dt="2022-09-19T22:21:45.799" v="562" actId="478"/>
          <ac:spMkLst>
            <pc:docMk/>
            <pc:sldMk cId="2686476447" sldId="726"/>
            <ac:spMk id="6" creationId="{45B15AB6-D16A-75BF-9E23-A4AC92F6F2B1}"/>
          </ac:spMkLst>
        </pc:spChg>
        <pc:spChg chg="add mod">
          <ac:chgData name="Erick Arostegui Cunza" userId="d89b6af450cec8f7" providerId="LiveId" clId="{C0C0D843-EC1D-4479-9B82-0E594943AE13}" dt="2022-09-19T22:22:45.152" v="570" actId="1076"/>
          <ac:spMkLst>
            <pc:docMk/>
            <pc:sldMk cId="2686476447" sldId="726"/>
            <ac:spMk id="7" creationId="{FBA282FF-DD7A-F431-D808-D5B2285072A6}"/>
          </ac:spMkLst>
        </pc:spChg>
        <pc:spChg chg="mod">
          <ac:chgData name="Erick Arostegui Cunza" userId="d89b6af450cec8f7" providerId="LiveId" clId="{C0C0D843-EC1D-4479-9B82-0E594943AE13}" dt="2022-09-21T20:13:24.321" v="3508" actId="207"/>
          <ac:spMkLst>
            <pc:docMk/>
            <pc:sldMk cId="2686476447" sldId="726"/>
            <ac:spMk id="9" creationId="{56C889CB-F393-4BCE-A5E8-AA9AC2D328BD}"/>
          </ac:spMkLst>
        </pc:spChg>
        <pc:spChg chg="add mod">
          <ac:chgData name="Erick Arostegui Cunza" userId="d89b6af450cec8f7" providerId="LiveId" clId="{C0C0D843-EC1D-4479-9B82-0E594943AE13}" dt="2022-09-19T22:22:45.152" v="570" actId="1076"/>
          <ac:spMkLst>
            <pc:docMk/>
            <pc:sldMk cId="2686476447" sldId="726"/>
            <ac:spMk id="10" creationId="{FCE0A675-B09C-774F-72A2-BF04BD25347D}"/>
          </ac:spMkLst>
        </pc:spChg>
        <pc:picChg chg="del">
          <ac:chgData name="Erick Arostegui Cunza" userId="d89b6af450cec8f7" providerId="LiveId" clId="{C0C0D843-EC1D-4479-9B82-0E594943AE13}" dt="2022-09-21T20:13:22.728" v="3507" actId="478"/>
          <ac:picMkLst>
            <pc:docMk/>
            <pc:sldMk cId="2686476447" sldId="726"/>
            <ac:picMk id="8" creationId="{A93BAAD8-C844-FFDD-0D5F-D66BB7AC1F19}"/>
          </ac:picMkLst>
        </pc:picChg>
        <pc:picChg chg="del">
          <ac:chgData name="Erick Arostegui Cunza" userId="d89b6af450cec8f7" providerId="LiveId" clId="{C0C0D843-EC1D-4479-9B82-0E594943AE13}" dt="2022-09-19T22:21:45.799" v="562" actId="478"/>
          <ac:picMkLst>
            <pc:docMk/>
            <pc:sldMk cId="2686476447" sldId="726"/>
            <ac:picMk id="5122" creationId="{618BDC34-506C-6C6E-AAFB-DA5513A7D689}"/>
          </ac:picMkLst>
        </pc:picChg>
        <pc:picChg chg="del">
          <ac:chgData name="Erick Arostegui Cunza" userId="d89b6af450cec8f7" providerId="LiveId" clId="{C0C0D843-EC1D-4479-9B82-0E594943AE13}" dt="2022-09-19T22:21:45.799" v="562" actId="478"/>
          <ac:picMkLst>
            <pc:docMk/>
            <pc:sldMk cId="2686476447" sldId="726"/>
            <ac:picMk id="5126" creationId="{B1C5003B-FA82-BBF1-BF9A-6EFAB0EFA14C}"/>
          </ac:picMkLst>
        </pc:picChg>
      </pc:sldChg>
      <pc:sldChg chg="addSp delSp modSp add mod modClrScheme chgLayout">
        <pc:chgData name="Erick Arostegui Cunza" userId="d89b6af450cec8f7" providerId="LiveId" clId="{C0C0D843-EC1D-4479-9B82-0E594943AE13}" dt="2022-09-21T20:13:28.475" v="3510" actId="207"/>
        <pc:sldMkLst>
          <pc:docMk/>
          <pc:sldMk cId="1456051320" sldId="727"/>
        </pc:sldMkLst>
        <pc:spChg chg="add mod">
          <ac:chgData name="Erick Arostegui Cunza" userId="d89b6af450cec8f7" providerId="LiveId" clId="{C0C0D843-EC1D-4479-9B82-0E594943AE13}" dt="2022-09-19T22:40:18.739" v="678" actId="208"/>
          <ac:spMkLst>
            <pc:docMk/>
            <pc:sldMk cId="1456051320" sldId="727"/>
            <ac:spMk id="2" creationId="{5693FE78-6859-362A-0362-825122FCA6CE}"/>
          </ac:spMkLst>
        </pc:spChg>
        <pc:spChg chg="mod">
          <ac:chgData name="Erick Arostegui Cunza" userId="d89b6af450cec8f7" providerId="LiveId" clId="{C0C0D843-EC1D-4479-9B82-0E594943AE13}" dt="2022-09-19T22:23:53.369" v="576"/>
          <ac:spMkLst>
            <pc:docMk/>
            <pc:sldMk cId="1456051320" sldId="727"/>
            <ac:spMk id="3" creationId="{AC4DCD81-8E71-29CB-760B-4588375B5FBE}"/>
          </ac:spMkLst>
        </pc:spChg>
        <pc:spChg chg="del">
          <ac:chgData name="Erick Arostegui Cunza" userId="d89b6af450cec8f7" providerId="LiveId" clId="{C0C0D843-EC1D-4479-9B82-0E594943AE13}" dt="2022-09-19T22:24:14.816" v="579" actId="478"/>
          <ac:spMkLst>
            <pc:docMk/>
            <pc:sldMk cId="1456051320" sldId="727"/>
            <ac:spMk id="4" creationId="{78E41BD0-7D1D-B66A-7898-6BD0062EA586}"/>
          </ac:spMkLst>
        </pc:spChg>
        <pc:spChg chg="add mod">
          <ac:chgData name="Erick Arostegui Cunza" userId="d89b6af450cec8f7" providerId="LiveId" clId="{C0C0D843-EC1D-4479-9B82-0E594943AE13}" dt="2022-09-19T22:40:04.090" v="674" actId="208"/>
          <ac:spMkLst>
            <pc:docMk/>
            <pc:sldMk cId="1456051320" sldId="727"/>
            <ac:spMk id="5" creationId="{78CEBD4C-7FF0-3F25-3D8B-8EC22DBE43FA}"/>
          </ac:spMkLst>
        </pc:spChg>
        <pc:spChg chg="del">
          <ac:chgData name="Erick Arostegui Cunza" userId="d89b6af450cec8f7" providerId="LiveId" clId="{C0C0D843-EC1D-4479-9B82-0E594943AE13}" dt="2022-09-19T22:24:16.450" v="580" actId="478"/>
          <ac:spMkLst>
            <pc:docMk/>
            <pc:sldMk cId="1456051320" sldId="727"/>
            <ac:spMk id="6" creationId="{45B15AB6-D16A-75BF-9E23-A4AC92F6F2B1}"/>
          </ac:spMkLst>
        </pc:spChg>
        <pc:spChg chg="add mod">
          <ac:chgData name="Erick Arostegui Cunza" userId="d89b6af450cec8f7" providerId="LiveId" clId="{C0C0D843-EC1D-4479-9B82-0E594943AE13}" dt="2022-09-19T22:39:17.859" v="668" actId="208"/>
          <ac:spMkLst>
            <pc:docMk/>
            <pc:sldMk cId="1456051320" sldId="727"/>
            <ac:spMk id="7" creationId="{CC70F047-B748-4E3E-1954-EE6D918C362D}"/>
          </ac:spMkLst>
        </pc:spChg>
        <pc:spChg chg="mod">
          <ac:chgData name="Erick Arostegui Cunza" userId="d89b6af450cec8f7" providerId="LiveId" clId="{C0C0D843-EC1D-4479-9B82-0E594943AE13}" dt="2022-09-21T20:13:28.475" v="3510" actId="207"/>
          <ac:spMkLst>
            <pc:docMk/>
            <pc:sldMk cId="1456051320" sldId="727"/>
            <ac:spMk id="9" creationId="{56C889CB-F393-4BCE-A5E8-AA9AC2D328BD}"/>
          </ac:spMkLst>
        </pc:spChg>
        <pc:spChg chg="add mod">
          <ac:chgData name="Erick Arostegui Cunza" userId="d89b6af450cec8f7" providerId="LiveId" clId="{C0C0D843-EC1D-4479-9B82-0E594943AE13}" dt="2022-09-19T22:39:07.735" v="667" actId="207"/>
          <ac:spMkLst>
            <pc:docMk/>
            <pc:sldMk cId="1456051320" sldId="727"/>
            <ac:spMk id="10" creationId="{6EF51165-35E0-003F-7B1F-C617052CC24E}"/>
          </ac:spMkLst>
        </pc:spChg>
        <pc:spChg chg="add mod">
          <ac:chgData name="Erick Arostegui Cunza" userId="d89b6af450cec8f7" providerId="LiveId" clId="{C0C0D843-EC1D-4479-9B82-0E594943AE13}" dt="2022-09-19T22:39:07.735" v="667" actId="207"/>
          <ac:spMkLst>
            <pc:docMk/>
            <pc:sldMk cId="1456051320" sldId="727"/>
            <ac:spMk id="11" creationId="{8F2E2B0B-9273-D40F-20E4-BA1D408925F3}"/>
          </ac:spMkLst>
        </pc:spChg>
        <pc:spChg chg="add mod">
          <ac:chgData name="Erick Arostegui Cunza" userId="d89b6af450cec8f7" providerId="LiveId" clId="{C0C0D843-EC1D-4479-9B82-0E594943AE13}" dt="2022-09-19T22:39:07.735" v="667" actId="207"/>
          <ac:spMkLst>
            <pc:docMk/>
            <pc:sldMk cId="1456051320" sldId="727"/>
            <ac:spMk id="12" creationId="{38A5933F-0DB9-165E-85A0-9B5A121CE22B}"/>
          </ac:spMkLst>
        </pc:spChg>
        <pc:spChg chg="add mod">
          <ac:chgData name="Erick Arostegui Cunza" userId="d89b6af450cec8f7" providerId="LiveId" clId="{C0C0D843-EC1D-4479-9B82-0E594943AE13}" dt="2022-09-19T22:39:51.680" v="671" actId="207"/>
          <ac:spMkLst>
            <pc:docMk/>
            <pc:sldMk cId="1456051320" sldId="727"/>
            <ac:spMk id="13" creationId="{CA69253E-C449-3E7C-4AD4-2DDC94986522}"/>
          </ac:spMkLst>
        </pc:spChg>
        <pc:spChg chg="add mod">
          <ac:chgData name="Erick Arostegui Cunza" userId="d89b6af450cec8f7" providerId="LiveId" clId="{C0C0D843-EC1D-4479-9B82-0E594943AE13}" dt="2022-09-19T22:39:51.680" v="671" actId="207"/>
          <ac:spMkLst>
            <pc:docMk/>
            <pc:sldMk cId="1456051320" sldId="727"/>
            <ac:spMk id="14" creationId="{2F5D8B81-415A-99BC-DD2E-9B2903A7F50E}"/>
          </ac:spMkLst>
        </pc:spChg>
        <pc:spChg chg="add mod">
          <ac:chgData name="Erick Arostegui Cunza" userId="d89b6af450cec8f7" providerId="LiveId" clId="{C0C0D843-EC1D-4479-9B82-0E594943AE13}" dt="2022-09-19T22:39:51.680" v="671" actId="207"/>
          <ac:spMkLst>
            <pc:docMk/>
            <pc:sldMk cId="1456051320" sldId="727"/>
            <ac:spMk id="15" creationId="{94385A56-2368-39BB-F9C6-681777D423ED}"/>
          </ac:spMkLst>
        </pc:spChg>
        <pc:spChg chg="add mod">
          <ac:chgData name="Erick Arostegui Cunza" userId="d89b6af450cec8f7" providerId="LiveId" clId="{C0C0D843-EC1D-4479-9B82-0E594943AE13}" dt="2022-09-19T22:40:13.907" v="677" actId="207"/>
          <ac:spMkLst>
            <pc:docMk/>
            <pc:sldMk cId="1456051320" sldId="727"/>
            <ac:spMk id="16" creationId="{02D3C9D6-FB99-D75E-DA36-FF9BC22E7FCB}"/>
          </ac:spMkLst>
        </pc:spChg>
        <pc:spChg chg="add mod">
          <ac:chgData name="Erick Arostegui Cunza" userId="d89b6af450cec8f7" providerId="LiveId" clId="{C0C0D843-EC1D-4479-9B82-0E594943AE13}" dt="2022-09-19T22:40:13.907" v="677" actId="207"/>
          <ac:spMkLst>
            <pc:docMk/>
            <pc:sldMk cId="1456051320" sldId="727"/>
            <ac:spMk id="17" creationId="{4364AFAD-C83A-B3CF-B0F9-47965DA84016}"/>
          </ac:spMkLst>
        </pc:spChg>
        <pc:spChg chg="add del mod">
          <ac:chgData name="Erick Arostegui Cunza" userId="d89b6af450cec8f7" providerId="LiveId" clId="{C0C0D843-EC1D-4479-9B82-0E594943AE13}" dt="2022-09-19T22:35:40.012" v="658"/>
          <ac:spMkLst>
            <pc:docMk/>
            <pc:sldMk cId="1456051320" sldId="727"/>
            <ac:spMk id="18" creationId="{1223A9C7-5751-74B7-718B-477CFEB10D88}"/>
          </ac:spMkLst>
        </pc:spChg>
        <pc:spChg chg="add del mod">
          <ac:chgData name="Erick Arostegui Cunza" userId="d89b6af450cec8f7" providerId="LiveId" clId="{C0C0D843-EC1D-4479-9B82-0E594943AE13}" dt="2022-09-19T22:35:40.012" v="658"/>
          <ac:spMkLst>
            <pc:docMk/>
            <pc:sldMk cId="1456051320" sldId="727"/>
            <ac:spMk id="19" creationId="{5B4CC6CB-F60A-F049-6454-D1350D46F5A6}"/>
          </ac:spMkLst>
        </pc:spChg>
        <pc:spChg chg="add del mod">
          <ac:chgData name="Erick Arostegui Cunza" userId="d89b6af450cec8f7" providerId="LiveId" clId="{C0C0D843-EC1D-4479-9B82-0E594943AE13}" dt="2022-09-19T22:35:40.012" v="658"/>
          <ac:spMkLst>
            <pc:docMk/>
            <pc:sldMk cId="1456051320" sldId="727"/>
            <ac:spMk id="20" creationId="{B0420E5E-213C-8284-9525-40F93611A52B}"/>
          </ac:spMkLst>
        </pc:spChg>
        <pc:spChg chg="add del mod">
          <ac:chgData name="Erick Arostegui Cunza" userId="d89b6af450cec8f7" providerId="LiveId" clId="{C0C0D843-EC1D-4479-9B82-0E594943AE13}" dt="2022-09-19T22:35:40.012" v="658"/>
          <ac:spMkLst>
            <pc:docMk/>
            <pc:sldMk cId="1456051320" sldId="727"/>
            <ac:spMk id="21" creationId="{643734E2-D5D1-1089-1213-94B7EDA65C00}"/>
          </ac:spMkLst>
        </pc:spChg>
        <pc:spChg chg="add del mod">
          <ac:chgData name="Erick Arostegui Cunza" userId="d89b6af450cec8f7" providerId="LiveId" clId="{C0C0D843-EC1D-4479-9B82-0E594943AE13}" dt="2022-09-19T22:35:40.012" v="658"/>
          <ac:spMkLst>
            <pc:docMk/>
            <pc:sldMk cId="1456051320" sldId="727"/>
            <ac:spMk id="22" creationId="{8072A1B0-1D06-B3CD-33FC-CB650584F0DA}"/>
          </ac:spMkLst>
        </pc:spChg>
        <pc:spChg chg="add del mod">
          <ac:chgData name="Erick Arostegui Cunza" userId="d89b6af450cec8f7" providerId="LiveId" clId="{C0C0D843-EC1D-4479-9B82-0E594943AE13}" dt="2022-09-19T22:35:40.012" v="658"/>
          <ac:spMkLst>
            <pc:docMk/>
            <pc:sldMk cId="1456051320" sldId="727"/>
            <ac:spMk id="23" creationId="{3503F1EC-04A3-597B-EE95-E7B5DCD999A1}"/>
          </ac:spMkLst>
        </pc:spChg>
        <pc:spChg chg="add del mod">
          <ac:chgData name="Erick Arostegui Cunza" userId="d89b6af450cec8f7" providerId="LiveId" clId="{C0C0D843-EC1D-4479-9B82-0E594943AE13}" dt="2022-09-19T22:35:40.012" v="658"/>
          <ac:spMkLst>
            <pc:docMk/>
            <pc:sldMk cId="1456051320" sldId="727"/>
            <ac:spMk id="24" creationId="{7470A197-A7B1-7AC8-BE27-5550D4709F75}"/>
          </ac:spMkLst>
        </pc:spChg>
        <pc:spChg chg="add del mod">
          <ac:chgData name="Erick Arostegui Cunza" userId="d89b6af450cec8f7" providerId="LiveId" clId="{C0C0D843-EC1D-4479-9B82-0E594943AE13}" dt="2022-09-19T22:35:40.012" v="658"/>
          <ac:spMkLst>
            <pc:docMk/>
            <pc:sldMk cId="1456051320" sldId="727"/>
            <ac:spMk id="25" creationId="{22F68B4B-08D6-5A85-9784-6953C91B52B3}"/>
          </ac:spMkLst>
        </pc:spChg>
        <pc:spChg chg="add del mod">
          <ac:chgData name="Erick Arostegui Cunza" userId="d89b6af450cec8f7" providerId="LiveId" clId="{C0C0D843-EC1D-4479-9B82-0E594943AE13}" dt="2022-09-19T22:35:40.012" v="658"/>
          <ac:spMkLst>
            <pc:docMk/>
            <pc:sldMk cId="1456051320" sldId="727"/>
            <ac:spMk id="26" creationId="{3714C17C-603A-039F-ACEC-57E531BC0804}"/>
          </ac:spMkLst>
        </pc:spChg>
        <pc:spChg chg="add del mod">
          <ac:chgData name="Erick Arostegui Cunza" userId="d89b6af450cec8f7" providerId="LiveId" clId="{C0C0D843-EC1D-4479-9B82-0E594943AE13}" dt="2022-09-19T22:35:40.012" v="658"/>
          <ac:spMkLst>
            <pc:docMk/>
            <pc:sldMk cId="1456051320" sldId="727"/>
            <ac:spMk id="27" creationId="{EEB7DD7B-9F96-0DBA-D452-CFC19B4E0783}"/>
          </ac:spMkLst>
        </pc:spChg>
        <pc:spChg chg="add del mod">
          <ac:chgData name="Erick Arostegui Cunza" userId="d89b6af450cec8f7" providerId="LiveId" clId="{C0C0D843-EC1D-4479-9B82-0E594943AE13}" dt="2022-09-19T22:35:40.012" v="658"/>
          <ac:spMkLst>
            <pc:docMk/>
            <pc:sldMk cId="1456051320" sldId="727"/>
            <ac:spMk id="28" creationId="{0D395F7F-0887-03E0-4673-C21E75DE1090}"/>
          </ac:spMkLst>
        </pc:spChg>
        <pc:spChg chg="add del mod">
          <ac:chgData name="Erick Arostegui Cunza" userId="d89b6af450cec8f7" providerId="LiveId" clId="{C0C0D843-EC1D-4479-9B82-0E594943AE13}" dt="2022-09-19T22:36:29.990" v="664"/>
          <ac:spMkLst>
            <pc:docMk/>
            <pc:sldMk cId="1456051320" sldId="727"/>
            <ac:spMk id="30" creationId="{916DA642-2ADA-3002-1DEC-7404C690FA73}"/>
          </ac:spMkLst>
        </pc:spChg>
        <pc:spChg chg="add del mod">
          <ac:chgData name="Erick Arostegui Cunza" userId="d89b6af450cec8f7" providerId="LiveId" clId="{C0C0D843-EC1D-4479-9B82-0E594943AE13}" dt="2022-09-19T22:36:29.990" v="664"/>
          <ac:spMkLst>
            <pc:docMk/>
            <pc:sldMk cId="1456051320" sldId="727"/>
            <ac:spMk id="31" creationId="{7DAD2CA3-589F-72B5-7EDB-943AEFCE421D}"/>
          </ac:spMkLst>
        </pc:spChg>
        <pc:spChg chg="add del mod">
          <ac:chgData name="Erick Arostegui Cunza" userId="d89b6af450cec8f7" providerId="LiveId" clId="{C0C0D843-EC1D-4479-9B82-0E594943AE13}" dt="2022-09-19T22:36:29.990" v="664"/>
          <ac:spMkLst>
            <pc:docMk/>
            <pc:sldMk cId="1456051320" sldId="727"/>
            <ac:spMk id="32" creationId="{E377FD69-15D2-FF2C-F18F-44E1FBAEAA16}"/>
          </ac:spMkLst>
        </pc:spChg>
        <pc:spChg chg="add del mod">
          <ac:chgData name="Erick Arostegui Cunza" userId="d89b6af450cec8f7" providerId="LiveId" clId="{C0C0D843-EC1D-4479-9B82-0E594943AE13}" dt="2022-09-19T22:36:29.990" v="664"/>
          <ac:spMkLst>
            <pc:docMk/>
            <pc:sldMk cId="1456051320" sldId="727"/>
            <ac:spMk id="33" creationId="{D5D9C8F0-E313-79D0-8116-452409B051FB}"/>
          </ac:spMkLst>
        </pc:spChg>
        <pc:spChg chg="add del mod">
          <ac:chgData name="Erick Arostegui Cunza" userId="d89b6af450cec8f7" providerId="LiveId" clId="{C0C0D843-EC1D-4479-9B82-0E594943AE13}" dt="2022-09-19T22:36:29.990" v="664"/>
          <ac:spMkLst>
            <pc:docMk/>
            <pc:sldMk cId="1456051320" sldId="727"/>
            <ac:spMk id="34" creationId="{FABA44AC-70BB-1EEF-4830-688DEA08691A}"/>
          </ac:spMkLst>
        </pc:spChg>
        <pc:spChg chg="add del mod">
          <ac:chgData name="Erick Arostegui Cunza" userId="d89b6af450cec8f7" providerId="LiveId" clId="{C0C0D843-EC1D-4479-9B82-0E594943AE13}" dt="2022-09-19T22:36:29.990" v="664"/>
          <ac:spMkLst>
            <pc:docMk/>
            <pc:sldMk cId="1456051320" sldId="727"/>
            <ac:spMk id="35" creationId="{281F7B84-89C6-296A-6B63-CE2D9F243474}"/>
          </ac:spMkLst>
        </pc:spChg>
        <pc:spChg chg="add del mod">
          <ac:chgData name="Erick Arostegui Cunza" userId="d89b6af450cec8f7" providerId="LiveId" clId="{C0C0D843-EC1D-4479-9B82-0E594943AE13}" dt="2022-09-19T22:36:29.990" v="664"/>
          <ac:spMkLst>
            <pc:docMk/>
            <pc:sldMk cId="1456051320" sldId="727"/>
            <ac:spMk id="36" creationId="{AC9A97D6-7772-4CF3-F510-E2FBF8DF2AAE}"/>
          </ac:spMkLst>
        </pc:spChg>
        <pc:spChg chg="add del mod">
          <ac:chgData name="Erick Arostegui Cunza" userId="d89b6af450cec8f7" providerId="LiveId" clId="{C0C0D843-EC1D-4479-9B82-0E594943AE13}" dt="2022-09-19T22:36:29.990" v="664"/>
          <ac:spMkLst>
            <pc:docMk/>
            <pc:sldMk cId="1456051320" sldId="727"/>
            <ac:spMk id="37" creationId="{07DABFFF-BF9C-D9FE-7C93-803A3EE74248}"/>
          </ac:spMkLst>
        </pc:spChg>
        <pc:spChg chg="add del mod">
          <ac:chgData name="Erick Arostegui Cunza" userId="d89b6af450cec8f7" providerId="LiveId" clId="{C0C0D843-EC1D-4479-9B82-0E594943AE13}" dt="2022-09-19T22:36:29.990" v="664"/>
          <ac:spMkLst>
            <pc:docMk/>
            <pc:sldMk cId="1456051320" sldId="727"/>
            <ac:spMk id="38" creationId="{0C402585-93EC-2BF9-4AE0-F90BFF2FB81B}"/>
          </ac:spMkLst>
        </pc:spChg>
        <pc:spChg chg="add del mod">
          <ac:chgData name="Erick Arostegui Cunza" userId="d89b6af450cec8f7" providerId="LiveId" clId="{C0C0D843-EC1D-4479-9B82-0E594943AE13}" dt="2022-09-19T22:36:29.990" v="664"/>
          <ac:spMkLst>
            <pc:docMk/>
            <pc:sldMk cId="1456051320" sldId="727"/>
            <ac:spMk id="39" creationId="{496B898F-3868-CB71-3FE5-87C3085CD507}"/>
          </ac:spMkLst>
        </pc:spChg>
        <pc:spChg chg="add del mod">
          <ac:chgData name="Erick Arostegui Cunza" userId="d89b6af450cec8f7" providerId="LiveId" clId="{C0C0D843-EC1D-4479-9B82-0E594943AE13}" dt="2022-09-19T22:36:29.990" v="664"/>
          <ac:spMkLst>
            <pc:docMk/>
            <pc:sldMk cId="1456051320" sldId="727"/>
            <ac:spMk id="40" creationId="{D86178CC-D6BD-0199-E607-A5DBCEAB9773}"/>
          </ac:spMkLst>
        </pc:spChg>
        <pc:spChg chg="add del mod">
          <ac:chgData name="Erick Arostegui Cunza" userId="d89b6af450cec8f7" providerId="LiveId" clId="{C0C0D843-EC1D-4479-9B82-0E594943AE13}" dt="2022-09-19T22:40:40.989" v="680"/>
          <ac:spMkLst>
            <pc:docMk/>
            <pc:sldMk cId="1456051320" sldId="727"/>
            <ac:spMk id="41" creationId="{BCA0104C-3E74-B7EC-9868-93402740B6C8}"/>
          </ac:spMkLst>
        </pc:spChg>
        <pc:spChg chg="add del mod">
          <ac:chgData name="Erick Arostegui Cunza" userId="d89b6af450cec8f7" providerId="LiveId" clId="{C0C0D843-EC1D-4479-9B82-0E594943AE13}" dt="2022-09-19T22:40:40.989" v="680"/>
          <ac:spMkLst>
            <pc:docMk/>
            <pc:sldMk cId="1456051320" sldId="727"/>
            <ac:spMk id="42" creationId="{FB0BC453-F878-D8C2-CB6B-D91E22B8EF58}"/>
          </ac:spMkLst>
        </pc:spChg>
        <pc:spChg chg="add del mod">
          <ac:chgData name="Erick Arostegui Cunza" userId="d89b6af450cec8f7" providerId="LiveId" clId="{C0C0D843-EC1D-4479-9B82-0E594943AE13}" dt="2022-09-19T22:40:40.989" v="680"/>
          <ac:spMkLst>
            <pc:docMk/>
            <pc:sldMk cId="1456051320" sldId="727"/>
            <ac:spMk id="43" creationId="{BF088640-CD87-5859-D614-B84EDC668735}"/>
          </ac:spMkLst>
        </pc:spChg>
        <pc:spChg chg="add del mod">
          <ac:chgData name="Erick Arostegui Cunza" userId="d89b6af450cec8f7" providerId="LiveId" clId="{C0C0D843-EC1D-4479-9B82-0E594943AE13}" dt="2022-09-19T22:40:40.989" v="680"/>
          <ac:spMkLst>
            <pc:docMk/>
            <pc:sldMk cId="1456051320" sldId="727"/>
            <ac:spMk id="44" creationId="{7947252C-7D63-5560-6207-B68548840E4C}"/>
          </ac:spMkLst>
        </pc:spChg>
        <pc:spChg chg="add del mod">
          <ac:chgData name="Erick Arostegui Cunza" userId="d89b6af450cec8f7" providerId="LiveId" clId="{C0C0D843-EC1D-4479-9B82-0E594943AE13}" dt="2022-09-19T22:40:40.989" v="680"/>
          <ac:spMkLst>
            <pc:docMk/>
            <pc:sldMk cId="1456051320" sldId="727"/>
            <ac:spMk id="45" creationId="{EA7EEAA6-B222-4CCC-B95C-DE9993CF85AD}"/>
          </ac:spMkLst>
        </pc:spChg>
        <pc:spChg chg="add del mod">
          <ac:chgData name="Erick Arostegui Cunza" userId="d89b6af450cec8f7" providerId="LiveId" clId="{C0C0D843-EC1D-4479-9B82-0E594943AE13}" dt="2022-09-19T22:40:40.989" v="680"/>
          <ac:spMkLst>
            <pc:docMk/>
            <pc:sldMk cId="1456051320" sldId="727"/>
            <ac:spMk id="46" creationId="{16FED83A-BBA2-649A-443B-9893188E7341}"/>
          </ac:spMkLst>
        </pc:spChg>
        <pc:spChg chg="add del mod">
          <ac:chgData name="Erick Arostegui Cunza" userId="d89b6af450cec8f7" providerId="LiveId" clId="{C0C0D843-EC1D-4479-9B82-0E594943AE13}" dt="2022-09-19T22:40:40.989" v="680"/>
          <ac:spMkLst>
            <pc:docMk/>
            <pc:sldMk cId="1456051320" sldId="727"/>
            <ac:spMk id="47" creationId="{AB29856D-FC85-89BE-D737-A31620D477A1}"/>
          </ac:spMkLst>
        </pc:spChg>
        <pc:spChg chg="add del mod">
          <ac:chgData name="Erick Arostegui Cunza" userId="d89b6af450cec8f7" providerId="LiveId" clId="{C0C0D843-EC1D-4479-9B82-0E594943AE13}" dt="2022-09-19T22:40:40.989" v="680"/>
          <ac:spMkLst>
            <pc:docMk/>
            <pc:sldMk cId="1456051320" sldId="727"/>
            <ac:spMk id="48" creationId="{E4D08E10-E933-08A0-1440-E6F2A0CC8146}"/>
          </ac:spMkLst>
        </pc:spChg>
        <pc:spChg chg="add del mod">
          <ac:chgData name="Erick Arostegui Cunza" userId="d89b6af450cec8f7" providerId="LiveId" clId="{C0C0D843-EC1D-4479-9B82-0E594943AE13}" dt="2022-09-19T22:40:40.989" v="680"/>
          <ac:spMkLst>
            <pc:docMk/>
            <pc:sldMk cId="1456051320" sldId="727"/>
            <ac:spMk id="49" creationId="{337320DD-8075-287B-452B-DA7C95B6E6D3}"/>
          </ac:spMkLst>
        </pc:spChg>
        <pc:spChg chg="add del mod">
          <ac:chgData name="Erick Arostegui Cunza" userId="d89b6af450cec8f7" providerId="LiveId" clId="{C0C0D843-EC1D-4479-9B82-0E594943AE13}" dt="2022-09-19T22:40:40.989" v="680"/>
          <ac:spMkLst>
            <pc:docMk/>
            <pc:sldMk cId="1456051320" sldId="727"/>
            <ac:spMk id="50" creationId="{A57C12BF-56B3-0079-413B-E8B1A1E2CBAB}"/>
          </ac:spMkLst>
        </pc:spChg>
        <pc:spChg chg="add del mod">
          <ac:chgData name="Erick Arostegui Cunza" userId="d89b6af450cec8f7" providerId="LiveId" clId="{C0C0D843-EC1D-4479-9B82-0E594943AE13}" dt="2022-09-19T22:40:40.989" v="680"/>
          <ac:spMkLst>
            <pc:docMk/>
            <pc:sldMk cId="1456051320" sldId="727"/>
            <ac:spMk id="51" creationId="{A9FC5A1E-5D14-0687-3F4D-878932F9C631}"/>
          </ac:spMkLst>
        </pc:spChg>
        <pc:picChg chg="del">
          <ac:chgData name="Erick Arostegui Cunza" userId="d89b6af450cec8f7" providerId="LiveId" clId="{C0C0D843-EC1D-4479-9B82-0E594943AE13}" dt="2022-09-21T20:13:27.440" v="3509" actId="478"/>
          <ac:picMkLst>
            <pc:docMk/>
            <pc:sldMk cId="1456051320" sldId="727"/>
            <ac:picMk id="8" creationId="{A93BAAD8-C844-FFDD-0D5F-D66BB7AC1F19}"/>
          </ac:picMkLst>
        </pc:picChg>
        <pc:picChg chg="add del mod">
          <ac:chgData name="Erick Arostegui Cunza" userId="d89b6af450cec8f7" providerId="LiveId" clId="{C0C0D843-EC1D-4479-9B82-0E594943AE13}" dt="2022-09-19T22:36:14.547" v="662" actId="478"/>
          <ac:picMkLst>
            <pc:docMk/>
            <pc:sldMk cId="1456051320" sldId="727"/>
            <ac:picMk id="29" creationId="{CE3A99E2-CAD4-B605-5CF9-1040ADE647D4}"/>
          </ac:picMkLst>
        </pc:picChg>
        <pc:picChg chg="del">
          <ac:chgData name="Erick Arostegui Cunza" userId="d89b6af450cec8f7" providerId="LiveId" clId="{C0C0D843-EC1D-4479-9B82-0E594943AE13}" dt="2022-09-19T22:24:12.696" v="577" actId="478"/>
          <ac:picMkLst>
            <pc:docMk/>
            <pc:sldMk cId="1456051320" sldId="727"/>
            <ac:picMk id="5122" creationId="{618BDC34-506C-6C6E-AAFB-DA5513A7D689}"/>
          </ac:picMkLst>
        </pc:picChg>
        <pc:picChg chg="del">
          <ac:chgData name="Erick Arostegui Cunza" userId="d89b6af450cec8f7" providerId="LiveId" clId="{C0C0D843-EC1D-4479-9B82-0E594943AE13}" dt="2022-09-19T22:24:13.552" v="578" actId="478"/>
          <ac:picMkLst>
            <pc:docMk/>
            <pc:sldMk cId="1456051320" sldId="727"/>
            <ac:picMk id="5126" creationId="{B1C5003B-FA82-BBF1-BF9A-6EFAB0EFA14C}"/>
          </ac:picMkLst>
        </pc:picChg>
      </pc:sldChg>
      <pc:sldChg chg="addSp delSp modSp add mod modClrScheme chgLayout">
        <pc:chgData name="Erick Arostegui Cunza" userId="d89b6af450cec8f7" providerId="LiveId" clId="{C0C0D843-EC1D-4479-9B82-0E594943AE13}" dt="2022-09-21T20:13:32.148" v="3512" actId="207"/>
        <pc:sldMkLst>
          <pc:docMk/>
          <pc:sldMk cId="3659153989" sldId="728"/>
        </pc:sldMkLst>
        <pc:spChg chg="del">
          <ac:chgData name="Erick Arostegui Cunza" userId="d89b6af450cec8f7" providerId="LiveId" clId="{C0C0D843-EC1D-4479-9B82-0E594943AE13}" dt="2022-09-19T22:40:54.417" v="683" actId="478"/>
          <ac:spMkLst>
            <pc:docMk/>
            <pc:sldMk cId="3659153989" sldId="728"/>
            <ac:spMk id="2" creationId="{5693FE78-6859-362A-0362-825122FCA6CE}"/>
          </ac:spMkLst>
        </pc:spChg>
        <pc:spChg chg="mod">
          <ac:chgData name="Erick Arostegui Cunza" userId="d89b6af450cec8f7" providerId="LiveId" clId="{C0C0D843-EC1D-4479-9B82-0E594943AE13}" dt="2022-09-19T22:40:49.893" v="682"/>
          <ac:spMkLst>
            <pc:docMk/>
            <pc:sldMk cId="3659153989" sldId="728"/>
            <ac:spMk id="3" creationId="{AC4DCD81-8E71-29CB-760B-4588375B5FBE}"/>
          </ac:spMkLst>
        </pc:spChg>
        <pc:spChg chg="add mod">
          <ac:chgData name="Erick Arostegui Cunza" userId="d89b6af450cec8f7" providerId="LiveId" clId="{C0C0D843-EC1D-4479-9B82-0E594943AE13}" dt="2022-09-19T22:43:24.058" v="689" actId="1076"/>
          <ac:spMkLst>
            <pc:docMk/>
            <pc:sldMk cId="3659153989" sldId="728"/>
            <ac:spMk id="4" creationId="{E40BC1EC-F571-B64D-87C5-71530DBA31AB}"/>
          </ac:spMkLst>
        </pc:spChg>
        <pc:spChg chg="del">
          <ac:chgData name="Erick Arostegui Cunza" userId="d89b6af450cec8f7" providerId="LiveId" clId="{C0C0D843-EC1D-4479-9B82-0E594943AE13}" dt="2022-09-19T22:40:54.417" v="683" actId="478"/>
          <ac:spMkLst>
            <pc:docMk/>
            <pc:sldMk cId="3659153989" sldId="728"/>
            <ac:spMk id="5" creationId="{78CEBD4C-7FF0-3F25-3D8B-8EC22DBE43FA}"/>
          </ac:spMkLst>
        </pc:spChg>
        <pc:spChg chg="add mod">
          <ac:chgData name="Erick Arostegui Cunza" userId="d89b6af450cec8f7" providerId="LiveId" clId="{C0C0D843-EC1D-4479-9B82-0E594943AE13}" dt="2022-09-19T22:44:41.192" v="699" actId="207"/>
          <ac:spMkLst>
            <pc:docMk/>
            <pc:sldMk cId="3659153989" sldId="728"/>
            <ac:spMk id="6" creationId="{E74F203E-7407-F320-70CC-0D16E8B68933}"/>
          </ac:spMkLst>
        </pc:spChg>
        <pc:spChg chg="del">
          <ac:chgData name="Erick Arostegui Cunza" userId="d89b6af450cec8f7" providerId="LiveId" clId="{C0C0D843-EC1D-4479-9B82-0E594943AE13}" dt="2022-09-19T22:40:54.417" v="683" actId="478"/>
          <ac:spMkLst>
            <pc:docMk/>
            <pc:sldMk cId="3659153989" sldId="728"/>
            <ac:spMk id="7" creationId="{CC70F047-B748-4E3E-1954-EE6D918C362D}"/>
          </ac:spMkLst>
        </pc:spChg>
        <pc:spChg chg="mod">
          <ac:chgData name="Erick Arostegui Cunza" userId="d89b6af450cec8f7" providerId="LiveId" clId="{C0C0D843-EC1D-4479-9B82-0E594943AE13}" dt="2022-09-21T20:13:32.148" v="3512" actId="207"/>
          <ac:spMkLst>
            <pc:docMk/>
            <pc:sldMk cId="3659153989" sldId="728"/>
            <ac:spMk id="9" creationId="{56C889CB-F393-4BCE-A5E8-AA9AC2D328BD}"/>
          </ac:spMkLst>
        </pc:spChg>
        <pc:spChg chg="del">
          <ac:chgData name="Erick Arostegui Cunza" userId="d89b6af450cec8f7" providerId="LiveId" clId="{C0C0D843-EC1D-4479-9B82-0E594943AE13}" dt="2022-09-19T22:40:54.417" v="683" actId="478"/>
          <ac:spMkLst>
            <pc:docMk/>
            <pc:sldMk cId="3659153989" sldId="728"/>
            <ac:spMk id="10" creationId="{6EF51165-35E0-003F-7B1F-C617052CC24E}"/>
          </ac:spMkLst>
        </pc:spChg>
        <pc:spChg chg="del">
          <ac:chgData name="Erick Arostegui Cunza" userId="d89b6af450cec8f7" providerId="LiveId" clId="{C0C0D843-EC1D-4479-9B82-0E594943AE13}" dt="2022-09-19T22:40:54.417" v="683" actId="478"/>
          <ac:spMkLst>
            <pc:docMk/>
            <pc:sldMk cId="3659153989" sldId="728"/>
            <ac:spMk id="11" creationId="{8F2E2B0B-9273-D40F-20E4-BA1D408925F3}"/>
          </ac:spMkLst>
        </pc:spChg>
        <pc:spChg chg="del">
          <ac:chgData name="Erick Arostegui Cunza" userId="d89b6af450cec8f7" providerId="LiveId" clId="{C0C0D843-EC1D-4479-9B82-0E594943AE13}" dt="2022-09-19T22:40:54.417" v="683" actId="478"/>
          <ac:spMkLst>
            <pc:docMk/>
            <pc:sldMk cId="3659153989" sldId="728"/>
            <ac:spMk id="12" creationId="{38A5933F-0DB9-165E-85A0-9B5A121CE22B}"/>
          </ac:spMkLst>
        </pc:spChg>
        <pc:spChg chg="del">
          <ac:chgData name="Erick Arostegui Cunza" userId="d89b6af450cec8f7" providerId="LiveId" clId="{C0C0D843-EC1D-4479-9B82-0E594943AE13}" dt="2022-09-19T22:40:54.417" v="683" actId="478"/>
          <ac:spMkLst>
            <pc:docMk/>
            <pc:sldMk cId="3659153989" sldId="728"/>
            <ac:spMk id="13" creationId="{CA69253E-C449-3E7C-4AD4-2DDC94986522}"/>
          </ac:spMkLst>
        </pc:spChg>
        <pc:spChg chg="del">
          <ac:chgData name="Erick Arostegui Cunza" userId="d89b6af450cec8f7" providerId="LiveId" clId="{C0C0D843-EC1D-4479-9B82-0E594943AE13}" dt="2022-09-19T22:40:54.417" v="683" actId="478"/>
          <ac:spMkLst>
            <pc:docMk/>
            <pc:sldMk cId="3659153989" sldId="728"/>
            <ac:spMk id="14" creationId="{2F5D8B81-415A-99BC-DD2E-9B2903A7F50E}"/>
          </ac:spMkLst>
        </pc:spChg>
        <pc:spChg chg="del">
          <ac:chgData name="Erick Arostegui Cunza" userId="d89b6af450cec8f7" providerId="LiveId" clId="{C0C0D843-EC1D-4479-9B82-0E594943AE13}" dt="2022-09-19T22:40:54.417" v="683" actId="478"/>
          <ac:spMkLst>
            <pc:docMk/>
            <pc:sldMk cId="3659153989" sldId="728"/>
            <ac:spMk id="15" creationId="{94385A56-2368-39BB-F9C6-681777D423ED}"/>
          </ac:spMkLst>
        </pc:spChg>
        <pc:spChg chg="del">
          <ac:chgData name="Erick Arostegui Cunza" userId="d89b6af450cec8f7" providerId="LiveId" clId="{C0C0D843-EC1D-4479-9B82-0E594943AE13}" dt="2022-09-19T22:40:54.417" v="683" actId="478"/>
          <ac:spMkLst>
            <pc:docMk/>
            <pc:sldMk cId="3659153989" sldId="728"/>
            <ac:spMk id="16" creationId="{02D3C9D6-FB99-D75E-DA36-FF9BC22E7FCB}"/>
          </ac:spMkLst>
        </pc:spChg>
        <pc:spChg chg="del">
          <ac:chgData name="Erick Arostegui Cunza" userId="d89b6af450cec8f7" providerId="LiveId" clId="{C0C0D843-EC1D-4479-9B82-0E594943AE13}" dt="2022-09-19T22:40:54.417" v="683" actId="478"/>
          <ac:spMkLst>
            <pc:docMk/>
            <pc:sldMk cId="3659153989" sldId="728"/>
            <ac:spMk id="17" creationId="{4364AFAD-C83A-B3CF-B0F9-47965DA84016}"/>
          </ac:spMkLst>
        </pc:spChg>
        <pc:spChg chg="add mod">
          <ac:chgData name="Erick Arostegui Cunza" userId="d89b6af450cec8f7" providerId="LiveId" clId="{C0C0D843-EC1D-4479-9B82-0E594943AE13}" dt="2022-09-19T22:44:26.570" v="696" actId="207"/>
          <ac:spMkLst>
            <pc:docMk/>
            <pc:sldMk cId="3659153989" sldId="728"/>
            <ac:spMk id="18" creationId="{238DF593-BEC3-574E-1EAC-B36FCE16FDFF}"/>
          </ac:spMkLst>
        </pc:spChg>
        <pc:spChg chg="add mod">
          <ac:chgData name="Erick Arostegui Cunza" userId="d89b6af450cec8f7" providerId="LiveId" clId="{C0C0D843-EC1D-4479-9B82-0E594943AE13}" dt="2022-09-19T22:44:17.463" v="694" actId="207"/>
          <ac:spMkLst>
            <pc:docMk/>
            <pc:sldMk cId="3659153989" sldId="728"/>
            <ac:spMk id="19" creationId="{E3C53D07-AEA7-6AEF-BD1F-F1309852162C}"/>
          </ac:spMkLst>
        </pc:spChg>
        <pc:spChg chg="add mod">
          <ac:chgData name="Erick Arostegui Cunza" userId="d89b6af450cec8f7" providerId="LiveId" clId="{C0C0D843-EC1D-4479-9B82-0E594943AE13}" dt="2022-09-19T22:44:06.985" v="692" actId="207"/>
          <ac:spMkLst>
            <pc:docMk/>
            <pc:sldMk cId="3659153989" sldId="728"/>
            <ac:spMk id="20" creationId="{B9E7A842-BAD7-226A-F7B6-5842A89B22F0}"/>
          </ac:spMkLst>
        </pc:spChg>
        <pc:spChg chg="add mod">
          <ac:chgData name="Erick Arostegui Cunza" userId="d89b6af450cec8f7" providerId="LiveId" clId="{C0C0D843-EC1D-4479-9B82-0E594943AE13}" dt="2022-09-19T22:43:44.678" v="690" actId="207"/>
          <ac:spMkLst>
            <pc:docMk/>
            <pc:sldMk cId="3659153989" sldId="728"/>
            <ac:spMk id="21" creationId="{21C89B20-96EC-7489-5752-D3A497011BAA}"/>
          </ac:spMkLst>
        </pc:spChg>
        <pc:picChg chg="del">
          <ac:chgData name="Erick Arostegui Cunza" userId="d89b6af450cec8f7" providerId="LiveId" clId="{C0C0D843-EC1D-4479-9B82-0E594943AE13}" dt="2022-09-21T20:13:30.816" v="3511" actId="478"/>
          <ac:picMkLst>
            <pc:docMk/>
            <pc:sldMk cId="3659153989" sldId="728"/>
            <ac:picMk id="8" creationId="{A93BAAD8-C844-FFDD-0D5F-D66BB7AC1F19}"/>
          </ac:picMkLst>
        </pc:picChg>
        <pc:cxnChg chg="add mod">
          <ac:chgData name="Erick Arostegui Cunza" userId="d89b6af450cec8f7" providerId="LiveId" clId="{C0C0D843-EC1D-4479-9B82-0E594943AE13}" dt="2022-09-19T22:43:24.058" v="689" actId="1076"/>
          <ac:cxnSpMkLst>
            <pc:docMk/>
            <pc:sldMk cId="3659153989" sldId="728"/>
            <ac:cxnSpMk id="22" creationId="{3F3DD540-CF3B-4BC8-411C-B463F8BD83A9}"/>
          </ac:cxnSpMkLst>
        </pc:cxnChg>
        <pc:cxnChg chg="add mod">
          <ac:chgData name="Erick Arostegui Cunza" userId="d89b6af450cec8f7" providerId="LiveId" clId="{C0C0D843-EC1D-4479-9B82-0E594943AE13}" dt="2022-09-19T22:43:24.058" v="689" actId="1076"/>
          <ac:cxnSpMkLst>
            <pc:docMk/>
            <pc:sldMk cId="3659153989" sldId="728"/>
            <ac:cxnSpMk id="23" creationId="{19EC8B99-CE51-9CDD-DB96-F6DF919E02D4}"/>
          </ac:cxnSpMkLst>
        </pc:cxnChg>
      </pc:sldChg>
      <pc:sldChg chg="addSp delSp modSp add mod modClrScheme chgLayout">
        <pc:chgData name="Erick Arostegui Cunza" userId="d89b6af450cec8f7" providerId="LiveId" clId="{C0C0D843-EC1D-4479-9B82-0E594943AE13}" dt="2022-09-21T20:13:35.652" v="3514" actId="207"/>
        <pc:sldMkLst>
          <pc:docMk/>
          <pc:sldMk cId="2360695848" sldId="729"/>
        </pc:sldMkLst>
        <pc:spChg chg="del mod">
          <ac:chgData name="Erick Arostegui Cunza" userId="d89b6af450cec8f7" providerId="LiveId" clId="{C0C0D843-EC1D-4479-9B82-0E594943AE13}" dt="2022-09-19T22:45:33.547" v="704" actId="478"/>
          <ac:spMkLst>
            <pc:docMk/>
            <pc:sldMk cId="2360695848" sldId="729"/>
            <ac:spMk id="3" creationId="{AC4DCD81-8E71-29CB-760B-4588375B5FBE}"/>
          </ac:spMkLst>
        </pc:spChg>
        <pc:spChg chg="del">
          <ac:chgData name="Erick Arostegui Cunza" userId="d89b6af450cec8f7" providerId="LiveId" clId="{C0C0D843-EC1D-4479-9B82-0E594943AE13}" dt="2022-09-19T22:45:25.803" v="703" actId="478"/>
          <ac:spMkLst>
            <pc:docMk/>
            <pc:sldMk cId="2360695848" sldId="729"/>
            <ac:spMk id="4" creationId="{E40BC1EC-F571-B64D-87C5-71530DBA31AB}"/>
          </ac:spMkLst>
        </pc:spChg>
        <pc:spChg chg="add mod">
          <ac:chgData name="Erick Arostegui Cunza" userId="d89b6af450cec8f7" providerId="LiveId" clId="{C0C0D843-EC1D-4479-9B82-0E594943AE13}" dt="2022-09-19T22:46:08.575" v="708" actId="207"/>
          <ac:spMkLst>
            <pc:docMk/>
            <pc:sldMk cId="2360695848" sldId="729"/>
            <ac:spMk id="5" creationId="{20C1F5ED-F72B-65CD-6F9C-26D8BB5EFDB9}"/>
          </ac:spMkLst>
        </pc:spChg>
        <pc:spChg chg="del">
          <ac:chgData name="Erick Arostegui Cunza" userId="d89b6af450cec8f7" providerId="LiveId" clId="{C0C0D843-EC1D-4479-9B82-0E594943AE13}" dt="2022-09-19T22:45:25.803" v="703" actId="478"/>
          <ac:spMkLst>
            <pc:docMk/>
            <pc:sldMk cId="2360695848" sldId="729"/>
            <ac:spMk id="6" creationId="{E74F203E-7407-F320-70CC-0D16E8B68933}"/>
          </ac:spMkLst>
        </pc:spChg>
        <pc:spChg chg="mod">
          <ac:chgData name="Erick Arostegui Cunza" userId="d89b6af450cec8f7" providerId="LiveId" clId="{C0C0D843-EC1D-4479-9B82-0E594943AE13}" dt="2022-09-21T20:13:35.652" v="3514" actId="207"/>
          <ac:spMkLst>
            <pc:docMk/>
            <pc:sldMk cId="2360695848" sldId="729"/>
            <ac:spMk id="9" creationId="{56C889CB-F393-4BCE-A5E8-AA9AC2D328BD}"/>
          </ac:spMkLst>
        </pc:spChg>
        <pc:spChg chg="add del mod">
          <ac:chgData name="Erick Arostegui Cunza" userId="d89b6af450cec8f7" providerId="LiveId" clId="{C0C0D843-EC1D-4479-9B82-0E594943AE13}" dt="2022-09-19T22:46:50.832" v="710"/>
          <ac:spMkLst>
            <pc:docMk/>
            <pc:sldMk cId="2360695848" sldId="729"/>
            <ac:spMk id="10" creationId="{6CBF4D83-D4DC-92A8-1057-816F43356247}"/>
          </ac:spMkLst>
        </pc:spChg>
        <pc:spChg chg="del">
          <ac:chgData name="Erick Arostegui Cunza" userId="d89b6af450cec8f7" providerId="LiveId" clId="{C0C0D843-EC1D-4479-9B82-0E594943AE13}" dt="2022-09-19T22:45:25.803" v="703" actId="478"/>
          <ac:spMkLst>
            <pc:docMk/>
            <pc:sldMk cId="2360695848" sldId="729"/>
            <ac:spMk id="18" creationId="{238DF593-BEC3-574E-1EAC-B36FCE16FDFF}"/>
          </ac:spMkLst>
        </pc:spChg>
        <pc:spChg chg="del">
          <ac:chgData name="Erick Arostegui Cunza" userId="d89b6af450cec8f7" providerId="LiveId" clId="{C0C0D843-EC1D-4479-9B82-0E594943AE13}" dt="2022-09-19T22:45:25.803" v="703" actId="478"/>
          <ac:spMkLst>
            <pc:docMk/>
            <pc:sldMk cId="2360695848" sldId="729"/>
            <ac:spMk id="19" creationId="{E3C53D07-AEA7-6AEF-BD1F-F1309852162C}"/>
          </ac:spMkLst>
        </pc:spChg>
        <pc:spChg chg="del">
          <ac:chgData name="Erick Arostegui Cunza" userId="d89b6af450cec8f7" providerId="LiveId" clId="{C0C0D843-EC1D-4479-9B82-0E594943AE13}" dt="2022-09-19T22:45:25.803" v="703" actId="478"/>
          <ac:spMkLst>
            <pc:docMk/>
            <pc:sldMk cId="2360695848" sldId="729"/>
            <ac:spMk id="20" creationId="{B9E7A842-BAD7-226A-F7B6-5842A89B22F0}"/>
          </ac:spMkLst>
        </pc:spChg>
        <pc:spChg chg="del">
          <ac:chgData name="Erick Arostegui Cunza" userId="d89b6af450cec8f7" providerId="LiveId" clId="{C0C0D843-EC1D-4479-9B82-0E594943AE13}" dt="2022-09-19T22:45:25.803" v="703" actId="478"/>
          <ac:spMkLst>
            <pc:docMk/>
            <pc:sldMk cId="2360695848" sldId="729"/>
            <ac:spMk id="21" creationId="{21C89B20-96EC-7489-5752-D3A497011BAA}"/>
          </ac:spMkLst>
        </pc:spChg>
        <pc:picChg chg="add mod">
          <ac:chgData name="Erick Arostegui Cunza" userId="d89b6af450cec8f7" providerId="LiveId" clId="{C0C0D843-EC1D-4479-9B82-0E594943AE13}" dt="2022-09-19T22:45:43.719" v="706" actId="1366"/>
          <ac:picMkLst>
            <pc:docMk/>
            <pc:sldMk cId="2360695848" sldId="729"/>
            <ac:picMk id="2" creationId="{F8D0425F-75C4-3B72-49F5-B945ABD8DD27}"/>
          </ac:picMkLst>
        </pc:picChg>
        <pc:picChg chg="add del mod">
          <ac:chgData name="Erick Arostegui Cunza" userId="d89b6af450cec8f7" providerId="LiveId" clId="{C0C0D843-EC1D-4479-9B82-0E594943AE13}" dt="2022-09-19T22:46:50.832" v="710"/>
          <ac:picMkLst>
            <pc:docMk/>
            <pc:sldMk cId="2360695848" sldId="729"/>
            <ac:picMk id="7" creationId="{9D559B5E-AE83-11A3-D4EE-D8857F9390F2}"/>
          </ac:picMkLst>
        </pc:picChg>
        <pc:picChg chg="del">
          <ac:chgData name="Erick Arostegui Cunza" userId="d89b6af450cec8f7" providerId="LiveId" clId="{C0C0D843-EC1D-4479-9B82-0E594943AE13}" dt="2022-09-21T20:13:34.400" v="3513" actId="478"/>
          <ac:picMkLst>
            <pc:docMk/>
            <pc:sldMk cId="2360695848" sldId="729"/>
            <ac:picMk id="8" creationId="{A93BAAD8-C844-FFDD-0D5F-D66BB7AC1F19}"/>
          </ac:picMkLst>
        </pc:picChg>
        <pc:cxnChg chg="del mod">
          <ac:chgData name="Erick Arostegui Cunza" userId="d89b6af450cec8f7" providerId="LiveId" clId="{C0C0D843-EC1D-4479-9B82-0E594943AE13}" dt="2022-09-19T22:45:25.803" v="703" actId="478"/>
          <ac:cxnSpMkLst>
            <pc:docMk/>
            <pc:sldMk cId="2360695848" sldId="729"/>
            <ac:cxnSpMk id="22" creationId="{3F3DD540-CF3B-4BC8-411C-B463F8BD83A9}"/>
          </ac:cxnSpMkLst>
        </pc:cxnChg>
        <pc:cxnChg chg="del mod">
          <ac:chgData name="Erick Arostegui Cunza" userId="d89b6af450cec8f7" providerId="LiveId" clId="{C0C0D843-EC1D-4479-9B82-0E594943AE13}" dt="2022-09-19T22:45:25.803" v="703" actId="478"/>
          <ac:cxnSpMkLst>
            <pc:docMk/>
            <pc:sldMk cId="2360695848" sldId="729"/>
            <ac:cxnSpMk id="23" creationId="{19EC8B99-CE51-9CDD-DB96-F6DF919E02D4}"/>
          </ac:cxnSpMkLst>
        </pc:cxnChg>
      </pc:sldChg>
      <pc:sldChg chg="add del">
        <pc:chgData name="Erick Arostegui Cunza" userId="d89b6af450cec8f7" providerId="LiveId" clId="{C0C0D843-EC1D-4479-9B82-0E594943AE13}" dt="2022-09-19T22:43:03.373" v="685"/>
        <pc:sldMkLst>
          <pc:docMk/>
          <pc:sldMk cId="3398495593" sldId="729"/>
        </pc:sldMkLst>
      </pc:sldChg>
      <pc:sldChg chg="addSp delSp modSp add mod modClrScheme chgLayout">
        <pc:chgData name="Erick Arostegui Cunza" userId="d89b6af450cec8f7" providerId="LiveId" clId="{C0C0D843-EC1D-4479-9B82-0E594943AE13}" dt="2022-09-21T20:13:39.293" v="3516" actId="207"/>
        <pc:sldMkLst>
          <pc:docMk/>
          <pc:sldMk cId="1078821082" sldId="730"/>
        </pc:sldMkLst>
        <pc:spChg chg="add mod">
          <ac:chgData name="Erick Arostegui Cunza" userId="d89b6af450cec8f7" providerId="LiveId" clId="{C0C0D843-EC1D-4479-9B82-0E594943AE13}" dt="2022-09-19T22:47:41.268" v="721" actId="404"/>
          <ac:spMkLst>
            <pc:docMk/>
            <pc:sldMk cId="1078821082" sldId="730"/>
            <ac:spMk id="3" creationId="{C5647C52-05BF-1B30-A94F-61E9F7B31A89}"/>
          </ac:spMkLst>
        </pc:spChg>
        <pc:spChg chg="del">
          <ac:chgData name="Erick Arostegui Cunza" userId="d89b6af450cec8f7" providerId="LiveId" clId="{C0C0D843-EC1D-4479-9B82-0E594943AE13}" dt="2022-09-19T22:46:59.250" v="713" actId="478"/>
          <ac:spMkLst>
            <pc:docMk/>
            <pc:sldMk cId="1078821082" sldId="730"/>
            <ac:spMk id="5" creationId="{20C1F5ED-F72B-65CD-6F9C-26D8BB5EFDB9}"/>
          </ac:spMkLst>
        </pc:spChg>
        <pc:spChg chg="mod">
          <ac:chgData name="Erick Arostegui Cunza" userId="d89b6af450cec8f7" providerId="LiveId" clId="{C0C0D843-EC1D-4479-9B82-0E594943AE13}" dt="2022-09-21T20:13:39.293" v="3516" actId="207"/>
          <ac:spMkLst>
            <pc:docMk/>
            <pc:sldMk cId="1078821082" sldId="730"/>
            <ac:spMk id="9" creationId="{56C889CB-F393-4BCE-A5E8-AA9AC2D328BD}"/>
          </ac:spMkLst>
        </pc:spChg>
        <pc:picChg chg="del">
          <ac:chgData name="Erick Arostegui Cunza" userId="d89b6af450cec8f7" providerId="LiveId" clId="{C0C0D843-EC1D-4479-9B82-0E594943AE13}" dt="2022-09-19T22:46:57.764" v="712" actId="478"/>
          <ac:picMkLst>
            <pc:docMk/>
            <pc:sldMk cId="1078821082" sldId="730"/>
            <ac:picMk id="2" creationId="{F8D0425F-75C4-3B72-49F5-B945ABD8DD27}"/>
          </ac:picMkLst>
        </pc:picChg>
        <pc:picChg chg="add mod">
          <ac:chgData name="Erick Arostegui Cunza" userId="d89b6af450cec8f7" providerId="LiveId" clId="{C0C0D843-EC1D-4479-9B82-0E594943AE13}" dt="2022-09-19T22:47:59.911" v="722" actId="1366"/>
          <ac:picMkLst>
            <pc:docMk/>
            <pc:sldMk cId="1078821082" sldId="730"/>
            <ac:picMk id="4" creationId="{2B90287F-BD23-9AA5-88FF-8E8AA4B307A5}"/>
          </ac:picMkLst>
        </pc:picChg>
        <pc:picChg chg="del">
          <ac:chgData name="Erick Arostegui Cunza" userId="d89b6af450cec8f7" providerId="LiveId" clId="{C0C0D843-EC1D-4479-9B82-0E594943AE13}" dt="2022-09-21T20:13:37.663" v="3515" actId="478"/>
          <ac:picMkLst>
            <pc:docMk/>
            <pc:sldMk cId="1078821082" sldId="730"/>
            <ac:picMk id="8" creationId="{A93BAAD8-C844-FFDD-0D5F-D66BB7AC1F19}"/>
          </ac:picMkLst>
        </pc:picChg>
      </pc:sldChg>
      <pc:sldChg chg="addSp delSp modSp add del mod">
        <pc:chgData name="Erick Arostegui Cunza" userId="d89b6af450cec8f7" providerId="LiveId" clId="{C0C0D843-EC1D-4479-9B82-0E594943AE13}" dt="2022-09-21T12:29:39.551" v="2941" actId="47"/>
        <pc:sldMkLst>
          <pc:docMk/>
          <pc:sldMk cId="1657026742" sldId="731"/>
        </pc:sldMkLst>
        <pc:spChg chg="topLvl">
          <ac:chgData name="Erick Arostegui Cunza" userId="d89b6af450cec8f7" providerId="LiveId" clId="{C0C0D843-EC1D-4479-9B82-0E594943AE13}" dt="2022-09-19T23:21:51.079" v="932" actId="478"/>
          <ac:spMkLst>
            <pc:docMk/>
            <pc:sldMk cId="1657026742" sldId="731"/>
            <ac:spMk id="9" creationId="{56C889CB-F393-4BCE-A5E8-AA9AC2D328BD}"/>
          </ac:spMkLst>
        </pc:spChg>
        <pc:grpChg chg="del">
          <ac:chgData name="Erick Arostegui Cunza" userId="d89b6af450cec8f7" providerId="LiveId" clId="{C0C0D843-EC1D-4479-9B82-0E594943AE13}" dt="2022-09-19T23:21:51.079" v="932" actId="478"/>
          <ac:grpSpMkLst>
            <pc:docMk/>
            <pc:sldMk cId="1657026742" sldId="731"/>
            <ac:grpSpMk id="2" creationId="{8ABE5D14-63C0-4829-86EB-CABF42393AE2}"/>
          </ac:grpSpMkLst>
        </pc:grpChg>
        <pc:picChg chg="add mod">
          <ac:chgData name="Erick Arostegui Cunza" userId="d89b6af450cec8f7" providerId="LiveId" clId="{C0C0D843-EC1D-4479-9B82-0E594943AE13}" dt="2022-09-19T23:21:51.763" v="933"/>
          <ac:picMkLst>
            <pc:docMk/>
            <pc:sldMk cId="1657026742" sldId="731"/>
            <ac:picMk id="3" creationId="{E5327CEE-4922-86BB-0011-FC7817294EB2}"/>
          </ac:picMkLst>
        </pc:picChg>
        <pc:picChg chg="del topLvl">
          <ac:chgData name="Erick Arostegui Cunza" userId="d89b6af450cec8f7" providerId="LiveId" clId="{C0C0D843-EC1D-4479-9B82-0E594943AE13}" dt="2022-09-19T23:21:51.079" v="932" actId="478"/>
          <ac:picMkLst>
            <pc:docMk/>
            <pc:sldMk cId="1657026742" sldId="731"/>
            <ac:picMk id="14" creationId="{9DE54537-8D74-444D-88A8-28BE1A4F8DB5}"/>
          </ac:picMkLst>
        </pc:picChg>
      </pc:sldChg>
      <pc:sldChg chg="addSp delSp modSp add mod modClrScheme chgLayout">
        <pc:chgData name="Erick Arostegui Cunza" userId="d89b6af450cec8f7" providerId="LiveId" clId="{C0C0D843-EC1D-4479-9B82-0E594943AE13}" dt="2022-09-21T20:13:47.615" v="3520" actId="207"/>
        <pc:sldMkLst>
          <pc:docMk/>
          <pc:sldMk cId="1522980344" sldId="732"/>
        </pc:sldMkLst>
        <pc:spChg chg="del">
          <ac:chgData name="Erick Arostegui Cunza" userId="d89b6af450cec8f7" providerId="LiveId" clId="{C0C0D843-EC1D-4479-9B82-0E594943AE13}" dt="2022-09-19T23:12:05.687" v="860" actId="478"/>
          <ac:spMkLst>
            <pc:docMk/>
            <pc:sldMk cId="1522980344" sldId="732"/>
            <ac:spMk id="3" creationId="{D8437C7D-C826-9C56-A5A4-61B0E4BBE7CE}"/>
          </ac:spMkLst>
        </pc:spChg>
        <pc:spChg chg="add mod">
          <ac:chgData name="Erick Arostegui Cunza" userId="d89b6af450cec8f7" providerId="LiveId" clId="{C0C0D843-EC1D-4479-9B82-0E594943AE13}" dt="2022-09-19T23:14:45.287" v="878" actId="113"/>
          <ac:spMkLst>
            <pc:docMk/>
            <pc:sldMk cId="1522980344" sldId="732"/>
            <ac:spMk id="4" creationId="{3077C0B8-EFFD-225E-0920-B489E6C04241}"/>
          </ac:spMkLst>
        </pc:spChg>
        <pc:spChg chg="add mod">
          <ac:chgData name="Erick Arostegui Cunza" userId="d89b6af450cec8f7" providerId="LiveId" clId="{C0C0D843-EC1D-4479-9B82-0E594943AE13}" dt="2022-09-19T23:12:25.430" v="864" actId="1076"/>
          <ac:spMkLst>
            <pc:docMk/>
            <pc:sldMk cId="1522980344" sldId="732"/>
            <ac:spMk id="5" creationId="{33A8DD51-8ED7-1A25-14E6-8ABAD7F0D963}"/>
          </ac:spMkLst>
        </pc:spChg>
        <pc:spChg chg="mod">
          <ac:chgData name="Erick Arostegui Cunza" userId="d89b6af450cec8f7" providerId="LiveId" clId="{C0C0D843-EC1D-4479-9B82-0E594943AE13}" dt="2022-09-19T23:12:01.862" v="859"/>
          <ac:spMkLst>
            <pc:docMk/>
            <pc:sldMk cId="1522980344" sldId="732"/>
            <ac:spMk id="6" creationId="{53146035-6BDA-3C1E-A86C-A633F9510E08}"/>
          </ac:spMkLst>
        </pc:spChg>
        <pc:spChg chg="del">
          <ac:chgData name="Erick Arostegui Cunza" userId="d89b6af450cec8f7" providerId="LiveId" clId="{C0C0D843-EC1D-4479-9B82-0E594943AE13}" dt="2022-09-19T23:12:05.687" v="860" actId="478"/>
          <ac:spMkLst>
            <pc:docMk/>
            <pc:sldMk cId="1522980344" sldId="732"/>
            <ac:spMk id="7" creationId="{D6A61B5A-3933-4411-C367-75F6BF32B471}"/>
          </ac:spMkLst>
        </pc:spChg>
        <pc:spChg chg="del">
          <ac:chgData name="Erick Arostegui Cunza" userId="d89b6af450cec8f7" providerId="LiveId" clId="{C0C0D843-EC1D-4479-9B82-0E594943AE13}" dt="2022-09-19T23:12:05.687" v="860" actId="478"/>
          <ac:spMkLst>
            <pc:docMk/>
            <pc:sldMk cId="1522980344" sldId="732"/>
            <ac:spMk id="8" creationId="{BEE35CA7-FDDE-6CBB-8670-E821CDB7198B}"/>
          </ac:spMkLst>
        </pc:spChg>
        <pc:spChg chg="mod topLvl">
          <ac:chgData name="Erick Arostegui Cunza" userId="d89b6af450cec8f7" providerId="LiveId" clId="{C0C0D843-EC1D-4479-9B82-0E594943AE13}" dt="2022-09-21T20:13:47.615" v="3520" actId="207"/>
          <ac:spMkLst>
            <pc:docMk/>
            <pc:sldMk cId="1522980344" sldId="732"/>
            <ac:spMk id="9" creationId="{56C889CB-F393-4BCE-A5E8-AA9AC2D328BD}"/>
          </ac:spMkLst>
        </pc:spChg>
        <pc:spChg chg="del">
          <ac:chgData name="Erick Arostegui Cunza" userId="d89b6af450cec8f7" providerId="LiveId" clId="{C0C0D843-EC1D-4479-9B82-0E594943AE13}" dt="2022-09-19T23:12:05.687" v="860" actId="478"/>
          <ac:spMkLst>
            <pc:docMk/>
            <pc:sldMk cId="1522980344" sldId="732"/>
            <ac:spMk id="10" creationId="{1EC2A5BC-37B0-0EE7-18D7-E9EBE117667C}"/>
          </ac:spMkLst>
        </pc:spChg>
        <pc:spChg chg="del">
          <ac:chgData name="Erick Arostegui Cunza" userId="d89b6af450cec8f7" providerId="LiveId" clId="{C0C0D843-EC1D-4479-9B82-0E594943AE13}" dt="2022-09-19T23:12:05.687" v="860" actId="478"/>
          <ac:spMkLst>
            <pc:docMk/>
            <pc:sldMk cId="1522980344" sldId="732"/>
            <ac:spMk id="11" creationId="{4400C329-5703-786C-D40B-D2111BF6E0F8}"/>
          </ac:spMkLst>
        </pc:spChg>
        <pc:spChg chg="del">
          <ac:chgData name="Erick Arostegui Cunza" userId="d89b6af450cec8f7" providerId="LiveId" clId="{C0C0D843-EC1D-4479-9B82-0E594943AE13}" dt="2022-09-19T23:12:05.687" v="860" actId="478"/>
          <ac:spMkLst>
            <pc:docMk/>
            <pc:sldMk cId="1522980344" sldId="732"/>
            <ac:spMk id="12" creationId="{809843A3-F8D3-7C4C-C57D-4C73864BE3AE}"/>
          </ac:spMkLst>
        </pc:spChg>
        <pc:grpChg chg="del">
          <ac:chgData name="Erick Arostegui Cunza" userId="d89b6af450cec8f7" providerId="LiveId" clId="{C0C0D843-EC1D-4479-9B82-0E594943AE13}" dt="2022-09-19T23:21:20.492" v="920" actId="478"/>
          <ac:grpSpMkLst>
            <pc:docMk/>
            <pc:sldMk cId="1522980344" sldId="732"/>
            <ac:grpSpMk id="2" creationId="{8ABE5D14-63C0-4829-86EB-CABF42393AE2}"/>
          </ac:grpSpMkLst>
        </pc:grpChg>
        <pc:picChg chg="del">
          <ac:chgData name="Erick Arostegui Cunza" userId="d89b6af450cec8f7" providerId="LiveId" clId="{C0C0D843-EC1D-4479-9B82-0E594943AE13}" dt="2022-09-19T23:12:05.687" v="860" actId="478"/>
          <ac:picMkLst>
            <pc:docMk/>
            <pc:sldMk cId="1522980344" sldId="732"/>
            <ac:picMk id="13" creationId="{71C79EE8-34D0-BC02-BB99-A39B09FCB39E}"/>
          </ac:picMkLst>
        </pc:picChg>
        <pc:picChg chg="del topLvl">
          <ac:chgData name="Erick Arostegui Cunza" userId="d89b6af450cec8f7" providerId="LiveId" clId="{C0C0D843-EC1D-4479-9B82-0E594943AE13}" dt="2022-09-19T23:21:20.492" v="920" actId="478"/>
          <ac:picMkLst>
            <pc:docMk/>
            <pc:sldMk cId="1522980344" sldId="732"/>
            <ac:picMk id="14" creationId="{9DE54537-8D74-444D-88A8-28BE1A4F8DB5}"/>
          </ac:picMkLst>
        </pc:picChg>
        <pc:picChg chg="add del mod">
          <ac:chgData name="Erick Arostegui Cunza" userId="d89b6af450cec8f7" providerId="LiveId" clId="{C0C0D843-EC1D-4479-9B82-0E594943AE13}" dt="2022-09-21T20:13:46.323" v="3519" actId="478"/>
          <ac:picMkLst>
            <pc:docMk/>
            <pc:sldMk cId="1522980344" sldId="732"/>
            <ac:picMk id="16" creationId="{5ACB861F-2773-8869-5981-7B8368185358}"/>
          </ac:picMkLst>
        </pc:picChg>
        <pc:picChg chg="del">
          <ac:chgData name="Erick Arostegui Cunza" userId="d89b6af450cec8f7" providerId="LiveId" clId="{C0C0D843-EC1D-4479-9B82-0E594943AE13}" dt="2022-09-19T23:12:05.687" v="860" actId="478"/>
          <ac:picMkLst>
            <pc:docMk/>
            <pc:sldMk cId="1522980344" sldId="732"/>
            <ac:picMk id="18" creationId="{FA8FBCEF-5A47-A66C-2BE3-D54FE6FDE099}"/>
          </ac:picMkLst>
        </pc:picChg>
        <pc:picChg chg="del">
          <ac:chgData name="Erick Arostegui Cunza" userId="d89b6af450cec8f7" providerId="LiveId" clId="{C0C0D843-EC1D-4479-9B82-0E594943AE13}" dt="2022-09-19T23:12:05.687" v="860" actId="478"/>
          <ac:picMkLst>
            <pc:docMk/>
            <pc:sldMk cId="1522980344" sldId="732"/>
            <ac:picMk id="20" creationId="{68361724-167F-E0BF-F351-26AAA61FB254}"/>
          </ac:picMkLst>
        </pc:picChg>
        <pc:picChg chg="del">
          <ac:chgData name="Erick Arostegui Cunza" userId="d89b6af450cec8f7" providerId="LiveId" clId="{C0C0D843-EC1D-4479-9B82-0E594943AE13}" dt="2022-09-19T23:12:05.687" v="860" actId="478"/>
          <ac:picMkLst>
            <pc:docMk/>
            <pc:sldMk cId="1522980344" sldId="732"/>
            <ac:picMk id="22" creationId="{D9A4F07F-2D1A-1E4E-D1F7-0D95C9924639}"/>
          </ac:picMkLst>
        </pc:picChg>
        <pc:picChg chg="del">
          <ac:chgData name="Erick Arostegui Cunza" userId="d89b6af450cec8f7" providerId="LiveId" clId="{C0C0D843-EC1D-4479-9B82-0E594943AE13}" dt="2022-09-19T23:12:05.687" v="860" actId="478"/>
          <ac:picMkLst>
            <pc:docMk/>
            <pc:sldMk cId="1522980344" sldId="732"/>
            <ac:picMk id="10242" creationId="{D298B254-C973-9261-12E6-AE49924406E6}"/>
          </ac:picMkLst>
        </pc:picChg>
        <pc:picChg chg="del">
          <ac:chgData name="Erick Arostegui Cunza" userId="d89b6af450cec8f7" providerId="LiveId" clId="{C0C0D843-EC1D-4479-9B82-0E594943AE13}" dt="2022-09-19T23:12:05.687" v="860" actId="478"/>
          <ac:picMkLst>
            <pc:docMk/>
            <pc:sldMk cId="1522980344" sldId="732"/>
            <ac:picMk id="10244" creationId="{486125DB-CC43-658B-2F0C-16EA3CD2BB80}"/>
          </ac:picMkLst>
        </pc:picChg>
        <pc:picChg chg="del">
          <ac:chgData name="Erick Arostegui Cunza" userId="d89b6af450cec8f7" providerId="LiveId" clId="{C0C0D843-EC1D-4479-9B82-0E594943AE13}" dt="2022-09-19T23:12:05.687" v="860" actId="478"/>
          <ac:picMkLst>
            <pc:docMk/>
            <pc:sldMk cId="1522980344" sldId="732"/>
            <ac:picMk id="10246" creationId="{3FA7DF12-C638-5E4C-AF92-16E67DAA96A7}"/>
          </ac:picMkLst>
        </pc:picChg>
        <pc:cxnChg chg="del">
          <ac:chgData name="Erick Arostegui Cunza" userId="d89b6af450cec8f7" providerId="LiveId" clId="{C0C0D843-EC1D-4479-9B82-0E594943AE13}" dt="2022-09-19T23:12:05.687" v="860" actId="478"/>
          <ac:cxnSpMkLst>
            <pc:docMk/>
            <pc:sldMk cId="1522980344" sldId="732"/>
            <ac:cxnSpMk id="15" creationId="{2BEF5C05-4E5F-F771-D92F-2CACF13CF803}"/>
          </ac:cxnSpMkLst>
        </pc:cxnChg>
      </pc:sldChg>
      <pc:sldChg chg="addSp delSp modSp add mod modClrScheme chgLayout">
        <pc:chgData name="Erick Arostegui Cunza" userId="d89b6af450cec8f7" providerId="LiveId" clId="{C0C0D843-EC1D-4479-9B82-0E594943AE13}" dt="2022-09-21T20:13:52.032" v="3522" actId="207"/>
        <pc:sldMkLst>
          <pc:docMk/>
          <pc:sldMk cId="1512074419" sldId="733"/>
        </pc:sldMkLst>
        <pc:spChg chg="mod">
          <ac:chgData name="Erick Arostegui Cunza" userId="d89b6af450cec8f7" providerId="LiveId" clId="{C0C0D843-EC1D-4479-9B82-0E594943AE13}" dt="2022-09-19T23:13:41.027" v="876" actId="113"/>
          <ac:spMkLst>
            <pc:docMk/>
            <pc:sldMk cId="1512074419" sldId="733"/>
            <ac:spMk id="4" creationId="{3077C0B8-EFFD-225E-0920-B489E6C04241}"/>
          </ac:spMkLst>
        </pc:spChg>
        <pc:spChg chg="mod">
          <ac:chgData name="Erick Arostegui Cunza" userId="d89b6af450cec8f7" providerId="LiveId" clId="{C0C0D843-EC1D-4479-9B82-0E594943AE13}" dt="2022-09-19T23:13:31.604" v="875" actId="121"/>
          <ac:spMkLst>
            <pc:docMk/>
            <pc:sldMk cId="1512074419" sldId="733"/>
            <ac:spMk id="5" creationId="{33A8DD51-8ED7-1A25-14E6-8ABAD7F0D963}"/>
          </ac:spMkLst>
        </pc:spChg>
        <pc:spChg chg="mod">
          <ac:chgData name="Erick Arostegui Cunza" userId="d89b6af450cec8f7" providerId="LiveId" clId="{C0C0D843-EC1D-4479-9B82-0E594943AE13}" dt="2022-09-19T23:12:56.543" v="867"/>
          <ac:spMkLst>
            <pc:docMk/>
            <pc:sldMk cId="1512074419" sldId="733"/>
            <ac:spMk id="6" creationId="{53146035-6BDA-3C1E-A86C-A633F9510E08}"/>
          </ac:spMkLst>
        </pc:spChg>
        <pc:spChg chg="mod topLvl">
          <ac:chgData name="Erick Arostegui Cunza" userId="d89b6af450cec8f7" providerId="LiveId" clId="{C0C0D843-EC1D-4479-9B82-0E594943AE13}" dt="2022-09-21T20:13:52.032" v="3522" actId="207"/>
          <ac:spMkLst>
            <pc:docMk/>
            <pc:sldMk cId="1512074419" sldId="733"/>
            <ac:spMk id="9" creationId="{56C889CB-F393-4BCE-A5E8-AA9AC2D328BD}"/>
          </ac:spMkLst>
        </pc:spChg>
        <pc:grpChg chg="del">
          <ac:chgData name="Erick Arostegui Cunza" userId="d89b6af450cec8f7" providerId="LiveId" clId="{C0C0D843-EC1D-4479-9B82-0E594943AE13}" dt="2022-09-19T23:21:24.997" v="922" actId="478"/>
          <ac:grpSpMkLst>
            <pc:docMk/>
            <pc:sldMk cId="1512074419" sldId="733"/>
            <ac:grpSpMk id="2" creationId="{8ABE5D14-63C0-4829-86EB-CABF42393AE2}"/>
          </ac:grpSpMkLst>
        </pc:grpChg>
        <pc:picChg chg="add del mod">
          <ac:chgData name="Erick Arostegui Cunza" userId="d89b6af450cec8f7" providerId="LiveId" clId="{C0C0D843-EC1D-4479-9B82-0E594943AE13}" dt="2022-09-21T20:13:50.539" v="3521" actId="478"/>
          <ac:picMkLst>
            <pc:docMk/>
            <pc:sldMk cId="1512074419" sldId="733"/>
            <ac:picMk id="3" creationId="{BB72E626-15B5-BCDB-7F7D-B104FF5A4002}"/>
          </ac:picMkLst>
        </pc:picChg>
        <pc:picChg chg="del topLvl">
          <ac:chgData name="Erick Arostegui Cunza" userId="d89b6af450cec8f7" providerId="LiveId" clId="{C0C0D843-EC1D-4479-9B82-0E594943AE13}" dt="2022-09-19T23:21:24.997" v="922" actId="478"/>
          <ac:picMkLst>
            <pc:docMk/>
            <pc:sldMk cId="1512074419" sldId="733"/>
            <ac:picMk id="14" creationId="{9DE54537-8D74-444D-88A8-28BE1A4F8DB5}"/>
          </ac:picMkLst>
        </pc:picChg>
      </pc:sldChg>
      <pc:sldChg chg="addSp delSp modSp add mod modClrScheme chgLayout">
        <pc:chgData name="Erick Arostegui Cunza" userId="d89b6af450cec8f7" providerId="LiveId" clId="{C0C0D843-EC1D-4479-9B82-0E594943AE13}" dt="2022-09-21T20:14:00.235" v="3524" actId="207"/>
        <pc:sldMkLst>
          <pc:docMk/>
          <pc:sldMk cId="3526271110" sldId="734"/>
        </pc:sldMkLst>
        <pc:spChg chg="add mod">
          <ac:chgData name="Erick Arostegui Cunza" userId="d89b6af450cec8f7" providerId="LiveId" clId="{C0C0D843-EC1D-4479-9B82-0E594943AE13}" dt="2022-09-19T23:18:09.215" v="899" actId="207"/>
          <ac:spMkLst>
            <pc:docMk/>
            <pc:sldMk cId="3526271110" sldId="734"/>
            <ac:spMk id="3" creationId="{393A2C40-7B8F-F2F5-2198-D2F45AA9B29D}"/>
          </ac:spMkLst>
        </pc:spChg>
        <pc:spChg chg="del">
          <ac:chgData name="Erick Arostegui Cunza" userId="d89b6af450cec8f7" providerId="LiveId" clId="{C0C0D843-EC1D-4479-9B82-0E594943AE13}" dt="2022-09-19T23:16:24.067" v="881" actId="478"/>
          <ac:spMkLst>
            <pc:docMk/>
            <pc:sldMk cId="3526271110" sldId="734"/>
            <ac:spMk id="4" creationId="{3077C0B8-EFFD-225E-0920-B489E6C04241}"/>
          </ac:spMkLst>
        </pc:spChg>
        <pc:spChg chg="del">
          <ac:chgData name="Erick Arostegui Cunza" userId="d89b6af450cec8f7" providerId="LiveId" clId="{C0C0D843-EC1D-4479-9B82-0E594943AE13}" dt="2022-09-19T23:16:26.811" v="882" actId="478"/>
          <ac:spMkLst>
            <pc:docMk/>
            <pc:sldMk cId="3526271110" sldId="734"/>
            <ac:spMk id="5" creationId="{33A8DD51-8ED7-1A25-14E6-8ABAD7F0D963}"/>
          </ac:spMkLst>
        </pc:spChg>
        <pc:spChg chg="mod">
          <ac:chgData name="Erick Arostegui Cunza" userId="d89b6af450cec8f7" providerId="LiveId" clId="{C0C0D843-EC1D-4479-9B82-0E594943AE13}" dt="2022-09-19T23:16:18.639" v="880"/>
          <ac:spMkLst>
            <pc:docMk/>
            <pc:sldMk cId="3526271110" sldId="734"/>
            <ac:spMk id="6" creationId="{53146035-6BDA-3C1E-A86C-A633F9510E08}"/>
          </ac:spMkLst>
        </pc:spChg>
        <pc:spChg chg="add mod">
          <ac:chgData name="Erick Arostegui Cunza" userId="d89b6af450cec8f7" providerId="LiveId" clId="{C0C0D843-EC1D-4479-9B82-0E594943AE13}" dt="2022-09-19T23:17:42.064" v="893" actId="207"/>
          <ac:spMkLst>
            <pc:docMk/>
            <pc:sldMk cId="3526271110" sldId="734"/>
            <ac:spMk id="7" creationId="{D3387ED7-9E04-DE33-6E8E-0F4497DD3EE8}"/>
          </ac:spMkLst>
        </pc:spChg>
        <pc:spChg chg="add mod">
          <ac:chgData name="Erick Arostegui Cunza" userId="d89b6af450cec8f7" providerId="LiveId" clId="{C0C0D843-EC1D-4479-9B82-0E594943AE13}" dt="2022-09-19T23:17:56.467" v="896" actId="207"/>
          <ac:spMkLst>
            <pc:docMk/>
            <pc:sldMk cId="3526271110" sldId="734"/>
            <ac:spMk id="8" creationId="{5209B48E-774E-C17F-DA55-8723E4D6EFF2}"/>
          </ac:spMkLst>
        </pc:spChg>
        <pc:spChg chg="mod topLvl">
          <ac:chgData name="Erick Arostegui Cunza" userId="d89b6af450cec8f7" providerId="LiveId" clId="{C0C0D843-EC1D-4479-9B82-0E594943AE13}" dt="2022-09-21T20:14:00.235" v="3524" actId="207"/>
          <ac:spMkLst>
            <pc:docMk/>
            <pc:sldMk cId="3526271110" sldId="734"/>
            <ac:spMk id="9" creationId="{56C889CB-F393-4BCE-A5E8-AA9AC2D328BD}"/>
          </ac:spMkLst>
        </pc:spChg>
        <pc:spChg chg="add mod">
          <ac:chgData name="Erick Arostegui Cunza" userId="d89b6af450cec8f7" providerId="LiveId" clId="{C0C0D843-EC1D-4479-9B82-0E594943AE13}" dt="2022-09-19T23:17:25.052" v="891" actId="207"/>
          <ac:spMkLst>
            <pc:docMk/>
            <pc:sldMk cId="3526271110" sldId="734"/>
            <ac:spMk id="10" creationId="{0A28F282-327E-7853-F8C8-511867FF708D}"/>
          </ac:spMkLst>
        </pc:spChg>
        <pc:spChg chg="add mod">
          <ac:chgData name="Erick Arostegui Cunza" userId="d89b6af450cec8f7" providerId="LiveId" clId="{C0C0D843-EC1D-4479-9B82-0E594943AE13}" dt="2022-09-19T23:16:48.333" v="885" actId="207"/>
          <ac:spMkLst>
            <pc:docMk/>
            <pc:sldMk cId="3526271110" sldId="734"/>
            <ac:spMk id="11" creationId="{DB704E72-E74C-09F8-F18D-9E40739129A8}"/>
          </ac:spMkLst>
        </pc:spChg>
        <pc:spChg chg="add mod">
          <ac:chgData name="Erick Arostegui Cunza" userId="d89b6af450cec8f7" providerId="LiveId" clId="{C0C0D843-EC1D-4479-9B82-0E594943AE13}" dt="2022-09-19T23:17:08.474" v="889" actId="207"/>
          <ac:spMkLst>
            <pc:docMk/>
            <pc:sldMk cId="3526271110" sldId="734"/>
            <ac:spMk id="12" creationId="{B3ABE586-E3D2-D617-4DDD-258592EDED06}"/>
          </ac:spMkLst>
        </pc:spChg>
        <pc:grpChg chg="del">
          <ac:chgData name="Erick Arostegui Cunza" userId="d89b6af450cec8f7" providerId="LiveId" clId="{C0C0D843-EC1D-4479-9B82-0E594943AE13}" dt="2022-09-19T23:21:30.003" v="924" actId="478"/>
          <ac:grpSpMkLst>
            <pc:docMk/>
            <pc:sldMk cId="3526271110" sldId="734"/>
            <ac:grpSpMk id="2" creationId="{8ABE5D14-63C0-4829-86EB-CABF42393AE2}"/>
          </ac:grpSpMkLst>
        </pc:grpChg>
        <pc:picChg chg="add del mod">
          <ac:chgData name="Erick Arostegui Cunza" userId="d89b6af450cec8f7" providerId="LiveId" clId="{C0C0D843-EC1D-4479-9B82-0E594943AE13}" dt="2022-09-21T20:13:58.583" v="3523" actId="478"/>
          <ac:picMkLst>
            <pc:docMk/>
            <pc:sldMk cId="3526271110" sldId="734"/>
            <ac:picMk id="13" creationId="{1618A9F3-3842-7A14-02F0-ED9E5323FDBE}"/>
          </ac:picMkLst>
        </pc:picChg>
        <pc:picChg chg="del topLvl">
          <ac:chgData name="Erick Arostegui Cunza" userId="d89b6af450cec8f7" providerId="LiveId" clId="{C0C0D843-EC1D-4479-9B82-0E594943AE13}" dt="2022-09-19T23:21:30.003" v="924" actId="478"/>
          <ac:picMkLst>
            <pc:docMk/>
            <pc:sldMk cId="3526271110" sldId="734"/>
            <ac:picMk id="14" creationId="{9DE54537-8D74-444D-88A8-28BE1A4F8DB5}"/>
          </ac:picMkLst>
        </pc:picChg>
      </pc:sldChg>
      <pc:sldChg chg="addSp delSp modSp add mod modClrScheme chgLayout">
        <pc:chgData name="Erick Arostegui Cunza" userId="d89b6af450cec8f7" providerId="LiveId" clId="{C0C0D843-EC1D-4479-9B82-0E594943AE13}" dt="2022-09-21T20:14:06.186" v="3526" actId="207"/>
        <pc:sldMkLst>
          <pc:docMk/>
          <pc:sldMk cId="3687730263" sldId="735"/>
        </pc:sldMkLst>
        <pc:spChg chg="del">
          <ac:chgData name="Erick Arostegui Cunza" userId="d89b6af450cec8f7" providerId="LiveId" clId="{C0C0D843-EC1D-4479-9B82-0E594943AE13}" dt="2022-09-19T23:18:55.022" v="902" actId="478"/>
          <ac:spMkLst>
            <pc:docMk/>
            <pc:sldMk cId="3687730263" sldId="735"/>
            <ac:spMk id="3" creationId="{393A2C40-7B8F-F2F5-2198-D2F45AA9B29D}"/>
          </ac:spMkLst>
        </pc:spChg>
        <pc:spChg chg="add mod">
          <ac:chgData name="Erick Arostegui Cunza" userId="d89b6af450cec8f7" providerId="LiveId" clId="{C0C0D843-EC1D-4479-9B82-0E594943AE13}" dt="2022-09-19T23:19:44.431" v="909" actId="1076"/>
          <ac:spMkLst>
            <pc:docMk/>
            <pc:sldMk cId="3687730263" sldId="735"/>
            <ac:spMk id="4" creationId="{3B7E5AB8-0AD2-D75C-7C43-AE66CED59E8E}"/>
          </ac:spMkLst>
        </pc:spChg>
        <pc:spChg chg="add mod">
          <ac:chgData name="Erick Arostegui Cunza" userId="d89b6af450cec8f7" providerId="LiveId" clId="{C0C0D843-EC1D-4479-9B82-0E594943AE13}" dt="2022-09-19T23:19:44.431" v="909" actId="1076"/>
          <ac:spMkLst>
            <pc:docMk/>
            <pc:sldMk cId="3687730263" sldId="735"/>
            <ac:spMk id="5" creationId="{F1819A2D-906B-4765-96FA-0144E3874900}"/>
          </ac:spMkLst>
        </pc:spChg>
        <pc:spChg chg="mod">
          <ac:chgData name="Erick Arostegui Cunza" userId="d89b6af450cec8f7" providerId="LiveId" clId="{C0C0D843-EC1D-4479-9B82-0E594943AE13}" dt="2022-09-19T23:18:41.268" v="901"/>
          <ac:spMkLst>
            <pc:docMk/>
            <pc:sldMk cId="3687730263" sldId="735"/>
            <ac:spMk id="6" creationId="{53146035-6BDA-3C1E-A86C-A633F9510E08}"/>
          </ac:spMkLst>
        </pc:spChg>
        <pc:spChg chg="del">
          <ac:chgData name="Erick Arostegui Cunza" userId="d89b6af450cec8f7" providerId="LiveId" clId="{C0C0D843-EC1D-4479-9B82-0E594943AE13}" dt="2022-09-19T23:18:55.022" v="902" actId="478"/>
          <ac:spMkLst>
            <pc:docMk/>
            <pc:sldMk cId="3687730263" sldId="735"/>
            <ac:spMk id="7" creationId="{D3387ED7-9E04-DE33-6E8E-0F4497DD3EE8}"/>
          </ac:spMkLst>
        </pc:spChg>
        <pc:spChg chg="del">
          <ac:chgData name="Erick Arostegui Cunza" userId="d89b6af450cec8f7" providerId="LiveId" clId="{C0C0D843-EC1D-4479-9B82-0E594943AE13}" dt="2022-09-19T23:18:55.022" v="902" actId="478"/>
          <ac:spMkLst>
            <pc:docMk/>
            <pc:sldMk cId="3687730263" sldId="735"/>
            <ac:spMk id="8" creationId="{5209B48E-774E-C17F-DA55-8723E4D6EFF2}"/>
          </ac:spMkLst>
        </pc:spChg>
        <pc:spChg chg="mod topLvl">
          <ac:chgData name="Erick Arostegui Cunza" userId="d89b6af450cec8f7" providerId="LiveId" clId="{C0C0D843-EC1D-4479-9B82-0E594943AE13}" dt="2022-09-21T20:14:06.186" v="3526" actId="207"/>
          <ac:spMkLst>
            <pc:docMk/>
            <pc:sldMk cId="3687730263" sldId="735"/>
            <ac:spMk id="9" creationId="{56C889CB-F393-4BCE-A5E8-AA9AC2D328BD}"/>
          </ac:spMkLst>
        </pc:spChg>
        <pc:spChg chg="del">
          <ac:chgData name="Erick Arostegui Cunza" userId="d89b6af450cec8f7" providerId="LiveId" clId="{C0C0D843-EC1D-4479-9B82-0E594943AE13}" dt="2022-09-19T23:18:55.022" v="902" actId="478"/>
          <ac:spMkLst>
            <pc:docMk/>
            <pc:sldMk cId="3687730263" sldId="735"/>
            <ac:spMk id="10" creationId="{0A28F282-327E-7853-F8C8-511867FF708D}"/>
          </ac:spMkLst>
        </pc:spChg>
        <pc:spChg chg="del">
          <ac:chgData name="Erick Arostegui Cunza" userId="d89b6af450cec8f7" providerId="LiveId" clId="{C0C0D843-EC1D-4479-9B82-0E594943AE13}" dt="2022-09-19T23:18:55.022" v="902" actId="478"/>
          <ac:spMkLst>
            <pc:docMk/>
            <pc:sldMk cId="3687730263" sldId="735"/>
            <ac:spMk id="11" creationId="{DB704E72-E74C-09F8-F18D-9E40739129A8}"/>
          </ac:spMkLst>
        </pc:spChg>
        <pc:spChg chg="del">
          <ac:chgData name="Erick Arostegui Cunza" userId="d89b6af450cec8f7" providerId="LiveId" clId="{C0C0D843-EC1D-4479-9B82-0E594943AE13}" dt="2022-09-19T23:18:55.022" v="902" actId="478"/>
          <ac:spMkLst>
            <pc:docMk/>
            <pc:sldMk cId="3687730263" sldId="735"/>
            <ac:spMk id="12" creationId="{B3ABE586-E3D2-D617-4DDD-258592EDED06}"/>
          </ac:spMkLst>
        </pc:spChg>
        <pc:spChg chg="add mod">
          <ac:chgData name="Erick Arostegui Cunza" userId="d89b6af450cec8f7" providerId="LiveId" clId="{C0C0D843-EC1D-4479-9B82-0E594943AE13}" dt="2022-09-19T23:19:44.431" v="909" actId="1076"/>
          <ac:spMkLst>
            <pc:docMk/>
            <pc:sldMk cId="3687730263" sldId="735"/>
            <ac:spMk id="13" creationId="{04D2D1A3-BFF8-7E01-7BE6-1752A7435CFD}"/>
          </ac:spMkLst>
        </pc:spChg>
        <pc:spChg chg="add mod">
          <ac:chgData name="Erick Arostegui Cunza" userId="d89b6af450cec8f7" providerId="LiveId" clId="{C0C0D843-EC1D-4479-9B82-0E594943AE13}" dt="2022-09-19T23:19:44.431" v="909" actId="1076"/>
          <ac:spMkLst>
            <pc:docMk/>
            <pc:sldMk cId="3687730263" sldId="735"/>
            <ac:spMk id="15" creationId="{7E052B55-E7A3-7F86-9FE0-1898E52A126C}"/>
          </ac:spMkLst>
        </pc:spChg>
        <pc:spChg chg="add mod">
          <ac:chgData name="Erick Arostegui Cunza" userId="d89b6af450cec8f7" providerId="LiveId" clId="{C0C0D843-EC1D-4479-9B82-0E594943AE13}" dt="2022-09-19T23:19:44.431" v="909" actId="1076"/>
          <ac:spMkLst>
            <pc:docMk/>
            <pc:sldMk cId="3687730263" sldId="735"/>
            <ac:spMk id="16" creationId="{0F69ECA0-ACDD-8E41-E040-8BE5D2E6C600}"/>
          </ac:spMkLst>
        </pc:spChg>
        <pc:spChg chg="add mod">
          <ac:chgData name="Erick Arostegui Cunza" userId="d89b6af450cec8f7" providerId="LiveId" clId="{C0C0D843-EC1D-4479-9B82-0E594943AE13}" dt="2022-09-19T23:19:44.431" v="909" actId="1076"/>
          <ac:spMkLst>
            <pc:docMk/>
            <pc:sldMk cId="3687730263" sldId="735"/>
            <ac:spMk id="17" creationId="{FB083BC0-B214-1657-77E0-2B718203D7AC}"/>
          </ac:spMkLst>
        </pc:spChg>
        <pc:grpChg chg="del">
          <ac:chgData name="Erick Arostegui Cunza" userId="d89b6af450cec8f7" providerId="LiveId" clId="{C0C0D843-EC1D-4479-9B82-0E594943AE13}" dt="2022-09-19T23:21:33.859" v="926" actId="478"/>
          <ac:grpSpMkLst>
            <pc:docMk/>
            <pc:sldMk cId="3687730263" sldId="735"/>
            <ac:grpSpMk id="2" creationId="{8ABE5D14-63C0-4829-86EB-CABF42393AE2}"/>
          </ac:grpSpMkLst>
        </pc:grpChg>
        <pc:picChg chg="del topLvl">
          <ac:chgData name="Erick Arostegui Cunza" userId="d89b6af450cec8f7" providerId="LiveId" clId="{C0C0D843-EC1D-4479-9B82-0E594943AE13}" dt="2022-09-19T23:21:33.859" v="926" actId="478"/>
          <ac:picMkLst>
            <pc:docMk/>
            <pc:sldMk cId="3687730263" sldId="735"/>
            <ac:picMk id="14" creationId="{9DE54537-8D74-444D-88A8-28BE1A4F8DB5}"/>
          </ac:picMkLst>
        </pc:picChg>
        <pc:picChg chg="add del mod">
          <ac:chgData name="Erick Arostegui Cunza" userId="d89b6af450cec8f7" providerId="LiveId" clId="{C0C0D843-EC1D-4479-9B82-0E594943AE13}" dt="2022-09-21T20:14:04.925" v="3525" actId="478"/>
          <ac:picMkLst>
            <pc:docMk/>
            <pc:sldMk cId="3687730263" sldId="735"/>
            <ac:picMk id="22" creationId="{3EF58323-4006-22F2-B78D-4A42E50FDB6B}"/>
          </ac:picMkLst>
        </pc:picChg>
        <pc:cxnChg chg="add mod">
          <ac:chgData name="Erick Arostegui Cunza" userId="d89b6af450cec8f7" providerId="LiveId" clId="{C0C0D843-EC1D-4479-9B82-0E594943AE13}" dt="2022-09-19T23:19:44.431" v="909" actId="1076"/>
          <ac:cxnSpMkLst>
            <pc:docMk/>
            <pc:sldMk cId="3687730263" sldId="735"/>
            <ac:cxnSpMk id="18" creationId="{128E529D-2C2C-1205-D0B5-467A08881DE1}"/>
          </ac:cxnSpMkLst>
        </pc:cxnChg>
        <pc:cxnChg chg="add mod">
          <ac:chgData name="Erick Arostegui Cunza" userId="d89b6af450cec8f7" providerId="LiveId" clId="{C0C0D843-EC1D-4479-9B82-0E594943AE13}" dt="2022-09-19T23:19:44.431" v="909" actId="1076"/>
          <ac:cxnSpMkLst>
            <pc:docMk/>
            <pc:sldMk cId="3687730263" sldId="735"/>
            <ac:cxnSpMk id="19" creationId="{2295FD78-6D22-1286-6E9C-41EEC701B5E9}"/>
          </ac:cxnSpMkLst>
        </pc:cxnChg>
        <pc:cxnChg chg="add mod">
          <ac:chgData name="Erick Arostegui Cunza" userId="d89b6af450cec8f7" providerId="LiveId" clId="{C0C0D843-EC1D-4479-9B82-0E594943AE13}" dt="2022-09-19T23:19:44.431" v="909" actId="1076"/>
          <ac:cxnSpMkLst>
            <pc:docMk/>
            <pc:sldMk cId="3687730263" sldId="735"/>
            <ac:cxnSpMk id="20" creationId="{792EE58B-119E-761B-FDB7-0536B5BFE83E}"/>
          </ac:cxnSpMkLst>
        </pc:cxnChg>
        <pc:cxnChg chg="add mod">
          <ac:chgData name="Erick Arostegui Cunza" userId="d89b6af450cec8f7" providerId="LiveId" clId="{C0C0D843-EC1D-4479-9B82-0E594943AE13}" dt="2022-09-19T23:19:44.431" v="909" actId="1076"/>
          <ac:cxnSpMkLst>
            <pc:docMk/>
            <pc:sldMk cId="3687730263" sldId="735"/>
            <ac:cxnSpMk id="21" creationId="{3D000C48-BB72-D9F7-B4A0-CD6B69DB2501}"/>
          </ac:cxnSpMkLst>
        </pc:cxnChg>
      </pc:sldChg>
      <pc:sldChg chg="addSp delSp modSp add mod modClrScheme chgLayout">
        <pc:chgData name="Erick Arostegui Cunza" userId="d89b6af450cec8f7" providerId="LiveId" clId="{C0C0D843-EC1D-4479-9B82-0E594943AE13}" dt="2022-09-21T20:14:09.757" v="3528" actId="207"/>
        <pc:sldMkLst>
          <pc:docMk/>
          <pc:sldMk cId="2798967702" sldId="736"/>
        </pc:sldMkLst>
        <pc:spChg chg="del">
          <ac:chgData name="Erick Arostegui Cunza" userId="d89b6af450cec8f7" providerId="LiveId" clId="{C0C0D843-EC1D-4479-9B82-0E594943AE13}" dt="2022-09-19T23:20:05.425" v="912" actId="478"/>
          <ac:spMkLst>
            <pc:docMk/>
            <pc:sldMk cId="2798967702" sldId="736"/>
            <ac:spMk id="4" creationId="{3B7E5AB8-0AD2-D75C-7C43-AE66CED59E8E}"/>
          </ac:spMkLst>
        </pc:spChg>
        <pc:spChg chg="del">
          <ac:chgData name="Erick Arostegui Cunza" userId="d89b6af450cec8f7" providerId="LiveId" clId="{C0C0D843-EC1D-4479-9B82-0E594943AE13}" dt="2022-09-19T23:20:05.425" v="912" actId="478"/>
          <ac:spMkLst>
            <pc:docMk/>
            <pc:sldMk cId="2798967702" sldId="736"/>
            <ac:spMk id="5" creationId="{F1819A2D-906B-4765-96FA-0144E3874900}"/>
          </ac:spMkLst>
        </pc:spChg>
        <pc:spChg chg="mod">
          <ac:chgData name="Erick Arostegui Cunza" userId="d89b6af450cec8f7" providerId="LiveId" clId="{C0C0D843-EC1D-4479-9B82-0E594943AE13}" dt="2022-09-19T23:20:01.429" v="911"/>
          <ac:spMkLst>
            <pc:docMk/>
            <pc:sldMk cId="2798967702" sldId="736"/>
            <ac:spMk id="6" creationId="{53146035-6BDA-3C1E-A86C-A633F9510E08}"/>
          </ac:spMkLst>
        </pc:spChg>
        <pc:spChg chg="mod topLvl">
          <ac:chgData name="Erick Arostegui Cunza" userId="d89b6af450cec8f7" providerId="LiveId" clId="{C0C0D843-EC1D-4479-9B82-0E594943AE13}" dt="2022-09-21T20:14:09.757" v="3528" actId="207"/>
          <ac:spMkLst>
            <pc:docMk/>
            <pc:sldMk cId="2798967702" sldId="736"/>
            <ac:spMk id="9" creationId="{56C889CB-F393-4BCE-A5E8-AA9AC2D328BD}"/>
          </ac:spMkLst>
        </pc:spChg>
        <pc:spChg chg="del">
          <ac:chgData name="Erick Arostegui Cunza" userId="d89b6af450cec8f7" providerId="LiveId" clId="{C0C0D843-EC1D-4479-9B82-0E594943AE13}" dt="2022-09-19T23:20:05.425" v="912" actId="478"/>
          <ac:spMkLst>
            <pc:docMk/>
            <pc:sldMk cId="2798967702" sldId="736"/>
            <ac:spMk id="13" creationId="{04D2D1A3-BFF8-7E01-7BE6-1752A7435CFD}"/>
          </ac:spMkLst>
        </pc:spChg>
        <pc:spChg chg="del">
          <ac:chgData name="Erick Arostegui Cunza" userId="d89b6af450cec8f7" providerId="LiveId" clId="{C0C0D843-EC1D-4479-9B82-0E594943AE13}" dt="2022-09-19T23:20:05.425" v="912" actId="478"/>
          <ac:spMkLst>
            <pc:docMk/>
            <pc:sldMk cId="2798967702" sldId="736"/>
            <ac:spMk id="15" creationId="{7E052B55-E7A3-7F86-9FE0-1898E52A126C}"/>
          </ac:spMkLst>
        </pc:spChg>
        <pc:spChg chg="del">
          <ac:chgData name="Erick Arostegui Cunza" userId="d89b6af450cec8f7" providerId="LiveId" clId="{C0C0D843-EC1D-4479-9B82-0E594943AE13}" dt="2022-09-19T23:20:05.425" v="912" actId="478"/>
          <ac:spMkLst>
            <pc:docMk/>
            <pc:sldMk cId="2798967702" sldId="736"/>
            <ac:spMk id="16" creationId="{0F69ECA0-ACDD-8E41-E040-8BE5D2E6C600}"/>
          </ac:spMkLst>
        </pc:spChg>
        <pc:spChg chg="del">
          <ac:chgData name="Erick Arostegui Cunza" userId="d89b6af450cec8f7" providerId="LiveId" clId="{C0C0D843-EC1D-4479-9B82-0E594943AE13}" dt="2022-09-19T23:20:05.425" v="912" actId="478"/>
          <ac:spMkLst>
            <pc:docMk/>
            <pc:sldMk cId="2798967702" sldId="736"/>
            <ac:spMk id="17" creationId="{FB083BC0-B214-1657-77E0-2B718203D7AC}"/>
          </ac:spMkLst>
        </pc:spChg>
        <pc:grpChg chg="del">
          <ac:chgData name="Erick Arostegui Cunza" userId="d89b6af450cec8f7" providerId="LiveId" clId="{C0C0D843-EC1D-4479-9B82-0E594943AE13}" dt="2022-09-19T23:21:38.444" v="928" actId="478"/>
          <ac:grpSpMkLst>
            <pc:docMk/>
            <pc:sldMk cId="2798967702" sldId="736"/>
            <ac:grpSpMk id="2" creationId="{8ABE5D14-63C0-4829-86EB-CABF42393AE2}"/>
          </ac:grpSpMkLst>
        </pc:grpChg>
        <pc:graphicFrameChg chg="add mod">
          <ac:chgData name="Erick Arostegui Cunza" userId="d89b6af450cec8f7" providerId="LiveId" clId="{C0C0D843-EC1D-4479-9B82-0E594943AE13}" dt="2022-09-19T23:20:41.576" v="916" actId="12100"/>
          <ac:graphicFrameMkLst>
            <pc:docMk/>
            <pc:sldMk cId="2798967702" sldId="736"/>
            <ac:graphicFrameMk id="3" creationId="{256CC291-D810-FB4B-EB98-6FD5BBC58C0D}"/>
          </ac:graphicFrameMkLst>
        </pc:graphicFrameChg>
        <pc:picChg chg="add del mod">
          <ac:chgData name="Erick Arostegui Cunza" userId="d89b6af450cec8f7" providerId="LiveId" clId="{C0C0D843-EC1D-4479-9B82-0E594943AE13}" dt="2022-09-21T20:14:08.364" v="3527" actId="478"/>
          <ac:picMkLst>
            <pc:docMk/>
            <pc:sldMk cId="2798967702" sldId="736"/>
            <ac:picMk id="7" creationId="{92A48AB7-FAAE-6326-D4C3-7C53D5F01754}"/>
          </ac:picMkLst>
        </pc:picChg>
        <pc:picChg chg="del topLvl">
          <ac:chgData name="Erick Arostegui Cunza" userId="d89b6af450cec8f7" providerId="LiveId" clId="{C0C0D843-EC1D-4479-9B82-0E594943AE13}" dt="2022-09-19T23:21:38.444" v="928" actId="478"/>
          <ac:picMkLst>
            <pc:docMk/>
            <pc:sldMk cId="2798967702" sldId="736"/>
            <ac:picMk id="14" creationId="{9DE54537-8D74-444D-88A8-28BE1A4F8DB5}"/>
          </ac:picMkLst>
        </pc:picChg>
        <pc:cxnChg chg="del mod">
          <ac:chgData name="Erick Arostegui Cunza" userId="d89b6af450cec8f7" providerId="LiveId" clId="{C0C0D843-EC1D-4479-9B82-0E594943AE13}" dt="2022-09-19T23:20:05.425" v="912" actId="478"/>
          <ac:cxnSpMkLst>
            <pc:docMk/>
            <pc:sldMk cId="2798967702" sldId="736"/>
            <ac:cxnSpMk id="18" creationId="{128E529D-2C2C-1205-D0B5-467A08881DE1}"/>
          </ac:cxnSpMkLst>
        </pc:cxnChg>
        <pc:cxnChg chg="del mod">
          <ac:chgData name="Erick Arostegui Cunza" userId="d89b6af450cec8f7" providerId="LiveId" clId="{C0C0D843-EC1D-4479-9B82-0E594943AE13}" dt="2022-09-19T23:20:05.425" v="912" actId="478"/>
          <ac:cxnSpMkLst>
            <pc:docMk/>
            <pc:sldMk cId="2798967702" sldId="736"/>
            <ac:cxnSpMk id="19" creationId="{2295FD78-6D22-1286-6E9C-41EEC701B5E9}"/>
          </ac:cxnSpMkLst>
        </pc:cxnChg>
        <pc:cxnChg chg="del mod">
          <ac:chgData name="Erick Arostegui Cunza" userId="d89b6af450cec8f7" providerId="LiveId" clId="{C0C0D843-EC1D-4479-9B82-0E594943AE13}" dt="2022-09-19T23:20:05.425" v="912" actId="478"/>
          <ac:cxnSpMkLst>
            <pc:docMk/>
            <pc:sldMk cId="2798967702" sldId="736"/>
            <ac:cxnSpMk id="20" creationId="{792EE58B-119E-761B-FDB7-0536B5BFE83E}"/>
          </ac:cxnSpMkLst>
        </pc:cxnChg>
        <pc:cxnChg chg="del mod">
          <ac:chgData name="Erick Arostegui Cunza" userId="d89b6af450cec8f7" providerId="LiveId" clId="{C0C0D843-EC1D-4479-9B82-0E594943AE13}" dt="2022-09-19T23:20:05.425" v="912" actId="478"/>
          <ac:cxnSpMkLst>
            <pc:docMk/>
            <pc:sldMk cId="2798967702" sldId="736"/>
            <ac:cxnSpMk id="21" creationId="{3D000C48-BB72-D9F7-B4A0-CD6B69DB2501}"/>
          </ac:cxnSpMkLst>
        </pc:cxnChg>
      </pc:sldChg>
      <pc:sldChg chg="addSp delSp modSp add mod modClrScheme chgLayout">
        <pc:chgData name="Erick Arostegui Cunza" userId="d89b6af450cec8f7" providerId="LiveId" clId="{C0C0D843-EC1D-4479-9B82-0E594943AE13}" dt="2022-09-21T20:14:13.328" v="3530" actId="207"/>
        <pc:sldMkLst>
          <pc:docMk/>
          <pc:sldMk cId="1932431186" sldId="737"/>
        </pc:sldMkLst>
        <pc:spChg chg="mod">
          <ac:chgData name="Erick Arostegui Cunza" userId="d89b6af450cec8f7" providerId="LiveId" clId="{C0C0D843-EC1D-4479-9B82-0E594943AE13}" dt="2022-09-19T23:22:03.736" v="934"/>
          <ac:spMkLst>
            <pc:docMk/>
            <pc:sldMk cId="1932431186" sldId="737"/>
            <ac:spMk id="6" creationId="{53146035-6BDA-3C1E-A86C-A633F9510E08}"/>
          </ac:spMkLst>
        </pc:spChg>
        <pc:spChg chg="mod topLvl">
          <ac:chgData name="Erick Arostegui Cunza" userId="d89b6af450cec8f7" providerId="LiveId" clId="{C0C0D843-EC1D-4479-9B82-0E594943AE13}" dt="2022-09-21T20:14:13.328" v="3530" actId="207"/>
          <ac:spMkLst>
            <pc:docMk/>
            <pc:sldMk cId="1932431186" sldId="737"/>
            <ac:spMk id="9" creationId="{56C889CB-F393-4BCE-A5E8-AA9AC2D328BD}"/>
          </ac:spMkLst>
        </pc:spChg>
        <pc:grpChg chg="del">
          <ac:chgData name="Erick Arostegui Cunza" userId="d89b6af450cec8f7" providerId="LiveId" clId="{C0C0D843-EC1D-4479-9B82-0E594943AE13}" dt="2022-09-19T23:21:45.625" v="930" actId="478"/>
          <ac:grpSpMkLst>
            <pc:docMk/>
            <pc:sldMk cId="1932431186" sldId="737"/>
            <ac:grpSpMk id="2" creationId="{8ABE5D14-63C0-4829-86EB-CABF42393AE2}"/>
          </ac:grpSpMkLst>
        </pc:grpChg>
        <pc:graphicFrameChg chg="del">
          <ac:chgData name="Erick Arostegui Cunza" userId="d89b6af450cec8f7" providerId="LiveId" clId="{C0C0D843-EC1D-4479-9B82-0E594943AE13}" dt="2022-09-19T23:22:06.956" v="935" actId="478"/>
          <ac:graphicFrameMkLst>
            <pc:docMk/>
            <pc:sldMk cId="1932431186" sldId="737"/>
            <ac:graphicFrameMk id="3" creationId="{256CC291-D810-FB4B-EB98-6FD5BBC58C0D}"/>
          </ac:graphicFrameMkLst>
        </pc:graphicFrameChg>
        <pc:picChg chg="add del mod">
          <ac:chgData name="Erick Arostegui Cunza" userId="d89b6af450cec8f7" providerId="LiveId" clId="{C0C0D843-EC1D-4479-9B82-0E594943AE13}" dt="2022-09-21T20:14:11.980" v="3529" actId="478"/>
          <ac:picMkLst>
            <pc:docMk/>
            <pc:sldMk cId="1932431186" sldId="737"/>
            <ac:picMk id="4" creationId="{F5936797-CAC0-B64A-103C-5BD89A1BD657}"/>
          </ac:picMkLst>
        </pc:picChg>
        <pc:picChg chg="add mod">
          <ac:chgData name="Erick Arostegui Cunza" userId="d89b6af450cec8f7" providerId="LiveId" clId="{C0C0D843-EC1D-4479-9B82-0E594943AE13}" dt="2022-09-19T23:22:26.587" v="938" actId="1366"/>
          <ac:picMkLst>
            <pc:docMk/>
            <pc:sldMk cId="1932431186" sldId="737"/>
            <ac:picMk id="5" creationId="{093841E9-CB1A-0AE2-704C-DB4A3838A3DD}"/>
          </ac:picMkLst>
        </pc:picChg>
        <pc:picChg chg="add mod">
          <ac:chgData name="Erick Arostegui Cunza" userId="d89b6af450cec8f7" providerId="LiveId" clId="{C0C0D843-EC1D-4479-9B82-0E594943AE13}" dt="2022-09-19T23:22:26.587" v="938" actId="1366"/>
          <ac:picMkLst>
            <pc:docMk/>
            <pc:sldMk cId="1932431186" sldId="737"/>
            <ac:picMk id="7" creationId="{586C4099-70D7-2D37-F836-FE5C41E4C8C4}"/>
          </ac:picMkLst>
        </pc:picChg>
        <pc:picChg chg="del topLvl">
          <ac:chgData name="Erick Arostegui Cunza" userId="d89b6af450cec8f7" providerId="LiveId" clId="{C0C0D843-EC1D-4479-9B82-0E594943AE13}" dt="2022-09-19T23:21:45.625" v="930" actId="478"/>
          <ac:picMkLst>
            <pc:docMk/>
            <pc:sldMk cId="1932431186" sldId="737"/>
            <ac:picMk id="14" creationId="{9DE54537-8D74-444D-88A8-28BE1A4F8DB5}"/>
          </ac:picMkLst>
        </pc:picChg>
      </pc:sldChg>
      <pc:sldChg chg="addSp delSp modSp add del mod">
        <pc:chgData name="Erick Arostegui Cunza" userId="d89b6af450cec8f7" providerId="LiveId" clId="{C0C0D843-EC1D-4479-9B82-0E594943AE13}" dt="2022-09-19T23:23:41.843" v="949" actId="47"/>
        <pc:sldMkLst>
          <pc:docMk/>
          <pc:sldMk cId="2825826687" sldId="738"/>
        </pc:sldMkLst>
        <pc:spChg chg="mod">
          <ac:chgData name="Erick Arostegui Cunza" userId="d89b6af450cec8f7" providerId="LiveId" clId="{C0C0D843-EC1D-4479-9B82-0E594943AE13}" dt="2022-09-19T23:22:58.442" v="940"/>
          <ac:spMkLst>
            <pc:docMk/>
            <pc:sldMk cId="2825826687" sldId="738"/>
            <ac:spMk id="6" creationId="{53146035-6BDA-3C1E-A86C-A633F9510E08}"/>
          </ac:spMkLst>
        </pc:spChg>
        <pc:picChg chg="del">
          <ac:chgData name="Erick Arostegui Cunza" userId="d89b6af450cec8f7" providerId="LiveId" clId="{C0C0D843-EC1D-4479-9B82-0E594943AE13}" dt="2022-09-19T23:23:08.683" v="943" actId="478"/>
          <ac:picMkLst>
            <pc:docMk/>
            <pc:sldMk cId="2825826687" sldId="738"/>
            <ac:picMk id="5" creationId="{093841E9-CB1A-0AE2-704C-DB4A3838A3DD}"/>
          </ac:picMkLst>
        </pc:picChg>
        <pc:picChg chg="del">
          <ac:chgData name="Erick Arostegui Cunza" userId="d89b6af450cec8f7" providerId="LiveId" clId="{C0C0D843-EC1D-4479-9B82-0E594943AE13}" dt="2022-09-19T23:23:07.853" v="942" actId="478"/>
          <ac:picMkLst>
            <pc:docMk/>
            <pc:sldMk cId="2825826687" sldId="738"/>
            <ac:picMk id="7" creationId="{586C4099-70D7-2D37-F836-FE5C41E4C8C4}"/>
          </ac:picMkLst>
        </pc:picChg>
        <pc:cxnChg chg="add del mod">
          <ac:chgData name="Erick Arostegui Cunza" userId="d89b6af450cec8f7" providerId="LiveId" clId="{C0C0D843-EC1D-4479-9B82-0E594943AE13}" dt="2022-09-19T23:23:23.761" v="947" actId="478"/>
          <ac:cxnSpMkLst>
            <pc:docMk/>
            <pc:sldMk cId="2825826687" sldId="738"/>
            <ac:cxnSpMk id="2" creationId="{08AD6379-CE6C-F61B-7B6F-442636FEAFC1}"/>
          </ac:cxnSpMkLst>
        </pc:cxnChg>
        <pc:cxnChg chg="add del mod">
          <ac:chgData name="Erick Arostegui Cunza" userId="d89b6af450cec8f7" providerId="LiveId" clId="{C0C0D843-EC1D-4479-9B82-0E594943AE13}" dt="2022-09-19T23:23:23.357" v="946"/>
          <ac:cxnSpMkLst>
            <pc:docMk/>
            <pc:sldMk cId="2825826687" sldId="738"/>
            <ac:cxnSpMk id="3" creationId="{AE24615C-14F3-E33C-F4FE-5387C758C41D}"/>
          </ac:cxnSpMkLst>
        </pc:cxnChg>
      </pc:sldChg>
      <pc:sldChg chg="addSp delSp modSp add mod modClrScheme chgLayout">
        <pc:chgData name="Erick Arostegui Cunza" userId="d89b6af450cec8f7" providerId="LiveId" clId="{C0C0D843-EC1D-4479-9B82-0E594943AE13}" dt="2022-09-21T20:14:17.652" v="3532" actId="207"/>
        <pc:sldMkLst>
          <pc:docMk/>
          <pc:sldMk cId="3878175914" sldId="739"/>
        </pc:sldMkLst>
        <pc:spChg chg="mod">
          <ac:chgData name="Erick Arostegui Cunza" userId="d89b6af450cec8f7" providerId="LiveId" clId="{C0C0D843-EC1D-4479-9B82-0E594943AE13}" dt="2022-09-19T23:38:29.834" v="1061" actId="1076"/>
          <ac:spMkLst>
            <pc:docMk/>
            <pc:sldMk cId="3878175914" sldId="739"/>
            <ac:spMk id="3" creationId="{D8437C7D-C826-9C56-A5A4-61B0E4BBE7CE}"/>
          </ac:spMkLst>
        </pc:spChg>
        <pc:spChg chg="mod">
          <ac:chgData name="Erick Arostegui Cunza" userId="d89b6af450cec8f7" providerId="LiveId" clId="{C0C0D843-EC1D-4479-9B82-0E594943AE13}" dt="2022-09-19T23:36:51.912" v="1041" actId="12788"/>
          <ac:spMkLst>
            <pc:docMk/>
            <pc:sldMk cId="3878175914" sldId="739"/>
            <ac:spMk id="6" creationId="{53146035-6BDA-3C1E-A86C-A633F9510E08}"/>
          </ac:spMkLst>
        </pc:spChg>
        <pc:spChg chg="mod">
          <ac:chgData name="Erick Arostegui Cunza" userId="d89b6af450cec8f7" providerId="LiveId" clId="{C0C0D843-EC1D-4479-9B82-0E594943AE13}" dt="2022-09-19T23:38:29.834" v="1061" actId="1076"/>
          <ac:spMkLst>
            <pc:docMk/>
            <pc:sldMk cId="3878175914" sldId="739"/>
            <ac:spMk id="7" creationId="{D6A61B5A-3933-4411-C367-75F6BF32B471}"/>
          </ac:spMkLst>
        </pc:spChg>
        <pc:spChg chg="mod">
          <ac:chgData name="Erick Arostegui Cunza" userId="d89b6af450cec8f7" providerId="LiveId" clId="{C0C0D843-EC1D-4479-9B82-0E594943AE13}" dt="2022-09-19T23:38:29.834" v="1061" actId="1076"/>
          <ac:spMkLst>
            <pc:docMk/>
            <pc:sldMk cId="3878175914" sldId="739"/>
            <ac:spMk id="8" creationId="{BEE35CA7-FDDE-6CBB-8670-E821CDB7198B}"/>
          </ac:spMkLst>
        </pc:spChg>
        <pc:spChg chg="mod">
          <ac:chgData name="Erick Arostegui Cunza" userId="d89b6af450cec8f7" providerId="LiveId" clId="{C0C0D843-EC1D-4479-9B82-0E594943AE13}" dt="2022-09-21T20:14:17.652" v="3532" actId="207"/>
          <ac:spMkLst>
            <pc:docMk/>
            <pc:sldMk cId="3878175914" sldId="739"/>
            <ac:spMk id="9" creationId="{56C889CB-F393-4BCE-A5E8-AA9AC2D328BD}"/>
          </ac:spMkLst>
        </pc:spChg>
        <pc:spChg chg="mod">
          <ac:chgData name="Erick Arostegui Cunza" userId="d89b6af450cec8f7" providerId="LiveId" clId="{C0C0D843-EC1D-4479-9B82-0E594943AE13}" dt="2022-09-19T23:38:29.834" v="1061" actId="1076"/>
          <ac:spMkLst>
            <pc:docMk/>
            <pc:sldMk cId="3878175914" sldId="739"/>
            <ac:spMk id="10" creationId="{1EC2A5BC-37B0-0EE7-18D7-E9EBE117667C}"/>
          </ac:spMkLst>
        </pc:spChg>
        <pc:spChg chg="mod">
          <ac:chgData name="Erick Arostegui Cunza" userId="d89b6af450cec8f7" providerId="LiveId" clId="{C0C0D843-EC1D-4479-9B82-0E594943AE13}" dt="2022-09-19T23:38:29.834" v="1061" actId="1076"/>
          <ac:spMkLst>
            <pc:docMk/>
            <pc:sldMk cId="3878175914" sldId="739"/>
            <ac:spMk id="11" creationId="{4400C329-5703-786C-D40B-D2111BF6E0F8}"/>
          </ac:spMkLst>
        </pc:spChg>
        <pc:spChg chg="mod">
          <ac:chgData name="Erick Arostegui Cunza" userId="d89b6af450cec8f7" providerId="LiveId" clId="{C0C0D843-EC1D-4479-9B82-0E594943AE13}" dt="2022-09-19T23:38:29.834" v="1061" actId="1076"/>
          <ac:spMkLst>
            <pc:docMk/>
            <pc:sldMk cId="3878175914" sldId="739"/>
            <ac:spMk id="12" creationId="{809843A3-F8D3-7C4C-C57D-4C73864BE3AE}"/>
          </ac:spMkLst>
        </pc:spChg>
        <pc:grpChg chg="add del mod">
          <ac:chgData name="Erick Arostegui Cunza" userId="d89b6af450cec8f7" providerId="LiveId" clId="{C0C0D843-EC1D-4479-9B82-0E594943AE13}" dt="2022-09-19T23:30:52.832" v="1004" actId="478"/>
          <ac:grpSpMkLst>
            <pc:docMk/>
            <pc:sldMk cId="3878175914" sldId="739"/>
            <ac:grpSpMk id="2" creationId="{48121828-D09A-2576-DF56-0F349AAA18E0}"/>
          </ac:grpSpMkLst>
        </pc:grpChg>
        <pc:graphicFrameChg chg="add del mod">
          <ac:chgData name="Erick Arostegui Cunza" userId="d89b6af450cec8f7" providerId="LiveId" clId="{C0C0D843-EC1D-4479-9B82-0E594943AE13}" dt="2022-09-19T23:29:20.466" v="994"/>
          <ac:graphicFrameMkLst>
            <pc:docMk/>
            <pc:sldMk cId="3878175914" sldId="739"/>
            <ac:graphicFrameMk id="4" creationId="{37E27046-9EEB-3705-D7F2-0BA83DA27384}"/>
          </ac:graphicFrameMkLst>
        </pc:graphicFrameChg>
        <pc:picChg chg="add mod">
          <ac:chgData name="Erick Arostegui Cunza" userId="d89b6af450cec8f7" providerId="LiveId" clId="{C0C0D843-EC1D-4479-9B82-0E594943AE13}" dt="2022-09-19T23:38:47.701" v="1064" actId="108"/>
          <ac:picMkLst>
            <pc:docMk/>
            <pc:sldMk cId="3878175914" sldId="739"/>
            <ac:picMk id="5" creationId="{04F0AD5D-26B8-0C73-BAC7-F47650E693EE}"/>
          </ac:picMkLst>
        </pc:picChg>
        <pc:picChg chg="del mod">
          <ac:chgData name="Erick Arostegui Cunza" userId="d89b6af450cec8f7" providerId="LiveId" clId="{C0C0D843-EC1D-4479-9B82-0E594943AE13}" dt="2022-09-19T23:29:34.983" v="1000" actId="478"/>
          <ac:picMkLst>
            <pc:docMk/>
            <pc:sldMk cId="3878175914" sldId="739"/>
            <ac:picMk id="13" creationId="{71C79EE8-34D0-BC02-BB99-A39B09FCB39E}"/>
          </ac:picMkLst>
        </pc:picChg>
        <pc:picChg chg="mod">
          <ac:chgData name="Erick Arostegui Cunza" userId="d89b6af450cec8f7" providerId="LiveId" clId="{C0C0D843-EC1D-4479-9B82-0E594943AE13}" dt="2022-09-19T23:26:24.189" v="984" actId="1076"/>
          <ac:picMkLst>
            <pc:docMk/>
            <pc:sldMk cId="3878175914" sldId="739"/>
            <ac:picMk id="18" creationId="{FA8FBCEF-5A47-A66C-2BE3-D54FE6FDE099}"/>
          </ac:picMkLst>
        </pc:picChg>
        <pc:picChg chg="del mod">
          <ac:chgData name="Erick Arostegui Cunza" userId="d89b6af450cec8f7" providerId="LiveId" clId="{C0C0D843-EC1D-4479-9B82-0E594943AE13}" dt="2022-09-19T23:33:24.215" v="1011" actId="478"/>
          <ac:picMkLst>
            <pc:docMk/>
            <pc:sldMk cId="3878175914" sldId="739"/>
            <ac:picMk id="20" creationId="{68361724-167F-E0BF-F351-26AAA61FB254}"/>
          </ac:picMkLst>
        </pc:picChg>
        <pc:picChg chg="del mod">
          <ac:chgData name="Erick Arostegui Cunza" userId="d89b6af450cec8f7" providerId="LiveId" clId="{C0C0D843-EC1D-4479-9B82-0E594943AE13}" dt="2022-09-19T23:34:29.183" v="1013" actId="478"/>
          <ac:picMkLst>
            <pc:docMk/>
            <pc:sldMk cId="3878175914" sldId="739"/>
            <ac:picMk id="22" creationId="{D9A4F07F-2D1A-1E4E-D1F7-0D95C9924639}"/>
          </ac:picMkLst>
        </pc:picChg>
        <pc:picChg chg="del">
          <ac:chgData name="Erick Arostegui Cunza" userId="d89b6af450cec8f7" providerId="LiveId" clId="{C0C0D843-EC1D-4479-9B82-0E594943AE13}" dt="2022-09-21T20:14:16.225" v="3531" actId="478"/>
          <ac:picMkLst>
            <pc:docMk/>
            <pc:sldMk cId="3878175914" sldId="739"/>
            <ac:picMk id="23" creationId="{D1707DB2-87AF-AA81-88AB-E35B99DA3F7D}"/>
          </ac:picMkLst>
        </pc:picChg>
        <pc:picChg chg="del">
          <ac:chgData name="Erick Arostegui Cunza" userId="d89b6af450cec8f7" providerId="LiveId" clId="{C0C0D843-EC1D-4479-9B82-0E594943AE13}" dt="2022-09-19T23:27:09.026" v="991" actId="478"/>
          <ac:picMkLst>
            <pc:docMk/>
            <pc:sldMk cId="3878175914" sldId="739"/>
            <ac:picMk id="10242" creationId="{D298B254-C973-9261-12E6-AE49924406E6}"/>
          </ac:picMkLst>
        </pc:picChg>
        <pc:picChg chg="del mod">
          <ac:chgData name="Erick Arostegui Cunza" userId="d89b6af450cec8f7" providerId="LiveId" clId="{C0C0D843-EC1D-4479-9B82-0E594943AE13}" dt="2022-09-19T23:29:30.407" v="998" actId="478"/>
          <ac:picMkLst>
            <pc:docMk/>
            <pc:sldMk cId="3878175914" sldId="739"/>
            <ac:picMk id="10244" creationId="{486125DB-CC43-658B-2F0C-16EA3CD2BB80}"/>
          </ac:picMkLst>
        </pc:picChg>
        <pc:picChg chg="mod">
          <ac:chgData name="Erick Arostegui Cunza" userId="d89b6af450cec8f7" providerId="LiveId" clId="{C0C0D843-EC1D-4479-9B82-0E594943AE13}" dt="2022-09-19T23:26:24.189" v="984" actId="1076"/>
          <ac:picMkLst>
            <pc:docMk/>
            <pc:sldMk cId="3878175914" sldId="739"/>
            <ac:picMk id="10246" creationId="{3FA7DF12-C638-5E4C-AF92-16E67DAA96A7}"/>
          </ac:picMkLst>
        </pc:picChg>
        <pc:picChg chg="add mod">
          <ac:chgData name="Erick Arostegui Cunza" userId="d89b6af450cec8f7" providerId="LiveId" clId="{C0C0D843-EC1D-4479-9B82-0E594943AE13}" dt="2022-09-19T23:38:44.438" v="1063"/>
          <ac:picMkLst>
            <pc:docMk/>
            <pc:sldMk cId="3878175914" sldId="739"/>
            <ac:picMk id="16386" creationId="{70A37F4B-5331-AB03-131A-F852B9D154B2}"/>
          </ac:picMkLst>
        </pc:picChg>
        <pc:picChg chg="add mod">
          <ac:chgData name="Erick Arostegui Cunza" userId="d89b6af450cec8f7" providerId="LiveId" clId="{C0C0D843-EC1D-4479-9B82-0E594943AE13}" dt="2022-09-19T23:38:49.462" v="1065" actId="108"/>
          <ac:picMkLst>
            <pc:docMk/>
            <pc:sldMk cId="3878175914" sldId="739"/>
            <ac:picMk id="16388" creationId="{791E426C-BF2E-4D56-18F5-8E3E2E001B5F}"/>
          </ac:picMkLst>
        </pc:picChg>
        <pc:picChg chg="add mod">
          <ac:chgData name="Erick Arostegui Cunza" userId="d89b6af450cec8f7" providerId="LiveId" clId="{C0C0D843-EC1D-4479-9B82-0E594943AE13}" dt="2022-09-19T23:38:51.349" v="1066" actId="108"/>
          <ac:picMkLst>
            <pc:docMk/>
            <pc:sldMk cId="3878175914" sldId="739"/>
            <ac:picMk id="16390" creationId="{0C8765E2-2065-DD22-3290-029F65B13B0C}"/>
          </ac:picMkLst>
        </pc:picChg>
        <pc:picChg chg="add mod">
          <ac:chgData name="Erick Arostegui Cunza" userId="d89b6af450cec8f7" providerId="LiveId" clId="{C0C0D843-EC1D-4479-9B82-0E594943AE13}" dt="2022-09-19T23:38:53.055" v="1067" actId="108"/>
          <ac:picMkLst>
            <pc:docMk/>
            <pc:sldMk cId="3878175914" sldId="739"/>
            <ac:picMk id="16392" creationId="{AC1DFB4D-B54F-93C2-C28D-C25B61BA06B3}"/>
          </ac:picMkLst>
        </pc:picChg>
        <pc:picChg chg="add mod">
          <ac:chgData name="Erick Arostegui Cunza" userId="d89b6af450cec8f7" providerId="LiveId" clId="{C0C0D843-EC1D-4479-9B82-0E594943AE13}" dt="2022-09-19T23:38:56.446" v="1068" actId="108"/>
          <ac:picMkLst>
            <pc:docMk/>
            <pc:sldMk cId="3878175914" sldId="739"/>
            <ac:picMk id="16394" creationId="{965359B4-BA10-3455-7D3F-45D73BE6F870}"/>
          </ac:picMkLst>
        </pc:picChg>
        <pc:cxnChg chg="del">
          <ac:chgData name="Erick Arostegui Cunza" userId="d89b6af450cec8f7" providerId="LiveId" clId="{C0C0D843-EC1D-4479-9B82-0E594943AE13}" dt="2022-09-19T23:25:49.373" v="972" actId="478"/>
          <ac:cxnSpMkLst>
            <pc:docMk/>
            <pc:sldMk cId="3878175914" sldId="739"/>
            <ac:cxnSpMk id="15" creationId="{2BEF5C05-4E5F-F771-D92F-2CACF13CF803}"/>
          </ac:cxnSpMkLst>
        </pc:cxnChg>
      </pc:sldChg>
      <pc:sldChg chg="addSp delSp modSp add mod modClrScheme chgLayout">
        <pc:chgData name="Erick Arostegui Cunza" userId="d89b6af450cec8f7" providerId="LiveId" clId="{C0C0D843-EC1D-4479-9B82-0E594943AE13}" dt="2022-09-21T20:14:24.176" v="3534" actId="207"/>
        <pc:sldMkLst>
          <pc:docMk/>
          <pc:sldMk cId="157768000" sldId="740"/>
        </pc:sldMkLst>
        <pc:spChg chg="mod">
          <ac:chgData name="Erick Arostegui Cunza" userId="d89b6af450cec8f7" providerId="LiveId" clId="{C0C0D843-EC1D-4479-9B82-0E594943AE13}" dt="2022-09-20T09:20:53.551" v="1087" actId="20577"/>
          <ac:spMkLst>
            <pc:docMk/>
            <pc:sldMk cId="157768000" sldId="740"/>
            <ac:spMk id="3" creationId="{D8437C7D-C826-9C56-A5A4-61B0E4BBE7CE}"/>
          </ac:spMkLst>
        </pc:spChg>
        <pc:spChg chg="mod">
          <ac:chgData name="Erick Arostegui Cunza" userId="d89b6af450cec8f7" providerId="LiveId" clId="{C0C0D843-EC1D-4479-9B82-0E594943AE13}" dt="2022-09-20T09:20:41.847" v="1074" actId="20577"/>
          <ac:spMkLst>
            <pc:docMk/>
            <pc:sldMk cId="157768000" sldId="740"/>
            <ac:spMk id="6" creationId="{53146035-6BDA-3C1E-A86C-A633F9510E08}"/>
          </ac:spMkLst>
        </pc:spChg>
        <pc:spChg chg="mod">
          <ac:chgData name="Erick Arostegui Cunza" userId="d89b6af450cec8f7" providerId="LiveId" clId="{C0C0D843-EC1D-4479-9B82-0E594943AE13}" dt="2022-09-20T09:20:57.599" v="1095" actId="20577"/>
          <ac:spMkLst>
            <pc:docMk/>
            <pc:sldMk cId="157768000" sldId="740"/>
            <ac:spMk id="7" creationId="{D6A61B5A-3933-4411-C367-75F6BF32B471}"/>
          </ac:spMkLst>
        </pc:spChg>
        <pc:spChg chg="mod">
          <ac:chgData name="Erick Arostegui Cunza" userId="d89b6af450cec8f7" providerId="LiveId" clId="{C0C0D843-EC1D-4479-9B82-0E594943AE13}" dt="2022-09-20T09:21:01.816" v="1104" actId="20577"/>
          <ac:spMkLst>
            <pc:docMk/>
            <pc:sldMk cId="157768000" sldId="740"/>
            <ac:spMk id="8" creationId="{BEE35CA7-FDDE-6CBB-8670-E821CDB7198B}"/>
          </ac:spMkLst>
        </pc:spChg>
        <pc:spChg chg="mod">
          <ac:chgData name="Erick Arostegui Cunza" userId="d89b6af450cec8f7" providerId="LiveId" clId="{C0C0D843-EC1D-4479-9B82-0E594943AE13}" dt="2022-09-21T20:14:24.176" v="3534" actId="207"/>
          <ac:spMkLst>
            <pc:docMk/>
            <pc:sldMk cId="157768000" sldId="740"/>
            <ac:spMk id="9" creationId="{56C889CB-F393-4BCE-A5E8-AA9AC2D328BD}"/>
          </ac:spMkLst>
        </pc:spChg>
        <pc:spChg chg="mod">
          <ac:chgData name="Erick Arostegui Cunza" userId="d89b6af450cec8f7" providerId="LiveId" clId="{C0C0D843-EC1D-4479-9B82-0E594943AE13}" dt="2022-09-20T09:20:48.846" v="1075"/>
          <ac:spMkLst>
            <pc:docMk/>
            <pc:sldMk cId="157768000" sldId="740"/>
            <ac:spMk id="10" creationId="{1EC2A5BC-37B0-0EE7-18D7-E9EBE117667C}"/>
          </ac:spMkLst>
        </pc:spChg>
        <pc:spChg chg="mod">
          <ac:chgData name="Erick Arostegui Cunza" userId="d89b6af450cec8f7" providerId="LiveId" clId="{C0C0D843-EC1D-4479-9B82-0E594943AE13}" dt="2022-09-20T09:21:08.660" v="1115" actId="20577"/>
          <ac:spMkLst>
            <pc:docMk/>
            <pc:sldMk cId="157768000" sldId="740"/>
            <ac:spMk id="11" creationId="{4400C329-5703-786C-D40B-D2111BF6E0F8}"/>
          </ac:spMkLst>
        </pc:spChg>
        <pc:spChg chg="mod">
          <ac:chgData name="Erick Arostegui Cunza" userId="d89b6af450cec8f7" providerId="LiveId" clId="{C0C0D843-EC1D-4479-9B82-0E594943AE13}" dt="2022-09-20T09:21:29.375" v="1138" actId="1076"/>
          <ac:spMkLst>
            <pc:docMk/>
            <pc:sldMk cId="157768000" sldId="740"/>
            <ac:spMk id="12" creationId="{809843A3-F8D3-7C4C-C57D-4C73864BE3AE}"/>
          </ac:spMkLst>
        </pc:spChg>
        <pc:graphicFrameChg chg="add del mod">
          <ac:chgData name="Erick Arostegui Cunza" userId="d89b6af450cec8f7" providerId="LiveId" clId="{C0C0D843-EC1D-4479-9B82-0E594943AE13}" dt="2022-09-20T12:46:11.009" v="1177"/>
          <ac:graphicFrameMkLst>
            <pc:docMk/>
            <pc:sldMk cId="157768000" sldId="740"/>
            <ac:graphicFrameMk id="17" creationId="{9B57452C-3CE1-E8E7-BDD5-70F38838F6E6}"/>
          </ac:graphicFrameMkLst>
        </pc:graphicFrameChg>
        <pc:picChg chg="add mod">
          <ac:chgData name="Erick Arostegui Cunza" userId="d89b6af450cec8f7" providerId="LiveId" clId="{C0C0D843-EC1D-4479-9B82-0E594943AE13}" dt="2022-09-20T12:47:08.592" v="1186"/>
          <ac:picMkLst>
            <pc:docMk/>
            <pc:sldMk cId="157768000" sldId="740"/>
            <ac:picMk id="2" creationId="{28341B04-9AFF-54E2-6249-316C2C080D5F}"/>
          </ac:picMkLst>
        </pc:picChg>
        <pc:picChg chg="add mod">
          <ac:chgData name="Erick Arostegui Cunza" userId="d89b6af450cec8f7" providerId="LiveId" clId="{C0C0D843-EC1D-4479-9B82-0E594943AE13}" dt="2022-09-20T12:47:11.069" v="1187"/>
          <ac:picMkLst>
            <pc:docMk/>
            <pc:sldMk cId="157768000" sldId="740"/>
            <ac:picMk id="4" creationId="{F5B8B51D-4BC6-5524-6B22-B49E6E3376CC}"/>
          </ac:picMkLst>
        </pc:picChg>
        <pc:picChg chg="del">
          <ac:chgData name="Erick Arostegui Cunza" userId="d89b6af450cec8f7" providerId="LiveId" clId="{C0C0D843-EC1D-4479-9B82-0E594943AE13}" dt="2022-09-20T09:27:27.290" v="1150" actId="478"/>
          <ac:picMkLst>
            <pc:docMk/>
            <pc:sldMk cId="157768000" sldId="740"/>
            <ac:picMk id="5" creationId="{04F0AD5D-26B8-0C73-BAC7-F47650E693EE}"/>
          </ac:picMkLst>
        </pc:picChg>
        <pc:picChg chg="add mod">
          <ac:chgData name="Erick Arostegui Cunza" userId="d89b6af450cec8f7" providerId="LiveId" clId="{C0C0D843-EC1D-4479-9B82-0E594943AE13}" dt="2022-09-20T12:47:13.589" v="1188"/>
          <ac:picMkLst>
            <pc:docMk/>
            <pc:sldMk cId="157768000" sldId="740"/>
            <ac:picMk id="13" creationId="{141029B7-C8D7-CC4B-1C54-B2572E13DAFB}"/>
          </ac:picMkLst>
        </pc:picChg>
        <pc:picChg chg="add mod">
          <ac:chgData name="Erick Arostegui Cunza" userId="d89b6af450cec8f7" providerId="LiveId" clId="{C0C0D843-EC1D-4479-9B82-0E594943AE13}" dt="2022-09-20T12:47:16.501" v="1189"/>
          <ac:picMkLst>
            <pc:docMk/>
            <pc:sldMk cId="157768000" sldId="740"/>
            <ac:picMk id="14" creationId="{4A2F57B7-16D1-6761-3AFF-2330D792E1E1}"/>
          </ac:picMkLst>
        </pc:picChg>
        <pc:picChg chg="add del mod">
          <ac:chgData name="Erick Arostegui Cunza" userId="d89b6af450cec8f7" providerId="LiveId" clId="{C0C0D843-EC1D-4479-9B82-0E594943AE13}" dt="2022-09-20T12:43:56.009" v="1172" actId="21"/>
          <ac:picMkLst>
            <pc:docMk/>
            <pc:sldMk cId="157768000" sldId="740"/>
            <ac:picMk id="15" creationId="{7D7F3440-73FA-0F95-3B01-E378385D0F9F}"/>
          </ac:picMkLst>
        </pc:picChg>
        <pc:picChg chg="add mod">
          <ac:chgData name="Erick Arostegui Cunza" userId="d89b6af450cec8f7" providerId="LiveId" clId="{C0C0D843-EC1D-4479-9B82-0E594943AE13}" dt="2022-09-20T12:44:01.638" v="1175" actId="1366"/>
          <ac:picMkLst>
            <pc:docMk/>
            <pc:sldMk cId="157768000" sldId="740"/>
            <ac:picMk id="16" creationId="{41E9D318-1DF1-E7FE-18F7-0375AE5E1438}"/>
          </ac:picMkLst>
        </pc:picChg>
        <pc:picChg chg="add del mod">
          <ac:chgData name="Erick Arostegui Cunza" userId="d89b6af450cec8f7" providerId="LiveId" clId="{C0C0D843-EC1D-4479-9B82-0E594943AE13}" dt="2022-09-20T12:46:36.911" v="1181" actId="21"/>
          <ac:picMkLst>
            <pc:docMk/>
            <pc:sldMk cId="157768000" sldId="740"/>
            <ac:picMk id="18" creationId="{900A012C-C11D-B172-48B3-5F81056A05A3}"/>
          </ac:picMkLst>
        </pc:picChg>
        <pc:picChg chg="add mod">
          <ac:chgData name="Erick Arostegui Cunza" userId="d89b6af450cec8f7" providerId="LiveId" clId="{C0C0D843-EC1D-4479-9B82-0E594943AE13}" dt="2022-09-20T12:46:42.215" v="1184" actId="1366"/>
          <ac:picMkLst>
            <pc:docMk/>
            <pc:sldMk cId="157768000" sldId="740"/>
            <ac:picMk id="19" creationId="{2572965C-310D-0E20-06D9-FD47FC522FCC}"/>
          </ac:picMkLst>
        </pc:picChg>
        <pc:picChg chg="add del mod">
          <ac:chgData name="Erick Arostegui Cunza" userId="d89b6af450cec8f7" providerId="LiveId" clId="{C0C0D843-EC1D-4479-9B82-0E594943AE13}" dt="2022-09-20T12:54:47.164" v="1191"/>
          <ac:picMkLst>
            <pc:docMk/>
            <pc:sldMk cId="157768000" sldId="740"/>
            <ac:picMk id="20" creationId="{D80885A2-00BD-F482-0EFE-19A584892592}"/>
          </ac:picMkLst>
        </pc:picChg>
        <pc:picChg chg="del">
          <ac:chgData name="Erick Arostegui Cunza" userId="d89b6af450cec8f7" providerId="LiveId" clId="{C0C0D843-EC1D-4479-9B82-0E594943AE13}" dt="2022-09-21T20:14:23.084" v="3533" actId="478"/>
          <ac:picMkLst>
            <pc:docMk/>
            <pc:sldMk cId="157768000" sldId="740"/>
            <ac:picMk id="23" creationId="{D1707DB2-87AF-AA81-88AB-E35B99DA3F7D}"/>
          </ac:picMkLst>
        </pc:picChg>
        <pc:picChg chg="add del mod">
          <ac:chgData name="Erick Arostegui Cunza" userId="d89b6af450cec8f7" providerId="LiveId" clId="{C0C0D843-EC1D-4479-9B82-0E594943AE13}" dt="2022-09-20T09:25:18.368" v="1143" actId="21"/>
          <ac:picMkLst>
            <pc:docMk/>
            <pc:sldMk cId="157768000" sldId="740"/>
            <ac:picMk id="1026" creationId="{5FCEF82D-4595-33BD-FFB1-CD92D45B6FA6}"/>
          </ac:picMkLst>
        </pc:picChg>
        <pc:picChg chg="add del mod">
          <ac:chgData name="Erick Arostegui Cunza" userId="d89b6af450cec8f7" providerId="LiveId" clId="{C0C0D843-EC1D-4479-9B82-0E594943AE13}" dt="2022-09-20T09:27:25.917" v="1149" actId="21"/>
          <ac:picMkLst>
            <pc:docMk/>
            <pc:sldMk cId="157768000" sldId="740"/>
            <ac:picMk id="1028" creationId="{A3DE7A28-41EA-14BA-5C90-B77312D328C9}"/>
          </ac:picMkLst>
        </pc:picChg>
        <pc:picChg chg="add del mod">
          <ac:chgData name="Erick Arostegui Cunza" userId="d89b6af450cec8f7" providerId="LiveId" clId="{C0C0D843-EC1D-4479-9B82-0E594943AE13}" dt="2022-09-20T09:29:29.582" v="1156" actId="21"/>
          <ac:picMkLst>
            <pc:docMk/>
            <pc:sldMk cId="157768000" sldId="740"/>
            <ac:picMk id="1030" creationId="{A1FE5A12-D285-8FEB-359E-2BD8A012B979}"/>
          </ac:picMkLst>
        </pc:picChg>
        <pc:picChg chg="add del mod">
          <ac:chgData name="Erick Arostegui Cunza" userId="d89b6af450cec8f7" providerId="LiveId" clId="{C0C0D843-EC1D-4479-9B82-0E594943AE13}" dt="2022-09-20T12:31:23.697" v="1162" actId="21"/>
          <ac:picMkLst>
            <pc:docMk/>
            <pc:sldMk cId="157768000" sldId="740"/>
            <ac:picMk id="1032" creationId="{CBC2B9D5-364C-8090-9A03-81DE42D4A7F6}"/>
          </ac:picMkLst>
        </pc:picChg>
        <pc:picChg chg="add del">
          <ac:chgData name="Erick Arostegui Cunza" userId="d89b6af450cec8f7" providerId="LiveId" clId="{C0C0D843-EC1D-4479-9B82-0E594943AE13}" dt="2022-09-20T12:32:12.209" v="1166"/>
          <ac:picMkLst>
            <pc:docMk/>
            <pc:sldMk cId="157768000" sldId="740"/>
            <ac:picMk id="1034" creationId="{9F268B62-4241-3860-4709-674F89FE0598}"/>
          </ac:picMkLst>
        </pc:picChg>
        <pc:picChg chg="del">
          <ac:chgData name="Erick Arostegui Cunza" userId="d89b6af450cec8f7" providerId="LiveId" clId="{C0C0D843-EC1D-4479-9B82-0E594943AE13}" dt="2022-09-20T09:25:19.478" v="1144" actId="478"/>
          <ac:picMkLst>
            <pc:docMk/>
            <pc:sldMk cId="157768000" sldId="740"/>
            <ac:picMk id="16386" creationId="{70A37F4B-5331-AB03-131A-F852B9D154B2}"/>
          </ac:picMkLst>
        </pc:picChg>
        <pc:picChg chg="del">
          <ac:chgData name="Erick Arostegui Cunza" userId="d89b6af450cec8f7" providerId="LiveId" clId="{C0C0D843-EC1D-4479-9B82-0E594943AE13}" dt="2022-09-20T09:29:30.812" v="1157" actId="478"/>
          <ac:picMkLst>
            <pc:docMk/>
            <pc:sldMk cId="157768000" sldId="740"/>
            <ac:picMk id="16388" creationId="{791E426C-BF2E-4D56-18F5-8E3E2E001B5F}"/>
          </ac:picMkLst>
        </pc:picChg>
        <pc:picChg chg="del">
          <ac:chgData name="Erick Arostegui Cunza" userId="d89b6af450cec8f7" providerId="LiveId" clId="{C0C0D843-EC1D-4479-9B82-0E594943AE13}" dt="2022-09-20T12:31:24.832" v="1163" actId="478"/>
          <ac:picMkLst>
            <pc:docMk/>
            <pc:sldMk cId="157768000" sldId="740"/>
            <ac:picMk id="16390" creationId="{0C8765E2-2065-DD22-3290-029F65B13B0C}"/>
          </ac:picMkLst>
        </pc:picChg>
        <pc:picChg chg="del">
          <ac:chgData name="Erick Arostegui Cunza" userId="d89b6af450cec8f7" providerId="LiveId" clId="{C0C0D843-EC1D-4479-9B82-0E594943AE13}" dt="2022-09-20T12:43:57.196" v="1173" actId="478"/>
          <ac:picMkLst>
            <pc:docMk/>
            <pc:sldMk cId="157768000" sldId="740"/>
            <ac:picMk id="16392" creationId="{AC1DFB4D-B54F-93C2-C28D-C25B61BA06B3}"/>
          </ac:picMkLst>
        </pc:picChg>
        <pc:picChg chg="del">
          <ac:chgData name="Erick Arostegui Cunza" userId="d89b6af450cec8f7" providerId="LiveId" clId="{C0C0D843-EC1D-4479-9B82-0E594943AE13}" dt="2022-09-20T12:46:38.035" v="1182" actId="478"/>
          <ac:picMkLst>
            <pc:docMk/>
            <pc:sldMk cId="157768000" sldId="740"/>
            <ac:picMk id="16394" creationId="{965359B4-BA10-3455-7D3F-45D73BE6F870}"/>
          </ac:picMkLst>
        </pc:picChg>
      </pc:sldChg>
      <pc:sldChg chg="addSp delSp modSp add mod modClrScheme chgLayout">
        <pc:chgData name="Erick Arostegui Cunza" userId="d89b6af450cec8f7" providerId="LiveId" clId="{C0C0D843-EC1D-4479-9B82-0E594943AE13}" dt="2022-09-21T20:14:28.309" v="3536" actId="207"/>
        <pc:sldMkLst>
          <pc:docMk/>
          <pc:sldMk cId="3291515739" sldId="741"/>
        </pc:sldMkLst>
        <pc:spChg chg="del">
          <ac:chgData name="Erick Arostegui Cunza" userId="d89b6af450cec8f7" providerId="LiveId" clId="{C0C0D843-EC1D-4479-9B82-0E594943AE13}" dt="2022-09-20T12:55:13.026" v="1237" actId="478"/>
          <ac:spMkLst>
            <pc:docMk/>
            <pc:sldMk cId="3291515739" sldId="741"/>
            <ac:spMk id="3" creationId="{D8437C7D-C826-9C56-A5A4-61B0E4BBE7CE}"/>
          </ac:spMkLst>
        </pc:spChg>
        <pc:spChg chg="mod">
          <ac:chgData name="Erick Arostegui Cunza" userId="d89b6af450cec8f7" providerId="LiveId" clId="{C0C0D843-EC1D-4479-9B82-0E594943AE13}" dt="2022-09-20T12:55:01.116" v="1234" actId="20577"/>
          <ac:spMkLst>
            <pc:docMk/>
            <pc:sldMk cId="3291515739" sldId="741"/>
            <ac:spMk id="6" creationId="{53146035-6BDA-3C1E-A86C-A633F9510E08}"/>
          </ac:spMkLst>
        </pc:spChg>
        <pc:spChg chg="del">
          <ac:chgData name="Erick Arostegui Cunza" userId="d89b6af450cec8f7" providerId="LiveId" clId="{C0C0D843-EC1D-4479-9B82-0E594943AE13}" dt="2022-09-20T12:55:14.316" v="1238" actId="478"/>
          <ac:spMkLst>
            <pc:docMk/>
            <pc:sldMk cId="3291515739" sldId="741"/>
            <ac:spMk id="7" creationId="{D6A61B5A-3933-4411-C367-75F6BF32B471}"/>
          </ac:spMkLst>
        </pc:spChg>
        <pc:spChg chg="mod">
          <ac:chgData name="Erick Arostegui Cunza" userId="d89b6af450cec8f7" providerId="LiveId" clId="{C0C0D843-EC1D-4479-9B82-0E594943AE13}" dt="2022-09-20T13:01:19.392" v="1288" actId="403"/>
          <ac:spMkLst>
            <pc:docMk/>
            <pc:sldMk cId="3291515739" sldId="741"/>
            <ac:spMk id="8" creationId="{BEE35CA7-FDDE-6CBB-8670-E821CDB7198B}"/>
          </ac:spMkLst>
        </pc:spChg>
        <pc:spChg chg="mod">
          <ac:chgData name="Erick Arostegui Cunza" userId="d89b6af450cec8f7" providerId="LiveId" clId="{C0C0D843-EC1D-4479-9B82-0E594943AE13}" dt="2022-09-21T20:14:28.309" v="3536" actId="207"/>
          <ac:spMkLst>
            <pc:docMk/>
            <pc:sldMk cId="3291515739" sldId="741"/>
            <ac:spMk id="9" creationId="{56C889CB-F393-4BCE-A5E8-AA9AC2D328BD}"/>
          </ac:spMkLst>
        </pc:spChg>
        <pc:spChg chg="del">
          <ac:chgData name="Erick Arostegui Cunza" userId="d89b6af450cec8f7" providerId="LiveId" clId="{C0C0D843-EC1D-4479-9B82-0E594943AE13}" dt="2022-09-20T12:55:12.099" v="1236" actId="478"/>
          <ac:spMkLst>
            <pc:docMk/>
            <pc:sldMk cId="3291515739" sldId="741"/>
            <ac:spMk id="10" creationId="{1EC2A5BC-37B0-0EE7-18D7-E9EBE117667C}"/>
          </ac:spMkLst>
        </pc:spChg>
        <pc:spChg chg="mod">
          <ac:chgData name="Erick Arostegui Cunza" userId="d89b6af450cec8f7" providerId="LiveId" clId="{C0C0D843-EC1D-4479-9B82-0E594943AE13}" dt="2022-09-20T13:01:25.526" v="1289" actId="1076"/>
          <ac:spMkLst>
            <pc:docMk/>
            <pc:sldMk cId="3291515739" sldId="741"/>
            <ac:spMk id="11" creationId="{4400C329-5703-786C-D40B-D2111BF6E0F8}"/>
          </ac:spMkLst>
        </pc:spChg>
        <pc:spChg chg="del">
          <ac:chgData name="Erick Arostegui Cunza" userId="d89b6af450cec8f7" providerId="LiveId" clId="{C0C0D843-EC1D-4479-9B82-0E594943AE13}" dt="2022-09-20T13:00:37.192" v="1276" actId="478"/>
          <ac:spMkLst>
            <pc:docMk/>
            <pc:sldMk cId="3291515739" sldId="741"/>
            <ac:spMk id="12" creationId="{809843A3-F8D3-7C4C-C57D-4C73864BE3AE}"/>
          </ac:spMkLst>
        </pc:spChg>
        <pc:spChg chg="add mod">
          <ac:chgData name="Erick Arostegui Cunza" userId="d89b6af450cec8f7" providerId="LiveId" clId="{C0C0D843-EC1D-4479-9B82-0E594943AE13}" dt="2022-09-20T13:01:27.389" v="1290" actId="1076"/>
          <ac:spMkLst>
            <pc:docMk/>
            <pc:sldMk cId="3291515739" sldId="741"/>
            <ac:spMk id="20" creationId="{42A6EDAA-A584-3119-F089-7993026536F2}"/>
          </ac:spMkLst>
        </pc:spChg>
        <pc:graphicFrameChg chg="add del mod">
          <ac:chgData name="Erick Arostegui Cunza" userId="d89b6af450cec8f7" providerId="LiveId" clId="{C0C0D843-EC1D-4479-9B82-0E594943AE13}" dt="2022-09-20T12:58:13.340" v="1244" actId="21"/>
          <ac:graphicFrameMkLst>
            <pc:docMk/>
            <pc:sldMk cId="3291515739" sldId="741"/>
            <ac:graphicFrameMk id="5" creationId="{23EA9DC9-D19E-8799-C227-F5FC958483E5}"/>
          </ac:graphicFrameMkLst>
        </pc:graphicFrameChg>
        <pc:picChg chg="del">
          <ac:chgData name="Erick Arostegui Cunza" userId="d89b6af450cec8f7" providerId="LiveId" clId="{C0C0D843-EC1D-4479-9B82-0E594943AE13}" dt="2022-09-20T12:55:10.316" v="1235" actId="478"/>
          <ac:picMkLst>
            <pc:docMk/>
            <pc:sldMk cId="3291515739" sldId="741"/>
            <ac:picMk id="2" creationId="{28341B04-9AFF-54E2-6249-316C2C080D5F}"/>
          </ac:picMkLst>
        </pc:picChg>
        <pc:picChg chg="del">
          <ac:chgData name="Erick Arostegui Cunza" userId="d89b6af450cec8f7" providerId="LiveId" clId="{C0C0D843-EC1D-4479-9B82-0E594943AE13}" dt="2022-09-20T12:55:10.316" v="1235" actId="478"/>
          <ac:picMkLst>
            <pc:docMk/>
            <pc:sldMk cId="3291515739" sldId="741"/>
            <ac:picMk id="4" creationId="{F5B8B51D-4BC6-5524-6B22-B49E6E3376CC}"/>
          </ac:picMkLst>
        </pc:picChg>
        <pc:picChg chg="del">
          <ac:chgData name="Erick Arostegui Cunza" userId="d89b6af450cec8f7" providerId="LiveId" clId="{C0C0D843-EC1D-4479-9B82-0E594943AE13}" dt="2022-09-20T12:55:10.316" v="1235" actId="478"/>
          <ac:picMkLst>
            <pc:docMk/>
            <pc:sldMk cId="3291515739" sldId="741"/>
            <ac:picMk id="13" creationId="{141029B7-C8D7-CC4B-1C54-B2572E13DAFB}"/>
          </ac:picMkLst>
        </pc:picChg>
        <pc:picChg chg="del">
          <ac:chgData name="Erick Arostegui Cunza" userId="d89b6af450cec8f7" providerId="LiveId" clId="{C0C0D843-EC1D-4479-9B82-0E594943AE13}" dt="2022-09-20T12:55:10.316" v="1235" actId="478"/>
          <ac:picMkLst>
            <pc:docMk/>
            <pc:sldMk cId="3291515739" sldId="741"/>
            <ac:picMk id="14" creationId="{4A2F57B7-16D1-6761-3AFF-2330D792E1E1}"/>
          </ac:picMkLst>
        </pc:picChg>
        <pc:picChg chg="add mod">
          <ac:chgData name="Erick Arostegui Cunza" userId="d89b6af450cec8f7" providerId="LiveId" clId="{C0C0D843-EC1D-4479-9B82-0E594943AE13}" dt="2022-09-20T13:01:10.899" v="1286" actId="1366"/>
          <ac:picMkLst>
            <pc:docMk/>
            <pc:sldMk cId="3291515739" sldId="741"/>
            <ac:picMk id="15" creationId="{3B4F6684-9FBB-FE4B-82C9-FAC00C30E786}"/>
          </ac:picMkLst>
        </pc:picChg>
        <pc:picChg chg="del">
          <ac:chgData name="Erick Arostegui Cunza" userId="d89b6af450cec8f7" providerId="LiveId" clId="{C0C0D843-EC1D-4479-9B82-0E594943AE13}" dt="2022-09-20T12:55:10.316" v="1235" actId="478"/>
          <ac:picMkLst>
            <pc:docMk/>
            <pc:sldMk cId="3291515739" sldId="741"/>
            <ac:picMk id="16" creationId="{41E9D318-1DF1-E7FE-18F7-0375AE5E1438}"/>
          </ac:picMkLst>
        </pc:picChg>
        <pc:picChg chg="add mod">
          <ac:chgData name="Erick Arostegui Cunza" userId="d89b6af450cec8f7" providerId="LiveId" clId="{C0C0D843-EC1D-4479-9B82-0E594943AE13}" dt="2022-09-20T13:01:10.899" v="1286" actId="1366"/>
          <ac:picMkLst>
            <pc:docMk/>
            <pc:sldMk cId="3291515739" sldId="741"/>
            <ac:picMk id="17" creationId="{8F73DC96-A66F-F594-180B-01E6193C16BC}"/>
          </ac:picMkLst>
        </pc:picChg>
        <pc:picChg chg="add mod">
          <ac:chgData name="Erick Arostegui Cunza" userId="d89b6af450cec8f7" providerId="LiveId" clId="{C0C0D843-EC1D-4479-9B82-0E594943AE13}" dt="2022-09-20T13:01:10.899" v="1286" actId="1366"/>
          <ac:picMkLst>
            <pc:docMk/>
            <pc:sldMk cId="3291515739" sldId="741"/>
            <ac:picMk id="18" creationId="{D6A2B543-B5B9-7C1C-17D1-C6C7DEB39584}"/>
          </ac:picMkLst>
        </pc:picChg>
        <pc:picChg chg="del">
          <ac:chgData name="Erick Arostegui Cunza" userId="d89b6af450cec8f7" providerId="LiveId" clId="{C0C0D843-EC1D-4479-9B82-0E594943AE13}" dt="2022-09-20T12:55:10.316" v="1235" actId="478"/>
          <ac:picMkLst>
            <pc:docMk/>
            <pc:sldMk cId="3291515739" sldId="741"/>
            <ac:picMk id="19" creationId="{2572965C-310D-0E20-06D9-FD47FC522FCC}"/>
          </ac:picMkLst>
        </pc:picChg>
        <pc:picChg chg="del">
          <ac:chgData name="Erick Arostegui Cunza" userId="d89b6af450cec8f7" providerId="LiveId" clId="{C0C0D843-EC1D-4479-9B82-0E594943AE13}" dt="2022-09-21T20:14:26.584" v="3535" actId="478"/>
          <ac:picMkLst>
            <pc:docMk/>
            <pc:sldMk cId="3291515739" sldId="741"/>
            <ac:picMk id="23" creationId="{D1707DB2-87AF-AA81-88AB-E35B99DA3F7D}"/>
          </ac:picMkLst>
        </pc:picChg>
      </pc:sldChg>
      <pc:sldChg chg="addSp delSp modSp add mod modClrScheme chgLayout">
        <pc:chgData name="Erick Arostegui Cunza" userId="d89b6af450cec8f7" providerId="LiveId" clId="{C0C0D843-EC1D-4479-9B82-0E594943AE13}" dt="2022-09-21T20:14:33.975" v="3538" actId="207"/>
        <pc:sldMkLst>
          <pc:docMk/>
          <pc:sldMk cId="4291232037" sldId="742"/>
        </pc:sldMkLst>
        <pc:spChg chg="mod">
          <ac:chgData name="Erick Arostegui Cunza" userId="d89b6af450cec8f7" providerId="LiveId" clId="{C0C0D843-EC1D-4479-9B82-0E594943AE13}" dt="2022-09-21T20:14:33.975" v="3538" actId="207"/>
          <ac:spMkLst>
            <pc:docMk/>
            <pc:sldMk cId="4291232037" sldId="742"/>
            <ac:spMk id="9" creationId="{56C889CB-F393-4BCE-A5E8-AA9AC2D328BD}"/>
          </ac:spMkLst>
        </pc:spChg>
        <pc:graphicFrameChg chg="add del mod">
          <ac:chgData name="Erick Arostegui Cunza" userId="d89b6af450cec8f7" providerId="LiveId" clId="{C0C0D843-EC1D-4479-9B82-0E594943AE13}" dt="2022-09-20T13:06:32.540" v="1299"/>
          <ac:graphicFrameMkLst>
            <pc:docMk/>
            <pc:sldMk cId="4291232037" sldId="742"/>
            <ac:graphicFrameMk id="7" creationId="{8388CFC3-F234-2053-B2D4-231263894B10}"/>
          </ac:graphicFrameMkLst>
        </pc:graphicFrameChg>
        <pc:picChg chg="add del">
          <ac:chgData name="Erick Arostegui Cunza" userId="d89b6af450cec8f7" providerId="LiveId" clId="{C0C0D843-EC1D-4479-9B82-0E594943AE13}" dt="2022-09-20T13:02:57.344" v="1293"/>
          <ac:picMkLst>
            <pc:docMk/>
            <pc:sldMk cId="4291232037" sldId="742"/>
            <ac:picMk id="2" creationId="{272F1A8F-315F-8445-449F-46E371223382}"/>
          </ac:picMkLst>
        </pc:picChg>
        <pc:picChg chg="add del mod">
          <ac:chgData name="Erick Arostegui Cunza" userId="d89b6af450cec8f7" providerId="LiveId" clId="{C0C0D843-EC1D-4479-9B82-0E594943AE13}" dt="2022-09-20T13:07:21.171" v="1307" actId="478"/>
          <ac:picMkLst>
            <pc:docMk/>
            <pc:sldMk cId="4291232037" sldId="742"/>
            <ac:picMk id="4" creationId="{C831B8EF-011C-20DD-B6F8-8B4C3DB4DC2B}"/>
          </ac:picMkLst>
        </pc:picChg>
        <pc:picChg chg="add del mod">
          <ac:chgData name="Erick Arostegui Cunza" userId="d89b6af450cec8f7" providerId="LiveId" clId="{C0C0D843-EC1D-4479-9B82-0E594943AE13}" dt="2022-09-20T13:07:21.171" v="1307" actId="478"/>
          <ac:picMkLst>
            <pc:docMk/>
            <pc:sldMk cId="4291232037" sldId="742"/>
            <ac:picMk id="5" creationId="{D4E503D8-66C9-F810-2AFB-297F7FF01A10}"/>
          </ac:picMkLst>
        </pc:picChg>
        <pc:picChg chg="add del mod">
          <ac:chgData name="Erick Arostegui Cunza" userId="d89b6af450cec8f7" providerId="LiveId" clId="{C0C0D843-EC1D-4479-9B82-0E594943AE13}" dt="2022-09-20T13:07:22.698" v="1308" actId="478"/>
          <ac:picMkLst>
            <pc:docMk/>
            <pc:sldMk cId="4291232037" sldId="742"/>
            <ac:picMk id="12" creationId="{6D740EEC-114F-9288-426E-1D7775339371}"/>
          </ac:picMkLst>
        </pc:picChg>
        <pc:picChg chg="add mod">
          <ac:chgData name="Erick Arostegui Cunza" userId="d89b6af450cec8f7" providerId="LiveId" clId="{C0C0D843-EC1D-4479-9B82-0E594943AE13}" dt="2022-09-20T13:08:52.110" v="1313" actId="1076"/>
          <ac:picMkLst>
            <pc:docMk/>
            <pc:sldMk cId="4291232037" sldId="742"/>
            <ac:picMk id="14" creationId="{64E63034-3D57-5581-8264-C8A661D9CE75}"/>
          </ac:picMkLst>
        </pc:picChg>
        <pc:picChg chg="add mod">
          <ac:chgData name="Erick Arostegui Cunza" userId="d89b6af450cec8f7" providerId="LiveId" clId="{C0C0D843-EC1D-4479-9B82-0E594943AE13}" dt="2022-09-20T13:08:55.670" v="1314" actId="571"/>
          <ac:picMkLst>
            <pc:docMk/>
            <pc:sldMk cId="4291232037" sldId="742"/>
            <ac:picMk id="16" creationId="{EF792C3A-25B9-5C74-0638-B1832E729E14}"/>
          </ac:picMkLst>
        </pc:picChg>
        <pc:picChg chg="add mod">
          <ac:chgData name="Erick Arostegui Cunza" userId="d89b6af450cec8f7" providerId="LiveId" clId="{C0C0D843-EC1D-4479-9B82-0E594943AE13}" dt="2022-09-20T13:09:07.682" v="1320" actId="1076"/>
          <ac:picMkLst>
            <pc:docMk/>
            <pc:sldMk cId="4291232037" sldId="742"/>
            <ac:picMk id="21" creationId="{D8205902-0A84-3FA9-BD07-D03A87D17C3B}"/>
          </ac:picMkLst>
        </pc:picChg>
        <pc:picChg chg="del">
          <ac:chgData name="Erick Arostegui Cunza" userId="d89b6af450cec8f7" providerId="LiveId" clId="{C0C0D843-EC1D-4479-9B82-0E594943AE13}" dt="2022-09-21T20:14:32.177" v="3537" actId="478"/>
          <ac:picMkLst>
            <pc:docMk/>
            <pc:sldMk cId="4291232037" sldId="742"/>
            <ac:picMk id="23" creationId="{D1707DB2-87AF-AA81-88AB-E35B99DA3F7D}"/>
          </ac:picMkLst>
        </pc:picChg>
      </pc:sldChg>
      <pc:sldChg chg="addSp delSp modSp add mod modClrScheme chgLayout">
        <pc:chgData name="Erick Arostegui Cunza" userId="d89b6af450cec8f7" providerId="LiveId" clId="{C0C0D843-EC1D-4479-9B82-0E594943AE13}" dt="2022-09-21T20:14:37.561" v="3540" actId="207"/>
        <pc:sldMkLst>
          <pc:docMk/>
          <pc:sldMk cId="2325255408" sldId="743"/>
        </pc:sldMkLst>
        <pc:spChg chg="add del">
          <ac:chgData name="Erick Arostegui Cunza" userId="d89b6af450cec8f7" providerId="LiveId" clId="{C0C0D843-EC1D-4479-9B82-0E594943AE13}" dt="2022-09-20T13:12:24.199" v="1325" actId="22"/>
          <ac:spMkLst>
            <pc:docMk/>
            <pc:sldMk cId="2325255408" sldId="743"/>
            <ac:spMk id="3" creationId="{61EE1DD6-3885-E1DF-8C53-991BC86A47B3}"/>
          </ac:spMkLst>
        </pc:spChg>
        <pc:spChg chg="mod">
          <ac:chgData name="Erick Arostegui Cunza" userId="d89b6af450cec8f7" providerId="LiveId" clId="{C0C0D843-EC1D-4479-9B82-0E594943AE13}" dt="2022-09-20T13:11:04.732" v="1323" actId="1076"/>
          <ac:spMkLst>
            <pc:docMk/>
            <pc:sldMk cId="2325255408" sldId="743"/>
            <ac:spMk id="5" creationId="{20C17544-9F82-E94E-4D57-14AB17FB17D4}"/>
          </ac:spMkLst>
        </pc:spChg>
        <pc:spChg chg="mod">
          <ac:chgData name="Erick Arostegui Cunza" userId="d89b6af450cec8f7" providerId="LiveId" clId="{C0C0D843-EC1D-4479-9B82-0E594943AE13}" dt="2022-09-21T20:14:37.561" v="3540" actId="207"/>
          <ac:spMkLst>
            <pc:docMk/>
            <pc:sldMk cId="2325255408" sldId="743"/>
            <ac:spMk id="9" creationId="{56C889CB-F393-4BCE-A5E8-AA9AC2D328BD}"/>
          </ac:spMkLst>
        </pc:spChg>
        <pc:picChg chg="del">
          <ac:chgData name="Erick Arostegui Cunza" userId="d89b6af450cec8f7" providerId="LiveId" clId="{C0C0D843-EC1D-4479-9B82-0E594943AE13}" dt="2022-09-21T20:14:36.271" v="3539" actId="478"/>
          <ac:picMkLst>
            <pc:docMk/>
            <pc:sldMk cId="2325255408" sldId="743"/>
            <ac:picMk id="8" creationId="{A93BAAD8-C844-FFDD-0D5F-D66BB7AC1F19}"/>
          </ac:picMkLst>
        </pc:picChg>
      </pc:sldChg>
      <pc:sldChg chg="addSp delSp modSp add mod modClrScheme chgLayout">
        <pc:chgData name="Erick Arostegui Cunza" userId="d89b6af450cec8f7" providerId="LiveId" clId="{C0C0D843-EC1D-4479-9B82-0E594943AE13}" dt="2022-09-21T20:14:44.990" v="3542" actId="207"/>
        <pc:sldMkLst>
          <pc:docMk/>
          <pc:sldMk cId="3807727061" sldId="744"/>
        </pc:sldMkLst>
        <pc:spChg chg="add mod">
          <ac:chgData name="Erick Arostegui Cunza" userId="d89b6af450cec8f7" providerId="LiveId" clId="{C0C0D843-EC1D-4479-9B82-0E594943AE13}" dt="2022-09-20T13:25:25.438" v="1369" actId="1076"/>
          <ac:spMkLst>
            <pc:docMk/>
            <pc:sldMk cId="3807727061" sldId="744"/>
            <ac:spMk id="3" creationId="{F2D89177-AC43-E6AB-6FBC-DF9E1ED3F533}"/>
          </ac:spMkLst>
        </pc:spChg>
        <pc:spChg chg="add mod">
          <ac:chgData name="Erick Arostegui Cunza" userId="d89b6af450cec8f7" providerId="LiveId" clId="{C0C0D843-EC1D-4479-9B82-0E594943AE13}" dt="2022-09-20T13:25:14.316" v="1365"/>
          <ac:spMkLst>
            <pc:docMk/>
            <pc:sldMk cId="3807727061" sldId="744"/>
            <ac:spMk id="4" creationId="{87BA9DF7-BAB5-1384-114E-BFBE716552F7}"/>
          </ac:spMkLst>
        </pc:spChg>
        <pc:spChg chg="del mod">
          <ac:chgData name="Erick Arostegui Cunza" userId="d89b6af450cec8f7" providerId="LiveId" clId="{C0C0D843-EC1D-4479-9B82-0E594943AE13}" dt="2022-09-20T13:16:08.994" v="1348" actId="478"/>
          <ac:spMkLst>
            <pc:docMk/>
            <pc:sldMk cId="3807727061" sldId="744"/>
            <ac:spMk id="5" creationId="{20C17544-9F82-E94E-4D57-14AB17FB17D4}"/>
          </ac:spMkLst>
        </pc:spChg>
        <pc:spChg chg="mod">
          <ac:chgData name="Erick Arostegui Cunza" userId="d89b6af450cec8f7" providerId="LiveId" clId="{C0C0D843-EC1D-4479-9B82-0E594943AE13}" dt="2022-09-21T20:14:44.990" v="3542" actId="207"/>
          <ac:spMkLst>
            <pc:docMk/>
            <pc:sldMk cId="3807727061" sldId="744"/>
            <ac:spMk id="9" creationId="{56C889CB-F393-4BCE-A5E8-AA9AC2D328BD}"/>
          </ac:spMkLst>
        </pc:spChg>
        <pc:picChg chg="del">
          <ac:chgData name="Erick Arostegui Cunza" userId="d89b6af450cec8f7" providerId="LiveId" clId="{C0C0D843-EC1D-4479-9B82-0E594943AE13}" dt="2022-09-21T20:14:43.552" v="3541" actId="478"/>
          <ac:picMkLst>
            <pc:docMk/>
            <pc:sldMk cId="3807727061" sldId="744"/>
            <ac:picMk id="8" creationId="{A93BAAD8-C844-FFDD-0D5F-D66BB7AC1F19}"/>
          </ac:picMkLst>
        </pc:picChg>
        <pc:picChg chg="add mod">
          <ac:chgData name="Erick Arostegui Cunza" userId="d89b6af450cec8f7" providerId="LiveId" clId="{C0C0D843-EC1D-4479-9B82-0E594943AE13}" dt="2022-09-20T13:17:10.545" v="1363" actId="1366"/>
          <ac:picMkLst>
            <pc:docMk/>
            <pc:sldMk cId="3807727061" sldId="744"/>
            <ac:picMk id="2050" creationId="{618F0224-85A1-5D65-9C2E-B0C533E0A4B0}"/>
          </ac:picMkLst>
        </pc:picChg>
        <pc:cxnChg chg="add mod">
          <ac:chgData name="Erick Arostegui Cunza" userId="d89b6af450cec8f7" providerId="LiveId" clId="{C0C0D843-EC1D-4479-9B82-0E594943AE13}" dt="2022-09-20T13:16:00.527" v="1346"/>
          <ac:cxnSpMkLst>
            <pc:docMk/>
            <pc:sldMk cId="3807727061" sldId="744"/>
            <ac:cxnSpMk id="2" creationId="{06E07423-D105-B2B4-E1CF-965FA08E7715}"/>
          </ac:cxnSpMkLst>
        </pc:cxnChg>
      </pc:sldChg>
      <pc:sldChg chg="addSp delSp modSp add mod modClrScheme chgLayout">
        <pc:chgData name="Erick Arostegui Cunza" userId="d89b6af450cec8f7" providerId="LiveId" clId="{C0C0D843-EC1D-4479-9B82-0E594943AE13}" dt="2022-09-21T20:14:49.092" v="3544" actId="207"/>
        <pc:sldMkLst>
          <pc:docMk/>
          <pc:sldMk cId="4216382252" sldId="745"/>
        </pc:sldMkLst>
        <pc:spChg chg="del">
          <ac:chgData name="Erick Arostegui Cunza" userId="d89b6af450cec8f7" providerId="LiveId" clId="{C0C0D843-EC1D-4479-9B82-0E594943AE13}" dt="2022-09-20T13:27:41.463" v="1374" actId="478"/>
          <ac:spMkLst>
            <pc:docMk/>
            <pc:sldMk cId="4216382252" sldId="745"/>
            <ac:spMk id="3" creationId="{F2D89177-AC43-E6AB-6FBC-DF9E1ED3F533}"/>
          </ac:spMkLst>
        </pc:spChg>
        <pc:spChg chg="mod">
          <ac:chgData name="Erick Arostegui Cunza" userId="d89b6af450cec8f7" providerId="LiveId" clId="{C0C0D843-EC1D-4479-9B82-0E594943AE13}" dt="2022-09-20T13:29:59.396" v="1391" actId="20577"/>
          <ac:spMkLst>
            <pc:docMk/>
            <pc:sldMk cId="4216382252" sldId="745"/>
            <ac:spMk id="4" creationId="{87BA9DF7-BAB5-1384-114E-BFBE716552F7}"/>
          </ac:spMkLst>
        </pc:spChg>
        <pc:spChg chg="mod">
          <ac:chgData name="Erick Arostegui Cunza" userId="d89b6af450cec8f7" providerId="LiveId" clId="{C0C0D843-EC1D-4479-9B82-0E594943AE13}" dt="2022-09-21T20:14:49.092" v="3544" actId="207"/>
          <ac:spMkLst>
            <pc:docMk/>
            <pc:sldMk cId="4216382252" sldId="745"/>
            <ac:spMk id="9" creationId="{56C889CB-F393-4BCE-A5E8-AA9AC2D328BD}"/>
          </ac:spMkLst>
        </pc:spChg>
        <pc:picChg chg="add mod">
          <ac:chgData name="Erick Arostegui Cunza" userId="d89b6af450cec8f7" providerId="LiveId" clId="{C0C0D843-EC1D-4479-9B82-0E594943AE13}" dt="2022-09-20T13:30:25.817" v="1393" actId="1076"/>
          <ac:picMkLst>
            <pc:docMk/>
            <pc:sldMk cId="4216382252" sldId="745"/>
            <ac:picMk id="6" creationId="{425CE9E9-617E-8AF2-DA5B-E7FA4C3F19C0}"/>
          </ac:picMkLst>
        </pc:picChg>
        <pc:picChg chg="del">
          <ac:chgData name="Erick Arostegui Cunza" userId="d89b6af450cec8f7" providerId="LiveId" clId="{C0C0D843-EC1D-4479-9B82-0E594943AE13}" dt="2022-09-21T20:14:47.813" v="3543" actId="478"/>
          <ac:picMkLst>
            <pc:docMk/>
            <pc:sldMk cId="4216382252" sldId="745"/>
            <ac:picMk id="8" creationId="{A93BAAD8-C844-FFDD-0D5F-D66BB7AC1F19}"/>
          </ac:picMkLst>
        </pc:picChg>
        <pc:picChg chg="del">
          <ac:chgData name="Erick Arostegui Cunza" userId="d89b6af450cec8f7" providerId="LiveId" clId="{C0C0D843-EC1D-4479-9B82-0E594943AE13}" dt="2022-09-20T13:27:38.561" v="1372" actId="478"/>
          <ac:picMkLst>
            <pc:docMk/>
            <pc:sldMk cId="4216382252" sldId="745"/>
            <ac:picMk id="2050" creationId="{618F0224-85A1-5D65-9C2E-B0C533E0A4B0}"/>
          </ac:picMkLst>
        </pc:picChg>
        <pc:picChg chg="add del">
          <ac:chgData name="Erick Arostegui Cunza" userId="d89b6af450cec8f7" providerId="LiveId" clId="{C0C0D843-EC1D-4479-9B82-0E594943AE13}" dt="2022-09-20T13:27:51.712" v="1376"/>
          <ac:picMkLst>
            <pc:docMk/>
            <pc:sldMk cId="4216382252" sldId="745"/>
            <ac:picMk id="5122" creationId="{BDB07102-4425-7D00-35E9-5D02ABC7EC51}"/>
          </ac:picMkLst>
        </pc:picChg>
        <pc:cxnChg chg="del">
          <ac:chgData name="Erick Arostegui Cunza" userId="d89b6af450cec8f7" providerId="LiveId" clId="{C0C0D843-EC1D-4479-9B82-0E594943AE13}" dt="2022-09-20T13:27:40.055" v="1373" actId="478"/>
          <ac:cxnSpMkLst>
            <pc:docMk/>
            <pc:sldMk cId="4216382252" sldId="745"/>
            <ac:cxnSpMk id="2" creationId="{06E07423-D105-B2B4-E1CF-965FA08E7715}"/>
          </ac:cxnSpMkLst>
        </pc:cxnChg>
      </pc:sldChg>
      <pc:sldChg chg="addSp delSp modSp add mod modClrScheme chgLayout">
        <pc:chgData name="Erick Arostegui Cunza" userId="d89b6af450cec8f7" providerId="LiveId" clId="{C0C0D843-EC1D-4479-9B82-0E594943AE13}" dt="2022-09-21T20:14:52.484" v="3546" actId="207"/>
        <pc:sldMkLst>
          <pc:docMk/>
          <pc:sldMk cId="3546986118" sldId="746"/>
        </pc:sldMkLst>
        <pc:spChg chg="add del">
          <ac:chgData name="Erick Arostegui Cunza" userId="d89b6af450cec8f7" providerId="LiveId" clId="{C0C0D843-EC1D-4479-9B82-0E594943AE13}" dt="2022-09-20T19:10:42.173" v="1422" actId="478"/>
          <ac:spMkLst>
            <pc:docMk/>
            <pc:sldMk cId="3546986118" sldId="746"/>
            <ac:spMk id="3" creationId="{091B9872-2881-BD57-F732-6A3CEBD4041A}"/>
          </ac:spMkLst>
        </pc:spChg>
        <pc:spChg chg="mod">
          <ac:chgData name="Erick Arostegui Cunza" userId="d89b6af450cec8f7" providerId="LiveId" clId="{C0C0D843-EC1D-4479-9B82-0E594943AE13}" dt="2022-09-20T13:30:41.909" v="1411" actId="20577"/>
          <ac:spMkLst>
            <pc:docMk/>
            <pc:sldMk cId="3546986118" sldId="746"/>
            <ac:spMk id="4" creationId="{87BA9DF7-BAB5-1384-114E-BFBE716552F7}"/>
          </ac:spMkLst>
        </pc:spChg>
        <pc:spChg chg="mod">
          <ac:chgData name="Erick Arostegui Cunza" userId="d89b6af450cec8f7" providerId="LiveId" clId="{C0C0D843-EC1D-4479-9B82-0E594943AE13}" dt="2022-09-21T20:14:52.484" v="3546" actId="207"/>
          <ac:spMkLst>
            <pc:docMk/>
            <pc:sldMk cId="3546986118" sldId="746"/>
            <ac:spMk id="9" creationId="{56C889CB-F393-4BCE-A5E8-AA9AC2D328BD}"/>
          </ac:spMkLst>
        </pc:spChg>
        <pc:graphicFrameChg chg="add del mod">
          <ac:chgData name="Erick Arostegui Cunza" userId="d89b6af450cec8f7" providerId="LiveId" clId="{C0C0D843-EC1D-4479-9B82-0E594943AE13}" dt="2022-09-20T19:07:32.514" v="1418" actId="478"/>
          <ac:graphicFrameMkLst>
            <pc:docMk/>
            <pc:sldMk cId="3546986118" sldId="746"/>
            <ac:graphicFrameMk id="2" creationId="{A8B49B9C-B8FA-1B5D-FC29-48E41746F13B}"/>
          </ac:graphicFrameMkLst>
        </pc:graphicFrameChg>
        <pc:picChg chg="add mod">
          <ac:chgData name="Erick Arostegui Cunza" userId="d89b6af450cec8f7" providerId="LiveId" clId="{C0C0D843-EC1D-4479-9B82-0E594943AE13}" dt="2022-09-20T19:12:01.991" v="1428" actId="1366"/>
          <ac:picMkLst>
            <pc:docMk/>
            <pc:sldMk cId="3546986118" sldId="746"/>
            <ac:picMk id="5" creationId="{4743D724-C7FD-C8D4-BA18-9D12AF79ECAD}"/>
          </ac:picMkLst>
        </pc:picChg>
        <pc:picChg chg="del">
          <ac:chgData name="Erick Arostegui Cunza" userId="d89b6af450cec8f7" providerId="LiveId" clId="{C0C0D843-EC1D-4479-9B82-0E594943AE13}" dt="2022-09-20T19:06:26.155" v="1414" actId="478"/>
          <ac:picMkLst>
            <pc:docMk/>
            <pc:sldMk cId="3546986118" sldId="746"/>
            <ac:picMk id="6" creationId="{425CE9E9-617E-8AF2-DA5B-E7FA4C3F19C0}"/>
          </ac:picMkLst>
        </pc:picChg>
        <pc:picChg chg="del">
          <ac:chgData name="Erick Arostegui Cunza" userId="d89b6af450cec8f7" providerId="LiveId" clId="{C0C0D843-EC1D-4479-9B82-0E594943AE13}" dt="2022-09-21T20:14:51.340" v="3545" actId="478"/>
          <ac:picMkLst>
            <pc:docMk/>
            <pc:sldMk cId="3546986118" sldId="746"/>
            <ac:picMk id="8" creationId="{A93BAAD8-C844-FFDD-0D5F-D66BB7AC1F19}"/>
          </ac:picMkLst>
        </pc:picChg>
        <pc:picChg chg="add del">
          <ac:chgData name="Erick Arostegui Cunza" userId="d89b6af450cec8f7" providerId="LiveId" clId="{C0C0D843-EC1D-4479-9B82-0E594943AE13}" dt="2022-09-20T19:09:51.088" v="1420" actId="478"/>
          <ac:picMkLst>
            <pc:docMk/>
            <pc:sldMk cId="3546986118" sldId="746"/>
            <ac:picMk id="1026" creationId="{DBCBBC1F-38A8-AB3D-B2BA-C981A2CCCFB0}"/>
          </ac:picMkLst>
        </pc:picChg>
      </pc:sldChg>
      <pc:sldChg chg="add del">
        <pc:chgData name="Erick Arostegui Cunza" userId="d89b6af450cec8f7" providerId="LiveId" clId="{C0C0D843-EC1D-4479-9B82-0E594943AE13}" dt="2022-09-20T19:06:19.061" v="1413"/>
        <pc:sldMkLst>
          <pc:docMk/>
          <pc:sldMk cId="2147158112" sldId="747"/>
        </pc:sldMkLst>
      </pc:sldChg>
      <pc:sldChg chg="addSp delSp modSp add mod modClrScheme chgLayout">
        <pc:chgData name="Erick Arostegui Cunza" userId="d89b6af450cec8f7" providerId="LiveId" clId="{C0C0D843-EC1D-4479-9B82-0E594943AE13}" dt="2022-09-21T20:14:57.936" v="3548" actId="207"/>
        <pc:sldMkLst>
          <pc:docMk/>
          <pc:sldMk cId="3559352421" sldId="747"/>
        </pc:sldMkLst>
        <pc:spChg chg="add del mod">
          <ac:chgData name="Erick Arostegui Cunza" userId="d89b6af450cec8f7" providerId="LiveId" clId="{C0C0D843-EC1D-4479-9B82-0E594943AE13}" dt="2022-09-20T20:14:40.061" v="1605" actId="21"/>
          <ac:spMkLst>
            <pc:docMk/>
            <pc:sldMk cId="3559352421" sldId="747"/>
            <ac:spMk id="2" creationId="{B94165F0-66D0-0B8C-7764-4E563581DAA2}"/>
          </ac:spMkLst>
        </pc:spChg>
        <pc:spChg chg="add mod">
          <ac:chgData name="Erick Arostegui Cunza" userId="d89b6af450cec8f7" providerId="LiveId" clId="{C0C0D843-EC1D-4479-9B82-0E594943AE13}" dt="2022-09-20T20:20:51.500" v="1652" actId="1076"/>
          <ac:spMkLst>
            <pc:docMk/>
            <pc:sldMk cId="3559352421" sldId="747"/>
            <ac:spMk id="3" creationId="{3492879C-4C3B-0592-1E09-818809173EB8}"/>
          </ac:spMkLst>
        </pc:spChg>
        <pc:spChg chg="mod">
          <ac:chgData name="Erick Arostegui Cunza" userId="d89b6af450cec8f7" providerId="LiveId" clId="{C0C0D843-EC1D-4479-9B82-0E594943AE13}" dt="2022-09-20T19:12:39.497" v="1430"/>
          <ac:spMkLst>
            <pc:docMk/>
            <pc:sldMk cId="3559352421" sldId="747"/>
            <ac:spMk id="4" creationId="{87BA9DF7-BAB5-1384-114E-BFBE716552F7}"/>
          </ac:spMkLst>
        </pc:spChg>
        <pc:spChg chg="add del mod">
          <ac:chgData name="Erick Arostegui Cunza" userId="d89b6af450cec8f7" providerId="LiveId" clId="{C0C0D843-EC1D-4479-9B82-0E594943AE13}" dt="2022-09-20T19:18:07.613" v="1469" actId="478"/>
          <ac:spMkLst>
            <pc:docMk/>
            <pc:sldMk cId="3559352421" sldId="747"/>
            <ac:spMk id="6" creationId="{A6803AE5-7CA8-E220-7298-0D6B9B776A6D}"/>
          </ac:spMkLst>
        </pc:spChg>
        <pc:spChg chg="add del mod">
          <ac:chgData name="Erick Arostegui Cunza" userId="d89b6af450cec8f7" providerId="LiveId" clId="{C0C0D843-EC1D-4479-9B82-0E594943AE13}" dt="2022-09-20T19:18:06.449" v="1468" actId="478"/>
          <ac:spMkLst>
            <pc:docMk/>
            <pc:sldMk cId="3559352421" sldId="747"/>
            <ac:spMk id="7" creationId="{B3AE1457-8E21-0344-FD13-55888CBCCCED}"/>
          </ac:spMkLst>
        </pc:spChg>
        <pc:spChg chg="mod">
          <ac:chgData name="Erick Arostegui Cunza" userId="d89b6af450cec8f7" providerId="LiveId" clId="{C0C0D843-EC1D-4479-9B82-0E594943AE13}" dt="2022-09-21T20:14:57.936" v="3548" actId="207"/>
          <ac:spMkLst>
            <pc:docMk/>
            <pc:sldMk cId="3559352421" sldId="747"/>
            <ac:spMk id="9" creationId="{56C889CB-F393-4BCE-A5E8-AA9AC2D328BD}"/>
          </ac:spMkLst>
        </pc:spChg>
        <pc:spChg chg="add del mod">
          <ac:chgData name="Erick Arostegui Cunza" userId="d89b6af450cec8f7" providerId="LiveId" clId="{C0C0D843-EC1D-4479-9B82-0E594943AE13}" dt="2022-09-20T19:18:09.174" v="1471" actId="478"/>
          <ac:spMkLst>
            <pc:docMk/>
            <pc:sldMk cId="3559352421" sldId="747"/>
            <ac:spMk id="10" creationId="{4883AEB8-4D90-42C0-41B4-7638F0518F99}"/>
          </ac:spMkLst>
        </pc:spChg>
        <pc:spChg chg="add del mod">
          <ac:chgData name="Erick Arostegui Cunza" userId="d89b6af450cec8f7" providerId="LiveId" clId="{C0C0D843-EC1D-4479-9B82-0E594943AE13}" dt="2022-09-20T19:18:08.257" v="1470" actId="478"/>
          <ac:spMkLst>
            <pc:docMk/>
            <pc:sldMk cId="3559352421" sldId="747"/>
            <ac:spMk id="11" creationId="{2E87A7E7-A2F3-4D04-C212-30440F31F88E}"/>
          </ac:spMkLst>
        </pc:spChg>
        <pc:spChg chg="add del mod">
          <ac:chgData name="Erick Arostegui Cunza" userId="d89b6af450cec8f7" providerId="LiveId" clId="{C0C0D843-EC1D-4479-9B82-0E594943AE13}" dt="2022-09-20T19:18:10.949" v="1473" actId="478"/>
          <ac:spMkLst>
            <pc:docMk/>
            <pc:sldMk cId="3559352421" sldId="747"/>
            <ac:spMk id="12" creationId="{1A607928-B324-D9B7-698E-8FFCFDA8DEA0}"/>
          </ac:spMkLst>
        </pc:spChg>
        <pc:spChg chg="add del mod">
          <ac:chgData name="Erick Arostegui Cunza" userId="d89b6af450cec8f7" providerId="LiveId" clId="{C0C0D843-EC1D-4479-9B82-0E594943AE13}" dt="2022-09-20T19:18:10.277" v="1472" actId="478"/>
          <ac:spMkLst>
            <pc:docMk/>
            <pc:sldMk cId="3559352421" sldId="747"/>
            <ac:spMk id="13" creationId="{5477384C-4F04-3F61-8779-5F25E050D423}"/>
          </ac:spMkLst>
        </pc:spChg>
        <pc:spChg chg="add del mod">
          <ac:chgData name="Erick Arostegui Cunza" userId="d89b6af450cec8f7" providerId="LiveId" clId="{C0C0D843-EC1D-4479-9B82-0E594943AE13}" dt="2022-09-20T19:18:12.398" v="1474" actId="478"/>
          <ac:spMkLst>
            <pc:docMk/>
            <pc:sldMk cId="3559352421" sldId="747"/>
            <ac:spMk id="14" creationId="{4263F74A-1DC3-F3DB-AB45-4D2DD0ADFE15}"/>
          </ac:spMkLst>
        </pc:spChg>
        <pc:spChg chg="add del mod">
          <ac:chgData name="Erick Arostegui Cunza" userId="d89b6af450cec8f7" providerId="LiveId" clId="{C0C0D843-EC1D-4479-9B82-0E594943AE13}" dt="2022-09-20T19:25:37.415" v="1508" actId="478"/>
          <ac:spMkLst>
            <pc:docMk/>
            <pc:sldMk cId="3559352421" sldId="747"/>
            <ac:spMk id="15" creationId="{E26BB07E-D53C-E219-1614-4CDCF87BC310}"/>
          </ac:spMkLst>
        </pc:spChg>
        <pc:spChg chg="add mod">
          <ac:chgData name="Erick Arostegui Cunza" userId="d89b6af450cec8f7" providerId="LiveId" clId="{C0C0D843-EC1D-4479-9B82-0E594943AE13}" dt="2022-09-20T20:20:51.500" v="1652" actId="1076"/>
          <ac:spMkLst>
            <pc:docMk/>
            <pc:sldMk cId="3559352421" sldId="747"/>
            <ac:spMk id="16" creationId="{60271ADA-11D3-FBBB-82BB-959BE4E6E6E2}"/>
          </ac:spMkLst>
        </pc:spChg>
        <pc:spChg chg="add mod">
          <ac:chgData name="Erick Arostegui Cunza" userId="d89b6af450cec8f7" providerId="LiveId" clId="{C0C0D843-EC1D-4479-9B82-0E594943AE13}" dt="2022-09-20T20:20:51.500" v="1652" actId="1076"/>
          <ac:spMkLst>
            <pc:docMk/>
            <pc:sldMk cId="3559352421" sldId="747"/>
            <ac:spMk id="17" creationId="{8739B4A3-E700-26AC-2768-519EB1C6F826}"/>
          </ac:spMkLst>
        </pc:spChg>
        <pc:spChg chg="add mod">
          <ac:chgData name="Erick Arostegui Cunza" userId="d89b6af450cec8f7" providerId="LiveId" clId="{C0C0D843-EC1D-4479-9B82-0E594943AE13}" dt="2022-09-20T20:20:51.500" v="1652" actId="1076"/>
          <ac:spMkLst>
            <pc:docMk/>
            <pc:sldMk cId="3559352421" sldId="747"/>
            <ac:spMk id="18" creationId="{D897FD57-CD2A-9977-D5F5-9126C8D07473}"/>
          </ac:spMkLst>
        </pc:spChg>
        <pc:spChg chg="add mod">
          <ac:chgData name="Erick Arostegui Cunza" userId="d89b6af450cec8f7" providerId="LiveId" clId="{C0C0D843-EC1D-4479-9B82-0E594943AE13}" dt="2022-09-20T20:20:51.500" v="1652" actId="1076"/>
          <ac:spMkLst>
            <pc:docMk/>
            <pc:sldMk cId="3559352421" sldId="747"/>
            <ac:spMk id="19" creationId="{B58BEA3F-1F8F-A30A-EBA4-4C44D61A2C4E}"/>
          </ac:spMkLst>
        </pc:spChg>
        <pc:spChg chg="mod">
          <ac:chgData name="Erick Arostegui Cunza" userId="d89b6af450cec8f7" providerId="LiveId" clId="{C0C0D843-EC1D-4479-9B82-0E594943AE13}" dt="2022-09-20T19:16:10.927" v="1460" actId="208"/>
          <ac:spMkLst>
            <pc:docMk/>
            <pc:sldMk cId="3559352421" sldId="747"/>
            <ac:spMk id="21" creationId="{A3A78A1C-A876-09EC-7297-7BEAEA4B21B1}"/>
          </ac:spMkLst>
        </pc:spChg>
        <pc:spChg chg="mod">
          <ac:chgData name="Erick Arostegui Cunza" userId="d89b6af450cec8f7" providerId="LiveId" clId="{C0C0D843-EC1D-4479-9B82-0E594943AE13}" dt="2022-09-20T19:16:10.927" v="1460" actId="208"/>
          <ac:spMkLst>
            <pc:docMk/>
            <pc:sldMk cId="3559352421" sldId="747"/>
            <ac:spMk id="22" creationId="{60455E80-5955-2C53-88C7-4004C9416D6D}"/>
          </ac:spMkLst>
        </pc:spChg>
        <pc:spChg chg="mod">
          <ac:chgData name="Erick Arostegui Cunza" userId="d89b6af450cec8f7" providerId="LiveId" clId="{C0C0D843-EC1D-4479-9B82-0E594943AE13}" dt="2022-09-20T19:16:05.808" v="1458" actId="207"/>
          <ac:spMkLst>
            <pc:docMk/>
            <pc:sldMk cId="3559352421" sldId="747"/>
            <ac:spMk id="24" creationId="{8DB5AD94-ED04-3EA9-74A6-C2C4F427B2FC}"/>
          </ac:spMkLst>
        </pc:spChg>
        <pc:spChg chg="mod">
          <ac:chgData name="Erick Arostegui Cunza" userId="d89b6af450cec8f7" providerId="LiveId" clId="{C0C0D843-EC1D-4479-9B82-0E594943AE13}" dt="2022-09-20T19:16:05.808" v="1458" actId="207"/>
          <ac:spMkLst>
            <pc:docMk/>
            <pc:sldMk cId="3559352421" sldId="747"/>
            <ac:spMk id="25" creationId="{077CD2AE-FF2F-93A0-9C10-C9B826C95FF9}"/>
          </ac:spMkLst>
        </pc:spChg>
        <pc:spChg chg="add mod">
          <ac:chgData name="Erick Arostegui Cunza" userId="d89b6af450cec8f7" providerId="LiveId" clId="{C0C0D843-EC1D-4479-9B82-0E594943AE13}" dt="2022-09-20T20:20:51.500" v="1652" actId="1076"/>
          <ac:spMkLst>
            <pc:docMk/>
            <pc:sldMk cId="3559352421" sldId="747"/>
            <ac:spMk id="26" creationId="{672EF05C-9B40-D986-BF8B-8F443CB0EE1A}"/>
          </ac:spMkLst>
        </pc:spChg>
        <pc:spChg chg="add mod">
          <ac:chgData name="Erick Arostegui Cunza" userId="d89b6af450cec8f7" providerId="LiveId" clId="{C0C0D843-EC1D-4479-9B82-0E594943AE13}" dt="2022-09-20T20:20:51.500" v="1652" actId="1076"/>
          <ac:spMkLst>
            <pc:docMk/>
            <pc:sldMk cId="3559352421" sldId="747"/>
            <ac:spMk id="27" creationId="{EA1246E3-B0A6-2907-DDAE-546AE534D30D}"/>
          </ac:spMkLst>
        </pc:spChg>
        <pc:spChg chg="add mod">
          <ac:chgData name="Erick Arostegui Cunza" userId="d89b6af450cec8f7" providerId="LiveId" clId="{C0C0D843-EC1D-4479-9B82-0E594943AE13}" dt="2022-09-20T20:33:47.825" v="1701" actId="2711"/>
          <ac:spMkLst>
            <pc:docMk/>
            <pc:sldMk cId="3559352421" sldId="747"/>
            <ac:spMk id="28" creationId="{BFCC6B90-2BCD-686E-D1FB-CB9136078ABF}"/>
          </ac:spMkLst>
        </pc:spChg>
        <pc:spChg chg="add mod ord">
          <ac:chgData name="Erick Arostegui Cunza" userId="d89b6af450cec8f7" providerId="LiveId" clId="{C0C0D843-EC1D-4479-9B82-0E594943AE13}" dt="2022-09-20T20:20:51.500" v="1652" actId="1076"/>
          <ac:spMkLst>
            <pc:docMk/>
            <pc:sldMk cId="3559352421" sldId="747"/>
            <ac:spMk id="59" creationId="{40562C16-6293-7E15-B6A0-70B95EC4B047}"/>
          </ac:spMkLst>
        </pc:spChg>
        <pc:spChg chg="add del mod">
          <ac:chgData name="Erick Arostegui Cunza" userId="d89b6af450cec8f7" providerId="LiveId" clId="{C0C0D843-EC1D-4479-9B82-0E594943AE13}" dt="2022-09-20T20:15:35.457" v="1612"/>
          <ac:spMkLst>
            <pc:docMk/>
            <pc:sldMk cId="3559352421" sldId="747"/>
            <ac:spMk id="60" creationId="{E5578CF8-903D-E18D-D4CA-CD9A18BCDD00}"/>
          </ac:spMkLst>
        </pc:spChg>
        <pc:grpChg chg="add mod">
          <ac:chgData name="Erick Arostegui Cunza" userId="d89b6af450cec8f7" providerId="LiveId" clId="{C0C0D843-EC1D-4479-9B82-0E594943AE13}" dt="2022-09-20T20:20:51.500" v="1652" actId="1076"/>
          <ac:grpSpMkLst>
            <pc:docMk/>
            <pc:sldMk cId="3559352421" sldId="747"/>
            <ac:grpSpMk id="20" creationId="{9CE5518B-0F2A-8F7E-DAC9-1EFDC0C50198}"/>
          </ac:grpSpMkLst>
        </pc:grpChg>
        <pc:grpChg chg="add mod">
          <ac:chgData name="Erick Arostegui Cunza" userId="d89b6af450cec8f7" providerId="LiveId" clId="{C0C0D843-EC1D-4479-9B82-0E594943AE13}" dt="2022-09-20T20:20:51.500" v="1652" actId="1076"/>
          <ac:grpSpMkLst>
            <pc:docMk/>
            <pc:sldMk cId="3559352421" sldId="747"/>
            <ac:grpSpMk id="23" creationId="{09C60FC2-4066-2556-32F2-5221A775C673}"/>
          </ac:grpSpMkLst>
        </pc:grpChg>
        <pc:graphicFrameChg chg="add del mod">
          <ac:chgData name="Erick Arostegui Cunza" userId="d89b6af450cec8f7" providerId="LiveId" clId="{C0C0D843-EC1D-4479-9B82-0E594943AE13}" dt="2022-09-20T19:19:01.915" v="1478"/>
          <ac:graphicFrameMkLst>
            <pc:docMk/>
            <pc:sldMk cId="3559352421" sldId="747"/>
            <ac:graphicFrameMk id="29" creationId="{B38F9675-9FEE-0F87-3C8A-1C2961FF1D79}"/>
          </ac:graphicFrameMkLst>
        </pc:graphicFrameChg>
        <pc:picChg chg="del">
          <ac:chgData name="Erick Arostegui Cunza" userId="d89b6af450cec8f7" providerId="LiveId" clId="{C0C0D843-EC1D-4479-9B82-0E594943AE13}" dt="2022-09-20T19:12:53.265" v="1431" actId="478"/>
          <ac:picMkLst>
            <pc:docMk/>
            <pc:sldMk cId="3559352421" sldId="747"/>
            <ac:picMk id="5" creationId="{4743D724-C7FD-C8D4-BA18-9D12AF79ECAD}"/>
          </ac:picMkLst>
        </pc:picChg>
        <pc:picChg chg="del">
          <ac:chgData name="Erick Arostegui Cunza" userId="d89b6af450cec8f7" providerId="LiveId" clId="{C0C0D843-EC1D-4479-9B82-0E594943AE13}" dt="2022-09-21T20:14:56.003" v="3547" actId="478"/>
          <ac:picMkLst>
            <pc:docMk/>
            <pc:sldMk cId="3559352421" sldId="747"/>
            <ac:picMk id="8" creationId="{A93BAAD8-C844-FFDD-0D5F-D66BB7AC1F19}"/>
          </ac:picMkLst>
        </pc:picChg>
        <pc:picChg chg="add del mod">
          <ac:chgData name="Erick Arostegui Cunza" userId="d89b6af450cec8f7" providerId="LiveId" clId="{C0C0D843-EC1D-4479-9B82-0E594943AE13}" dt="2022-09-20T19:19:24.119" v="1490"/>
          <ac:picMkLst>
            <pc:docMk/>
            <pc:sldMk cId="3559352421" sldId="747"/>
            <ac:picMk id="30" creationId="{34E1E2CA-C64A-8F4E-24AE-11C1A2BDB93D}"/>
          </ac:picMkLst>
        </pc:picChg>
        <pc:picChg chg="add del mod">
          <ac:chgData name="Erick Arostegui Cunza" userId="d89b6af450cec8f7" providerId="LiveId" clId="{C0C0D843-EC1D-4479-9B82-0E594943AE13}" dt="2022-09-20T19:20:43.162" v="1500"/>
          <ac:picMkLst>
            <pc:docMk/>
            <pc:sldMk cId="3559352421" sldId="747"/>
            <ac:picMk id="32" creationId="{4E0FCFB0-D031-672B-EC3E-6E44CFF5B5A8}"/>
          </ac:picMkLst>
        </pc:picChg>
        <pc:picChg chg="add del mod">
          <ac:chgData name="Erick Arostegui Cunza" userId="d89b6af450cec8f7" providerId="LiveId" clId="{C0C0D843-EC1D-4479-9B82-0E594943AE13}" dt="2022-09-20T19:29:03.922" v="1542" actId="478"/>
          <ac:picMkLst>
            <pc:docMk/>
            <pc:sldMk cId="3559352421" sldId="747"/>
            <ac:picMk id="34" creationId="{6980D65A-894E-06BF-D6BE-F9E75A1CA448}"/>
          </ac:picMkLst>
        </pc:picChg>
        <pc:picChg chg="add del mod">
          <ac:chgData name="Erick Arostegui Cunza" userId="d89b6af450cec8f7" providerId="LiveId" clId="{C0C0D843-EC1D-4479-9B82-0E594943AE13}" dt="2022-09-20T19:29:02.684" v="1541" actId="21"/>
          <ac:picMkLst>
            <pc:docMk/>
            <pc:sldMk cId="3559352421" sldId="747"/>
            <ac:picMk id="36" creationId="{BE917B6F-2CCE-14FD-CBB7-F2CF9C7737A9}"/>
          </ac:picMkLst>
        </pc:picChg>
        <pc:picChg chg="add del mod">
          <ac:chgData name="Erick Arostegui Cunza" userId="d89b6af450cec8f7" providerId="LiveId" clId="{C0C0D843-EC1D-4479-9B82-0E594943AE13}" dt="2022-09-20T20:13:03.368" v="1595" actId="478"/>
          <ac:picMkLst>
            <pc:docMk/>
            <pc:sldMk cId="3559352421" sldId="747"/>
            <ac:picMk id="38" creationId="{86F11244-2778-3D78-F0CF-CAC29F7E5F6B}"/>
          </ac:picMkLst>
        </pc:picChg>
        <pc:picChg chg="add del mod">
          <ac:chgData name="Erick Arostegui Cunza" userId="d89b6af450cec8f7" providerId="LiveId" clId="{C0C0D843-EC1D-4479-9B82-0E594943AE13}" dt="2022-09-20T20:12:33.928" v="1586" actId="478"/>
          <ac:picMkLst>
            <pc:docMk/>
            <pc:sldMk cId="3559352421" sldId="747"/>
            <ac:picMk id="40" creationId="{86BA5389-CCB4-78BB-96C6-C57E84FF9501}"/>
          </ac:picMkLst>
        </pc:picChg>
        <pc:picChg chg="add del mod">
          <ac:chgData name="Erick Arostegui Cunza" userId="d89b6af450cec8f7" providerId="LiveId" clId="{C0C0D843-EC1D-4479-9B82-0E594943AE13}" dt="2022-09-20T20:11:11.787" v="1561" actId="478"/>
          <ac:picMkLst>
            <pc:docMk/>
            <pc:sldMk cId="3559352421" sldId="747"/>
            <ac:picMk id="41" creationId="{FD001833-3B13-EC14-1B42-34F7A387CF0A}"/>
          </ac:picMkLst>
        </pc:picChg>
        <pc:picChg chg="add del mod">
          <ac:chgData name="Erick Arostegui Cunza" userId="d89b6af450cec8f7" providerId="LiveId" clId="{C0C0D843-EC1D-4479-9B82-0E594943AE13}" dt="2022-09-20T20:12:04.055" v="1577" actId="478"/>
          <ac:picMkLst>
            <pc:docMk/>
            <pc:sldMk cId="3559352421" sldId="747"/>
            <ac:picMk id="43" creationId="{30CD6BC4-1F3D-F97C-0995-73AE8363A870}"/>
          </ac:picMkLst>
        </pc:picChg>
        <pc:picChg chg="add del mod">
          <ac:chgData name="Erick Arostegui Cunza" userId="d89b6af450cec8f7" providerId="LiveId" clId="{C0C0D843-EC1D-4479-9B82-0E594943AE13}" dt="2022-09-20T20:11:10.415" v="1560" actId="21"/>
          <ac:picMkLst>
            <pc:docMk/>
            <pc:sldMk cId="3559352421" sldId="747"/>
            <ac:picMk id="45" creationId="{942B66D0-1035-5651-4683-CB562DE3CEC5}"/>
          </ac:picMkLst>
        </pc:picChg>
        <pc:picChg chg="add del mod">
          <ac:chgData name="Erick Arostegui Cunza" userId="d89b6af450cec8f7" providerId="LiveId" clId="{C0C0D843-EC1D-4479-9B82-0E594943AE13}" dt="2022-09-20T20:11:36.761" v="1569" actId="478"/>
          <ac:picMkLst>
            <pc:docMk/>
            <pc:sldMk cId="3559352421" sldId="747"/>
            <ac:picMk id="46" creationId="{15C23C50-5C1E-726B-DC3D-FF6D18E77827}"/>
          </ac:picMkLst>
        </pc:picChg>
        <pc:picChg chg="add del mod">
          <ac:chgData name="Erick Arostegui Cunza" userId="d89b6af450cec8f7" providerId="LiveId" clId="{C0C0D843-EC1D-4479-9B82-0E594943AE13}" dt="2022-09-20T20:11:35.673" v="1568" actId="21"/>
          <ac:picMkLst>
            <pc:docMk/>
            <pc:sldMk cId="3559352421" sldId="747"/>
            <ac:picMk id="48" creationId="{2FAF6784-32C9-B536-0C90-1BA5945E8072}"/>
          </ac:picMkLst>
        </pc:picChg>
        <pc:picChg chg="add mod">
          <ac:chgData name="Erick Arostegui Cunza" userId="d89b6af450cec8f7" providerId="LiveId" clId="{C0C0D843-EC1D-4479-9B82-0E594943AE13}" dt="2022-09-20T20:20:51.500" v="1652" actId="1076"/>
          <ac:picMkLst>
            <pc:docMk/>
            <pc:sldMk cId="3559352421" sldId="747"/>
            <ac:picMk id="49" creationId="{9BCDF979-A310-9D48-D583-3B46FA52B6CB}"/>
          </ac:picMkLst>
        </pc:picChg>
        <pc:picChg chg="add del mod">
          <ac:chgData name="Erick Arostegui Cunza" userId="d89b6af450cec8f7" providerId="LiveId" clId="{C0C0D843-EC1D-4479-9B82-0E594943AE13}" dt="2022-09-20T20:12:02.820" v="1576" actId="21"/>
          <ac:picMkLst>
            <pc:docMk/>
            <pc:sldMk cId="3559352421" sldId="747"/>
            <ac:picMk id="51" creationId="{1F3B815F-5045-E12C-B7C0-7FABC2FA53C0}"/>
          </ac:picMkLst>
        </pc:picChg>
        <pc:picChg chg="add mod">
          <ac:chgData name="Erick Arostegui Cunza" userId="d89b6af450cec8f7" providerId="LiveId" clId="{C0C0D843-EC1D-4479-9B82-0E594943AE13}" dt="2022-09-20T20:20:51.500" v="1652" actId="1076"/>
          <ac:picMkLst>
            <pc:docMk/>
            <pc:sldMk cId="3559352421" sldId="747"/>
            <ac:picMk id="52" creationId="{744EE8AE-4238-F4D9-6BA0-C4980DC66BC2}"/>
          </ac:picMkLst>
        </pc:picChg>
        <pc:picChg chg="add del mod">
          <ac:chgData name="Erick Arostegui Cunza" userId="d89b6af450cec8f7" providerId="LiveId" clId="{C0C0D843-EC1D-4479-9B82-0E594943AE13}" dt="2022-09-20T20:12:32.707" v="1585" actId="21"/>
          <ac:picMkLst>
            <pc:docMk/>
            <pc:sldMk cId="3559352421" sldId="747"/>
            <ac:picMk id="54" creationId="{51F3AA76-1889-8DC4-FFBF-3749A896C3FB}"/>
          </ac:picMkLst>
        </pc:picChg>
        <pc:picChg chg="add mod">
          <ac:chgData name="Erick Arostegui Cunza" userId="d89b6af450cec8f7" providerId="LiveId" clId="{C0C0D843-EC1D-4479-9B82-0E594943AE13}" dt="2022-09-20T20:20:51.500" v="1652" actId="1076"/>
          <ac:picMkLst>
            <pc:docMk/>
            <pc:sldMk cId="3559352421" sldId="747"/>
            <ac:picMk id="55" creationId="{CE811C0B-6A6F-C562-3373-4C211E6EF096}"/>
          </ac:picMkLst>
        </pc:picChg>
        <pc:picChg chg="add del mod">
          <ac:chgData name="Erick Arostegui Cunza" userId="d89b6af450cec8f7" providerId="LiveId" clId="{C0C0D843-EC1D-4479-9B82-0E594943AE13}" dt="2022-09-20T20:13:01.197" v="1594" actId="21"/>
          <ac:picMkLst>
            <pc:docMk/>
            <pc:sldMk cId="3559352421" sldId="747"/>
            <ac:picMk id="57" creationId="{F55392DD-5BED-7C5A-DC69-2D4B15DC5A47}"/>
          </ac:picMkLst>
        </pc:picChg>
        <pc:picChg chg="add mod">
          <ac:chgData name="Erick Arostegui Cunza" userId="d89b6af450cec8f7" providerId="LiveId" clId="{C0C0D843-EC1D-4479-9B82-0E594943AE13}" dt="2022-09-20T20:20:51.500" v="1652" actId="1076"/>
          <ac:picMkLst>
            <pc:docMk/>
            <pc:sldMk cId="3559352421" sldId="747"/>
            <ac:picMk id="58" creationId="{8EA2AA5F-1C09-276C-A6A9-20CD89F49E61}"/>
          </ac:picMkLst>
        </pc:picChg>
      </pc:sldChg>
      <pc:sldChg chg="addSp delSp modSp add mod modClrScheme chgLayout">
        <pc:chgData name="Erick Arostegui Cunza" userId="d89b6af450cec8f7" providerId="LiveId" clId="{C0C0D843-EC1D-4479-9B82-0E594943AE13}" dt="2022-09-21T20:15:01.398" v="3550" actId="207"/>
        <pc:sldMkLst>
          <pc:docMk/>
          <pc:sldMk cId="3375787329" sldId="748"/>
        </pc:sldMkLst>
        <pc:spChg chg="add mod">
          <ac:chgData name="Erick Arostegui Cunza" userId="d89b6af450cec8f7" providerId="LiveId" clId="{C0C0D843-EC1D-4479-9B82-0E594943AE13}" dt="2022-09-20T20:19:11.988" v="1637" actId="1076"/>
          <ac:spMkLst>
            <pc:docMk/>
            <pc:sldMk cId="3375787329" sldId="748"/>
            <ac:spMk id="2" creationId="{1557860F-09B8-DC63-4827-A915F1C9CF2D}"/>
          </ac:spMkLst>
        </pc:spChg>
        <pc:spChg chg="del">
          <ac:chgData name="Erick Arostegui Cunza" userId="d89b6af450cec8f7" providerId="LiveId" clId="{C0C0D843-EC1D-4479-9B82-0E594943AE13}" dt="2022-09-20T20:15:54.196" v="1616" actId="478"/>
          <ac:spMkLst>
            <pc:docMk/>
            <pc:sldMk cId="3375787329" sldId="748"/>
            <ac:spMk id="3" creationId="{3492879C-4C3B-0592-1E09-818809173EB8}"/>
          </ac:spMkLst>
        </pc:spChg>
        <pc:spChg chg="mod">
          <ac:chgData name="Erick Arostegui Cunza" userId="d89b6af450cec8f7" providerId="LiveId" clId="{C0C0D843-EC1D-4479-9B82-0E594943AE13}" dt="2022-09-20T20:19:06.961" v="1636" actId="1076"/>
          <ac:spMkLst>
            <pc:docMk/>
            <pc:sldMk cId="3375787329" sldId="748"/>
            <ac:spMk id="4" creationId="{87BA9DF7-BAB5-1384-114E-BFBE716552F7}"/>
          </ac:spMkLst>
        </pc:spChg>
        <pc:spChg chg="add mod">
          <ac:chgData name="Erick Arostegui Cunza" userId="d89b6af450cec8f7" providerId="LiveId" clId="{C0C0D843-EC1D-4479-9B82-0E594943AE13}" dt="2022-09-20T20:19:11.988" v="1637" actId="1076"/>
          <ac:spMkLst>
            <pc:docMk/>
            <pc:sldMk cId="3375787329" sldId="748"/>
            <ac:spMk id="5" creationId="{09155B8E-EC24-607D-E3CC-C5783B9F3B2F}"/>
          </ac:spMkLst>
        </pc:spChg>
        <pc:spChg chg="mod">
          <ac:chgData name="Erick Arostegui Cunza" userId="d89b6af450cec8f7" providerId="LiveId" clId="{C0C0D843-EC1D-4479-9B82-0E594943AE13}" dt="2022-09-21T20:15:01.398" v="3550" actId="207"/>
          <ac:spMkLst>
            <pc:docMk/>
            <pc:sldMk cId="3375787329" sldId="748"/>
            <ac:spMk id="9" creationId="{56C889CB-F393-4BCE-A5E8-AA9AC2D328BD}"/>
          </ac:spMkLst>
        </pc:spChg>
        <pc:spChg chg="del">
          <ac:chgData name="Erick Arostegui Cunza" userId="d89b6af450cec8f7" providerId="LiveId" clId="{C0C0D843-EC1D-4479-9B82-0E594943AE13}" dt="2022-09-20T20:15:54.196" v="1616" actId="478"/>
          <ac:spMkLst>
            <pc:docMk/>
            <pc:sldMk cId="3375787329" sldId="748"/>
            <ac:spMk id="16" creationId="{60271ADA-11D3-FBBB-82BB-959BE4E6E6E2}"/>
          </ac:spMkLst>
        </pc:spChg>
        <pc:spChg chg="del">
          <ac:chgData name="Erick Arostegui Cunza" userId="d89b6af450cec8f7" providerId="LiveId" clId="{C0C0D843-EC1D-4479-9B82-0E594943AE13}" dt="2022-09-20T20:15:54.196" v="1616" actId="478"/>
          <ac:spMkLst>
            <pc:docMk/>
            <pc:sldMk cId="3375787329" sldId="748"/>
            <ac:spMk id="17" creationId="{8739B4A3-E700-26AC-2768-519EB1C6F826}"/>
          </ac:spMkLst>
        </pc:spChg>
        <pc:spChg chg="del">
          <ac:chgData name="Erick Arostegui Cunza" userId="d89b6af450cec8f7" providerId="LiveId" clId="{C0C0D843-EC1D-4479-9B82-0E594943AE13}" dt="2022-09-20T20:15:54.196" v="1616" actId="478"/>
          <ac:spMkLst>
            <pc:docMk/>
            <pc:sldMk cId="3375787329" sldId="748"/>
            <ac:spMk id="18" creationId="{D897FD57-CD2A-9977-D5F5-9126C8D07473}"/>
          </ac:spMkLst>
        </pc:spChg>
        <pc:spChg chg="del">
          <ac:chgData name="Erick Arostegui Cunza" userId="d89b6af450cec8f7" providerId="LiveId" clId="{C0C0D843-EC1D-4479-9B82-0E594943AE13}" dt="2022-09-20T20:15:54.196" v="1616" actId="478"/>
          <ac:spMkLst>
            <pc:docMk/>
            <pc:sldMk cId="3375787329" sldId="748"/>
            <ac:spMk id="19" creationId="{B58BEA3F-1F8F-A30A-EBA4-4C44D61A2C4E}"/>
          </ac:spMkLst>
        </pc:spChg>
        <pc:spChg chg="del">
          <ac:chgData name="Erick Arostegui Cunza" userId="d89b6af450cec8f7" providerId="LiveId" clId="{C0C0D843-EC1D-4479-9B82-0E594943AE13}" dt="2022-09-20T20:15:54.196" v="1616" actId="478"/>
          <ac:spMkLst>
            <pc:docMk/>
            <pc:sldMk cId="3375787329" sldId="748"/>
            <ac:spMk id="26" creationId="{672EF05C-9B40-D986-BF8B-8F443CB0EE1A}"/>
          </ac:spMkLst>
        </pc:spChg>
        <pc:spChg chg="del">
          <ac:chgData name="Erick Arostegui Cunza" userId="d89b6af450cec8f7" providerId="LiveId" clId="{C0C0D843-EC1D-4479-9B82-0E594943AE13}" dt="2022-09-20T20:15:54.196" v="1616" actId="478"/>
          <ac:spMkLst>
            <pc:docMk/>
            <pc:sldMk cId="3375787329" sldId="748"/>
            <ac:spMk id="27" creationId="{EA1246E3-B0A6-2907-DDAE-546AE534D30D}"/>
          </ac:spMkLst>
        </pc:spChg>
        <pc:spChg chg="del">
          <ac:chgData name="Erick Arostegui Cunza" userId="d89b6af450cec8f7" providerId="LiveId" clId="{C0C0D843-EC1D-4479-9B82-0E594943AE13}" dt="2022-09-20T20:15:54.196" v="1616" actId="478"/>
          <ac:spMkLst>
            <pc:docMk/>
            <pc:sldMk cId="3375787329" sldId="748"/>
            <ac:spMk id="28" creationId="{BFCC6B90-2BCD-686E-D1FB-CB9136078ABF}"/>
          </ac:spMkLst>
        </pc:spChg>
        <pc:spChg chg="del">
          <ac:chgData name="Erick Arostegui Cunza" userId="d89b6af450cec8f7" providerId="LiveId" clId="{C0C0D843-EC1D-4479-9B82-0E594943AE13}" dt="2022-09-20T20:15:54.196" v="1616" actId="478"/>
          <ac:spMkLst>
            <pc:docMk/>
            <pc:sldMk cId="3375787329" sldId="748"/>
            <ac:spMk id="59" creationId="{40562C16-6293-7E15-B6A0-70B95EC4B047}"/>
          </ac:spMkLst>
        </pc:spChg>
        <pc:grpChg chg="del">
          <ac:chgData name="Erick Arostegui Cunza" userId="d89b6af450cec8f7" providerId="LiveId" clId="{C0C0D843-EC1D-4479-9B82-0E594943AE13}" dt="2022-09-20T20:15:54.196" v="1616" actId="478"/>
          <ac:grpSpMkLst>
            <pc:docMk/>
            <pc:sldMk cId="3375787329" sldId="748"/>
            <ac:grpSpMk id="20" creationId="{9CE5518B-0F2A-8F7E-DAC9-1EFDC0C50198}"/>
          </ac:grpSpMkLst>
        </pc:grpChg>
        <pc:grpChg chg="del">
          <ac:chgData name="Erick Arostegui Cunza" userId="d89b6af450cec8f7" providerId="LiveId" clId="{C0C0D843-EC1D-4479-9B82-0E594943AE13}" dt="2022-09-20T20:15:54.196" v="1616" actId="478"/>
          <ac:grpSpMkLst>
            <pc:docMk/>
            <pc:sldMk cId="3375787329" sldId="748"/>
            <ac:grpSpMk id="23" creationId="{09C60FC2-4066-2556-32F2-5221A775C673}"/>
          </ac:grpSpMkLst>
        </pc:grpChg>
        <pc:picChg chg="add mod">
          <ac:chgData name="Erick Arostegui Cunza" userId="d89b6af450cec8f7" providerId="LiveId" clId="{C0C0D843-EC1D-4479-9B82-0E594943AE13}" dt="2022-09-20T20:19:11.988" v="1637" actId="1076"/>
          <ac:picMkLst>
            <pc:docMk/>
            <pc:sldMk cId="3375787329" sldId="748"/>
            <ac:picMk id="6" creationId="{1A9962EF-303B-326C-AF71-1BF7D7FDE3A3}"/>
          </ac:picMkLst>
        </pc:picChg>
        <pc:picChg chg="add mod">
          <ac:chgData name="Erick Arostegui Cunza" userId="d89b6af450cec8f7" providerId="LiveId" clId="{C0C0D843-EC1D-4479-9B82-0E594943AE13}" dt="2022-09-20T20:19:11.988" v="1637" actId="1076"/>
          <ac:picMkLst>
            <pc:docMk/>
            <pc:sldMk cId="3375787329" sldId="748"/>
            <ac:picMk id="7" creationId="{A29D59A4-FD41-9F52-61C4-1F1A181BE0D4}"/>
          </ac:picMkLst>
        </pc:picChg>
        <pc:picChg chg="del">
          <ac:chgData name="Erick Arostegui Cunza" userId="d89b6af450cec8f7" providerId="LiveId" clId="{C0C0D843-EC1D-4479-9B82-0E594943AE13}" dt="2022-09-21T20:15:00.183" v="3549" actId="478"/>
          <ac:picMkLst>
            <pc:docMk/>
            <pc:sldMk cId="3375787329" sldId="748"/>
            <ac:picMk id="8" creationId="{A93BAAD8-C844-FFDD-0D5F-D66BB7AC1F19}"/>
          </ac:picMkLst>
        </pc:picChg>
        <pc:picChg chg="add mod">
          <ac:chgData name="Erick Arostegui Cunza" userId="d89b6af450cec8f7" providerId="LiveId" clId="{C0C0D843-EC1D-4479-9B82-0E594943AE13}" dt="2022-09-20T20:19:11.988" v="1637" actId="1076"/>
          <ac:picMkLst>
            <pc:docMk/>
            <pc:sldMk cId="3375787329" sldId="748"/>
            <ac:picMk id="10" creationId="{932DFD7B-005F-1038-6149-2739E06AD6A1}"/>
          </ac:picMkLst>
        </pc:picChg>
        <pc:picChg chg="add mod">
          <ac:chgData name="Erick Arostegui Cunza" userId="d89b6af450cec8f7" providerId="LiveId" clId="{C0C0D843-EC1D-4479-9B82-0E594943AE13}" dt="2022-09-20T20:19:11.988" v="1637" actId="1076"/>
          <ac:picMkLst>
            <pc:docMk/>
            <pc:sldMk cId="3375787329" sldId="748"/>
            <ac:picMk id="11" creationId="{39C4FD9F-DFCD-4EB2-89A4-33EC30B0CD38}"/>
          </ac:picMkLst>
        </pc:picChg>
        <pc:picChg chg="del">
          <ac:chgData name="Erick Arostegui Cunza" userId="d89b6af450cec8f7" providerId="LiveId" clId="{C0C0D843-EC1D-4479-9B82-0E594943AE13}" dt="2022-09-20T20:15:54.196" v="1616" actId="478"/>
          <ac:picMkLst>
            <pc:docMk/>
            <pc:sldMk cId="3375787329" sldId="748"/>
            <ac:picMk id="49" creationId="{9BCDF979-A310-9D48-D583-3B46FA52B6CB}"/>
          </ac:picMkLst>
        </pc:picChg>
        <pc:picChg chg="del">
          <ac:chgData name="Erick Arostegui Cunza" userId="d89b6af450cec8f7" providerId="LiveId" clId="{C0C0D843-EC1D-4479-9B82-0E594943AE13}" dt="2022-09-20T20:15:54.196" v="1616" actId="478"/>
          <ac:picMkLst>
            <pc:docMk/>
            <pc:sldMk cId="3375787329" sldId="748"/>
            <ac:picMk id="52" creationId="{744EE8AE-4238-F4D9-6BA0-C4980DC66BC2}"/>
          </ac:picMkLst>
        </pc:picChg>
        <pc:picChg chg="del">
          <ac:chgData name="Erick Arostegui Cunza" userId="d89b6af450cec8f7" providerId="LiveId" clId="{C0C0D843-EC1D-4479-9B82-0E594943AE13}" dt="2022-09-20T20:15:54.196" v="1616" actId="478"/>
          <ac:picMkLst>
            <pc:docMk/>
            <pc:sldMk cId="3375787329" sldId="748"/>
            <ac:picMk id="55" creationId="{CE811C0B-6A6F-C562-3373-4C211E6EF096}"/>
          </ac:picMkLst>
        </pc:picChg>
        <pc:picChg chg="del">
          <ac:chgData name="Erick Arostegui Cunza" userId="d89b6af450cec8f7" providerId="LiveId" clId="{C0C0D843-EC1D-4479-9B82-0E594943AE13}" dt="2022-09-20T20:15:54.196" v="1616" actId="478"/>
          <ac:picMkLst>
            <pc:docMk/>
            <pc:sldMk cId="3375787329" sldId="748"/>
            <ac:picMk id="58" creationId="{8EA2AA5F-1C09-276C-A6A9-20CD89F49E61}"/>
          </ac:picMkLst>
        </pc:picChg>
        <pc:picChg chg="add mod">
          <ac:chgData name="Erick Arostegui Cunza" userId="d89b6af450cec8f7" providerId="LiveId" clId="{C0C0D843-EC1D-4479-9B82-0E594943AE13}" dt="2022-09-20T20:19:11.988" v="1637" actId="1076"/>
          <ac:picMkLst>
            <pc:docMk/>
            <pc:sldMk cId="3375787329" sldId="748"/>
            <ac:picMk id="2050" creationId="{68DA43D7-9527-426D-259A-BDAD6DD5A114}"/>
          </ac:picMkLst>
        </pc:picChg>
      </pc:sldChg>
      <pc:sldChg chg="add del">
        <pc:chgData name="Erick Arostegui Cunza" userId="d89b6af450cec8f7" providerId="LiveId" clId="{C0C0D843-EC1D-4479-9B82-0E594943AE13}" dt="2022-09-20T20:15:59.144" v="1618"/>
        <pc:sldMkLst>
          <pc:docMk/>
          <pc:sldMk cId="570105229" sldId="749"/>
        </pc:sldMkLst>
      </pc:sldChg>
      <pc:sldChg chg="addSp delSp modSp add mod modClrScheme chgLayout">
        <pc:chgData name="Erick Arostegui Cunza" userId="d89b6af450cec8f7" providerId="LiveId" clId="{C0C0D843-EC1D-4479-9B82-0E594943AE13}" dt="2022-09-21T20:15:05.062" v="3552" actId="207"/>
        <pc:sldMkLst>
          <pc:docMk/>
          <pc:sldMk cId="2731613193" sldId="749"/>
        </pc:sldMkLst>
        <pc:spChg chg="del">
          <ac:chgData name="Erick Arostegui Cunza" userId="d89b6af450cec8f7" providerId="LiveId" clId="{C0C0D843-EC1D-4479-9B82-0E594943AE13}" dt="2022-09-20T20:19:42.802" v="1640" actId="478"/>
          <ac:spMkLst>
            <pc:docMk/>
            <pc:sldMk cId="2731613193" sldId="749"/>
            <ac:spMk id="2" creationId="{1557860F-09B8-DC63-4827-A915F1C9CF2D}"/>
          </ac:spMkLst>
        </pc:spChg>
        <pc:spChg chg="add mod">
          <ac:chgData name="Erick Arostegui Cunza" userId="d89b6af450cec8f7" providerId="LiveId" clId="{C0C0D843-EC1D-4479-9B82-0E594943AE13}" dt="2022-09-20T20:33:35.605" v="1700" actId="2711"/>
          <ac:spMkLst>
            <pc:docMk/>
            <pc:sldMk cId="2731613193" sldId="749"/>
            <ac:spMk id="3" creationId="{C85DDDEE-BC36-348E-5548-E2C31C5D20C7}"/>
          </ac:spMkLst>
        </pc:spChg>
        <pc:spChg chg="mod">
          <ac:chgData name="Erick Arostegui Cunza" userId="d89b6af450cec8f7" providerId="LiveId" clId="{C0C0D843-EC1D-4479-9B82-0E594943AE13}" dt="2022-09-20T20:19:37.596" v="1639"/>
          <ac:spMkLst>
            <pc:docMk/>
            <pc:sldMk cId="2731613193" sldId="749"/>
            <ac:spMk id="4" creationId="{87BA9DF7-BAB5-1384-114E-BFBE716552F7}"/>
          </ac:spMkLst>
        </pc:spChg>
        <pc:spChg chg="del">
          <ac:chgData name="Erick Arostegui Cunza" userId="d89b6af450cec8f7" providerId="LiveId" clId="{C0C0D843-EC1D-4479-9B82-0E594943AE13}" dt="2022-09-20T20:19:42.802" v="1640" actId="478"/>
          <ac:spMkLst>
            <pc:docMk/>
            <pc:sldMk cId="2731613193" sldId="749"/>
            <ac:spMk id="5" creationId="{09155B8E-EC24-607D-E3CC-C5783B9F3B2F}"/>
          </ac:spMkLst>
        </pc:spChg>
        <pc:spChg chg="mod">
          <ac:chgData name="Erick Arostegui Cunza" userId="d89b6af450cec8f7" providerId="LiveId" clId="{C0C0D843-EC1D-4479-9B82-0E594943AE13}" dt="2022-09-21T20:15:05.062" v="3552" actId="207"/>
          <ac:spMkLst>
            <pc:docMk/>
            <pc:sldMk cId="2731613193" sldId="749"/>
            <ac:spMk id="9" creationId="{56C889CB-F393-4BCE-A5E8-AA9AC2D328BD}"/>
          </ac:spMkLst>
        </pc:spChg>
        <pc:spChg chg="add mod">
          <ac:chgData name="Erick Arostegui Cunza" userId="d89b6af450cec8f7" providerId="LiveId" clId="{C0C0D843-EC1D-4479-9B82-0E594943AE13}" dt="2022-09-20T20:33:35.605" v="1700" actId="2711"/>
          <ac:spMkLst>
            <pc:docMk/>
            <pc:sldMk cId="2731613193" sldId="749"/>
            <ac:spMk id="12" creationId="{69794A95-6EAC-7EAF-C32E-B5F274912F19}"/>
          </ac:spMkLst>
        </pc:spChg>
        <pc:spChg chg="add mod">
          <ac:chgData name="Erick Arostegui Cunza" userId="d89b6af450cec8f7" providerId="LiveId" clId="{C0C0D843-EC1D-4479-9B82-0E594943AE13}" dt="2022-09-20T20:33:35.605" v="1700" actId="2711"/>
          <ac:spMkLst>
            <pc:docMk/>
            <pc:sldMk cId="2731613193" sldId="749"/>
            <ac:spMk id="13" creationId="{B38F0FC5-3FD7-87B4-53E9-ADBE0A384588}"/>
          </ac:spMkLst>
        </pc:spChg>
        <pc:spChg chg="add mod">
          <ac:chgData name="Erick Arostegui Cunza" userId="d89b6af450cec8f7" providerId="LiveId" clId="{C0C0D843-EC1D-4479-9B82-0E594943AE13}" dt="2022-09-20T20:33:35.605" v="1700" actId="2711"/>
          <ac:spMkLst>
            <pc:docMk/>
            <pc:sldMk cId="2731613193" sldId="749"/>
            <ac:spMk id="14" creationId="{EB10A690-C4EE-0C0A-2914-85FB745393D7}"/>
          </ac:spMkLst>
        </pc:spChg>
        <pc:picChg chg="del">
          <ac:chgData name="Erick Arostegui Cunza" userId="d89b6af450cec8f7" providerId="LiveId" clId="{C0C0D843-EC1D-4479-9B82-0E594943AE13}" dt="2022-09-20T20:19:42.802" v="1640" actId="478"/>
          <ac:picMkLst>
            <pc:docMk/>
            <pc:sldMk cId="2731613193" sldId="749"/>
            <ac:picMk id="6" creationId="{1A9962EF-303B-326C-AF71-1BF7D7FDE3A3}"/>
          </ac:picMkLst>
        </pc:picChg>
        <pc:picChg chg="del">
          <ac:chgData name="Erick Arostegui Cunza" userId="d89b6af450cec8f7" providerId="LiveId" clId="{C0C0D843-EC1D-4479-9B82-0E594943AE13}" dt="2022-09-20T20:19:42.802" v="1640" actId="478"/>
          <ac:picMkLst>
            <pc:docMk/>
            <pc:sldMk cId="2731613193" sldId="749"/>
            <ac:picMk id="7" creationId="{A29D59A4-FD41-9F52-61C4-1F1A181BE0D4}"/>
          </ac:picMkLst>
        </pc:picChg>
        <pc:picChg chg="del">
          <ac:chgData name="Erick Arostegui Cunza" userId="d89b6af450cec8f7" providerId="LiveId" clId="{C0C0D843-EC1D-4479-9B82-0E594943AE13}" dt="2022-09-21T20:15:03.952" v="3551" actId="478"/>
          <ac:picMkLst>
            <pc:docMk/>
            <pc:sldMk cId="2731613193" sldId="749"/>
            <ac:picMk id="8" creationId="{A93BAAD8-C844-FFDD-0D5F-D66BB7AC1F19}"/>
          </ac:picMkLst>
        </pc:picChg>
        <pc:picChg chg="del">
          <ac:chgData name="Erick Arostegui Cunza" userId="d89b6af450cec8f7" providerId="LiveId" clId="{C0C0D843-EC1D-4479-9B82-0E594943AE13}" dt="2022-09-20T20:19:42.802" v="1640" actId="478"/>
          <ac:picMkLst>
            <pc:docMk/>
            <pc:sldMk cId="2731613193" sldId="749"/>
            <ac:picMk id="10" creationId="{932DFD7B-005F-1038-6149-2739E06AD6A1}"/>
          </ac:picMkLst>
        </pc:picChg>
        <pc:picChg chg="del">
          <ac:chgData name="Erick Arostegui Cunza" userId="d89b6af450cec8f7" providerId="LiveId" clId="{C0C0D843-EC1D-4479-9B82-0E594943AE13}" dt="2022-09-20T20:19:42.802" v="1640" actId="478"/>
          <ac:picMkLst>
            <pc:docMk/>
            <pc:sldMk cId="2731613193" sldId="749"/>
            <ac:picMk id="11" creationId="{39C4FD9F-DFCD-4EB2-89A4-33EC30B0CD38}"/>
          </ac:picMkLst>
        </pc:picChg>
        <pc:picChg chg="del">
          <ac:chgData name="Erick Arostegui Cunza" userId="d89b6af450cec8f7" providerId="LiveId" clId="{C0C0D843-EC1D-4479-9B82-0E594943AE13}" dt="2022-09-20T20:19:42.802" v="1640" actId="478"/>
          <ac:picMkLst>
            <pc:docMk/>
            <pc:sldMk cId="2731613193" sldId="749"/>
            <ac:picMk id="2050" creationId="{68DA43D7-9527-426D-259A-BDAD6DD5A114}"/>
          </ac:picMkLst>
        </pc:picChg>
      </pc:sldChg>
      <pc:sldChg chg="addSp delSp modSp add mod modClrScheme chgLayout">
        <pc:chgData name="Erick Arostegui Cunza" userId="d89b6af450cec8f7" providerId="LiveId" clId="{C0C0D843-EC1D-4479-9B82-0E594943AE13}" dt="2022-09-21T20:15:09.700" v="3554" actId="207"/>
        <pc:sldMkLst>
          <pc:docMk/>
          <pc:sldMk cId="3324671124" sldId="750"/>
        </pc:sldMkLst>
        <pc:spChg chg="add mod">
          <ac:chgData name="Erick Arostegui Cunza" userId="d89b6af450cec8f7" providerId="LiveId" clId="{C0C0D843-EC1D-4479-9B82-0E594943AE13}" dt="2022-09-20T20:21:08.926" v="1654"/>
          <ac:spMkLst>
            <pc:docMk/>
            <pc:sldMk cId="3324671124" sldId="750"/>
            <ac:spMk id="2" creationId="{760AFCDE-6569-0C72-A2D1-D941103E1FB9}"/>
          </ac:spMkLst>
        </pc:spChg>
        <pc:spChg chg="del">
          <ac:chgData name="Erick Arostegui Cunza" userId="d89b6af450cec8f7" providerId="LiveId" clId="{C0C0D843-EC1D-4479-9B82-0E594943AE13}" dt="2022-09-20T20:21:08.455" v="1653" actId="478"/>
          <ac:spMkLst>
            <pc:docMk/>
            <pc:sldMk cId="3324671124" sldId="750"/>
            <ac:spMk id="3" creationId="{3492879C-4C3B-0592-1E09-818809173EB8}"/>
          </ac:spMkLst>
        </pc:spChg>
        <pc:spChg chg="mod">
          <ac:chgData name="Erick Arostegui Cunza" userId="d89b6af450cec8f7" providerId="LiveId" clId="{C0C0D843-EC1D-4479-9B82-0E594943AE13}" dt="2022-09-20T20:20:22.934" v="1646"/>
          <ac:spMkLst>
            <pc:docMk/>
            <pc:sldMk cId="3324671124" sldId="750"/>
            <ac:spMk id="4" creationId="{87BA9DF7-BAB5-1384-114E-BFBE716552F7}"/>
          </ac:spMkLst>
        </pc:spChg>
        <pc:spChg chg="add mod">
          <ac:chgData name="Erick Arostegui Cunza" userId="d89b6af450cec8f7" providerId="LiveId" clId="{C0C0D843-EC1D-4479-9B82-0E594943AE13}" dt="2022-09-20T20:21:08.926" v="1654"/>
          <ac:spMkLst>
            <pc:docMk/>
            <pc:sldMk cId="3324671124" sldId="750"/>
            <ac:spMk id="5" creationId="{929BCA81-BC94-A52B-4EC8-39B28B52E796}"/>
          </ac:spMkLst>
        </pc:spChg>
        <pc:spChg chg="add del mod">
          <ac:chgData name="Erick Arostegui Cunza" userId="d89b6af450cec8f7" providerId="LiveId" clId="{C0C0D843-EC1D-4479-9B82-0E594943AE13}" dt="2022-09-20T20:21:13.275" v="1656" actId="478"/>
          <ac:spMkLst>
            <pc:docMk/>
            <pc:sldMk cId="3324671124" sldId="750"/>
            <ac:spMk id="6" creationId="{7CA830DC-773F-59FD-60FC-8A27FAFC2946}"/>
          </ac:spMkLst>
        </pc:spChg>
        <pc:spChg chg="add mod">
          <ac:chgData name="Erick Arostegui Cunza" userId="d89b6af450cec8f7" providerId="LiveId" clId="{C0C0D843-EC1D-4479-9B82-0E594943AE13}" dt="2022-09-20T20:21:08.926" v="1654"/>
          <ac:spMkLst>
            <pc:docMk/>
            <pc:sldMk cId="3324671124" sldId="750"/>
            <ac:spMk id="7" creationId="{2D3D5AF8-55F0-8F45-73FF-6B86D875A27E}"/>
          </ac:spMkLst>
        </pc:spChg>
        <pc:spChg chg="mod">
          <ac:chgData name="Erick Arostegui Cunza" userId="d89b6af450cec8f7" providerId="LiveId" clId="{C0C0D843-EC1D-4479-9B82-0E594943AE13}" dt="2022-09-21T20:15:09.700" v="3554" actId="207"/>
          <ac:spMkLst>
            <pc:docMk/>
            <pc:sldMk cId="3324671124" sldId="750"/>
            <ac:spMk id="9" creationId="{56C889CB-F393-4BCE-A5E8-AA9AC2D328BD}"/>
          </ac:spMkLst>
        </pc:spChg>
        <pc:spChg chg="add del mod">
          <ac:chgData name="Erick Arostegui Cunza" userId="d89b6af450cec8f7" providerId="LiveId" clId="{C0C0D843-EC1D-4479-9B82-0E594943AE13}" dt="2022-09-20T20:21:14.963" v="1659" actId="478"/>
          <ac:spMkLst>
            <pc:docMk/>
            <pc:sldMk cId="3324671124" sldId="750"/>
            <ac:spMk id="10" creationId="{8C3B43CC-7A15-3664-1FD7-AD84AC396E9D}"/>
          </ac:spMkLst>
        </pc:spChg>
        <pc:spChg chg="add mod">
          <ac:chgData name="Erick Arostegui Cunza" userId="d89b6af450cec8f7" providerId="LiveId" clId="{C0C0D843-EC1D-4479-9B82-0E594943AE13}" dt="2022-09-20T20:21:08.926" v="1654"/>
          <ac:spMkLst>
            <pc:docMk/>
            <pc:sldMk cId="3324671124" sldId="750"/>
            <ac:spMk id="11" creationId="{43F9F21C-3E43-BA10-FB7D-1CC266ABFBF4}"/>
          </ac:spMkLst>
        </pc:spChg>
        <pc:spChg chg="mod">
          <ac:chgData name="Erick Arostegui Cunza" userId="d89b6af450cec8f7" providerId="LiveId" clId="{C0C0D843-EC1D-4479-9B82-0E594943AE13}" dt="2022-09-20T20:21:08.926" v="1654"/>
          <ac:spMkLst>
            <pc:docMk/>
            <pc:sldMk cId="3324671124" sldId="750"/>
            <ac:spMk id="13" creationId="{33B48F73-10EC-5EF2-6093-EFFB58553C1F}"/>
          </ac:spMkLst>
        </pc:spChg>
        <pc:spChg chg="mod">
          <ac:chgData name="Erick Arostegui Cunza" userId="d89b6af450cec8f7" providerId="LiveId" clId="{C0C0D843-EC1D-4479-9B82-0E594943AE13}" dt="2022-09-20T20:21:08.926" v="1654"/>
          <ac:spMkLst>
            <pc:docMk/>
            <pc:sldMk cId="3324671124" sldId="750"/>
            <ac:spMk id="14" creationId="{9EAF8692-48DE-C74E-8371-A33A4EC3D16A}"/>
          </ac:spMkLst>
        </pc:spChg>
        <pc:spChg chg="del">
          <ac:chgData name="Erick Arostegui Cunza" userId="d89b6af450cec8f7" providerId="LiveId" clId="{C0C0D843-EC1D-4479-9B82-0E594943AE13}" dt="2022-09-20T20:20:33.875" v="1648" actId="478"/>
          <ac:spMkLst>
            <pc:docMk/>
            <pc:sldMk cId="3324671124" sldId="750"/>
            <ac:spMk id="16" creationId="{60271ADA-11D3-FBBB-82BB-959BE4E6E6E2}"/>
          </ac:spMkLst>
        </pc:spChg>
        <pc:spChg chg="del">
          <ac:chgData name="Erick Arostegui Cunza" userId="d89b6af450cec8f7" providerId="LiveId" clId="{C0C0D843-EC1D-4479-9B82-0E594943AE13}" dt="2022-09-20T20:21:08.455" v="1653" actId="478"/>
          <ac:spMkLst>
            <pc:docMk/>
            <pc:sldMk cId="3324671124" sldId="750"/>
            <ac:spMk id="17" creationId="{8739B4A3-E700-26AC-2768-519EB1C6F826}"/>
          </ac:spMkLst>
        </pc:spChg>
        <pc:spChg chg="del">
          <ac:chgData name="Erick Arostegui Cunza" userId="d89b6af450cec8f7" providerId="LiveId" clId="{C0C0D843-EC1D-4479-9B82-0E594943AE13}" dt="2022-09-20T20:20:35.557" v="1651" actId="478"/>
          <ac:spMkLst>
            <pc:docMk/>
            <pc:sldMk cId="3324671124" sldId="750"/>
            <ac:spMk id="18" creationId="{D897FD57-CD2A-9977-D5F5-9126C8D07473}"/>
          </ac:spMkLst>
        </pc:spChg>
        <pc:spChg chg="del">
          <ac:chgData name="Erick Arostegui Cunza" userId="d89b6af450cec8f7" providerId="LiveId" clId="{C0C0D843-EC1D-4479-9B82-0E594943AE13}" dt="2022-09-20T20:21:08.455" v="1653" actId="478"/>
          <ac:spMkLst>
            <pc:docMk/>
            <pc:sldMk cId="3324671124" sldId="750"/>
            <ac:spMk id="19" creationId="{B58BEA3F-1F8F-A30A-EBA4-4C44D61A2C4E}"/>
          </ac:spMkLst>
        </pc:spChg>
        <pc:spChg chg="del">
          <ac:chgData name="Erick Arostegui Cunza" userId="d89b6af450cec8f7" providerId="LiveId" clId="{C0C0D843-EC1D-4479-9B82-0E594943AE13}" dt="2022-09-20T20:20:34.462" v="1649" actId="478"/>
          <ac:spMkLst>
            <pc:docMk/>
            <pc:sldMk cId="3324671124" sldId="750"/>
            <ac:spMk id="26" creationId="{672EF05C-9B40-D986-BF8B-8F443CB0EE1A}"/>
          </ac:spMkLst>
        </pc:spChg>
        <pc:spChg chg="del">
          <ac:chgData name="Erick Arostegui Cunza" userId="d89b6af450cec8f7" providerId="LiveId" clId="{C0C0D843-EC1D-4479-9B82-0E594943AE13}" dt="2022-09-20T20:20:34.986" v="1650" actId="478"/>
          <ac:spMkLst>
            <pc:docMk/>
            <pc:sldMk cId="3324671124" sldId="750"/>
            <ac:spMk id="27" creationId="{EA1246E3-B0A6-2907-DDAE-546AE534D30D}"/>
          </ac:spMkLst>
        </pc:spChg>
        <pc:spChg chg="del">
          <ac:chgData name="Erick Arostegui Cunza" userId="d89b6af450cec8f7" providerId="LiveId" clId="{C0C0D843-EC1D-4479-9B82-0E594943AE13}" dt="2022-09-20T20:20:32.275" v="1647" actId="478"/>
          <ac:spMkLst>
            <pc:docMk/>
            <pc:sldMk cId="3324671124" sldId="750"/>
            <ac:spMk id="28" creationId="{BFCC6B90-2BCD-686E-D1FB-CB9136078ABF}"/>
          </ac:spMkLst>
        </pc:spChg>
        <pc:spChg chg="mod">
          <ac:chgData name="Erick Arostegui Cunza" userId="d89b6af450cec8f7" providerId="LiveId" clId="{C0C0D843-EC1D-4479-9B82-0E594943AE13}" dt="2022-09-20T20:21:08.926" v="1654"/>
          <ac:spMkLst>
            <pc:docMk/>
            <pc:sldMk cId="3324671124" sldId="750"/>
            <ac:spMk id="29" creationId="{D92E3E8A-2972-3331-233E-1C9636C92250}"/>
          </ac:spMkLst>
        </pc:spChg>
        <pc:spChg chg="mod">
          <ac:chgData name="Erick Arostegui Cunza" userId="d89b6af450cec8f7" providerId="LiveId" clId="{C0C0D843-EC1D-4479-9B82-0E594943AE13}" dt="2022-09-20T20:21:08.926" v="1654"/>
          <ac:spMkLst>
            <pc:docMk/>
            <pc:sldMk cId="3324671124" sldId="750"/>
            <ac:spMk id="30" creationId="{1D35B6B1-326F-A966-3E4C-6F8086943EA8}"/>
          </ac:spMkLst>
        </pc:spChg>
        <pc:spChg chg="add del mod">
          <ac:chgData name="Erick Arostegui Cunza" userId="d89b6af450cec8f7" providerId="LiveId" clId="{C0C0D843-EC1D-4479-9B82-0E594943AE13}" dt="2022-09-20T20:21:13.794" v="1657" actId="478"/>
          <ac:spMkLst>
            <pc:docMk/>
            <pc:sldMk cId="3324671124" sldId="750"/>
            <ac:spMk id="31" creationId="{E87C9763-3C30-D230-AA8B-47A97F2EEE4E}"/>
          </ac:spMkLst>
        </pc:spChg>
        <pc:spChg chg="add del mod">
          <ac:chgData name="Erick Arostegui Cunza" userId="d89b6af450cec8f7" providerId="LiveId" clId="{C0C0D843-EC1D-4479-9B82-0E594943AE13}" dt="2022-09-20T20:21:14.316" v="1658" actId="478"/>
          <ac:spMkLst>
            <pc:docMk/>
            <pc:sldMk cId="3324671124" sldId="750"/>
            <ac:spMk id="32" creationId="{1558C61A-6D47-B908-97B3-0135590E2A89}"/>
          </ac:spMkLst>
        </pc:spChg>
        <pc:spChg chg="add del mod">
          <ac:chgData name="Erick Arostegui Cunza" userId="d89b6af450cec8f7" providerId="LiveId" clId="{C0C0D843-EC1D-4479-9B82-0E594943AE13}" dt="2022-09-20T20:21:12.278" v="1655" actId="478"/>
          <ac:spMkLst>
            <pc:docMk/>
            <pc:sldMk cId="3324671124" sldId="750"/>
            <ac:spMk id="33" creationId="{3E3CF98A-A36E-F1F7-1A76-3AB136037444}"/>
          </ac:spMkLst>
        </pc:spChg>
        <pc:spChg chg="add mod">
          <ac:chgData name="Erick Arostegui Cunza" userId="d89b6af450cec8f7" providerId="LiveId" clId="{C0C0D843-EC1D-4479-9B82-0E594943AE13}" dt="2022-09-20T20:33:18.771" v="1699" actId="2711"/>
          <ac:spMkLst>
            <pc:docMk/>
            <pc:sldMk cId="3324671124" sldId="750"/>
            <ac:spMk id="41" creationId="{1E94DA29-D66F-80C3-C498-8A36D575EBE6}"/>
          </ac:spMkLst>
        </pc:spChg>
        <pc:spChg chg="del">
          <ac:chgData name="Erick Arostegui Cunza" userId="d89b6af450cec8f7" providerId="LiveId" clId="{C0C0D843-EC1D-4479-9B82-0E594943AE13}" dt="2022-09-20T20:21:08.455" v="1653" actId="478"/>
          <ac:spMkLst>
            <pc:docMk/>
            <pc:sldMk cId="3324671124" sldId="750"/>
            <ac:spMk id="59" creationId="{40562C16-6293-7E15-B6A0-70B95EC4B047}"/>
          </ac:spMkLst>
        </pc:spChg>
        <pc:grpChg chg="add mod">
          <ac:chgData name="Erick Arostegui Cunza" userId="d89b6af450cec8f7" providerId="LiveId" clId="{C0C0D843-EC1D-4479-9B82-0E594943AE13}" dt="2022-09-20T20:21:08.926" v="1654"/>
          <ac:grpSpMkLst>
            <pc:docMk/>
            <pc:sldMk cId="3324671124" sldId="750"/>
            <ac:grpSpMk id="12" creationId="{932F4065-1A8A-06C2-EE05-57D17E464311}"/>
          </ac:grpSpMkLst>
        </pc:grpChg>
        <pc:grpChg chg="add mod">
          <ac:chgData name="Erick Arostegui Cunza" userId="d89b6af450cec8f7" providerId="LiveId" clId="{C0C0D843-EC1D-4479-9B82-0E594943AE13}" dt="2022-09-20T20:21:08.926" v="1654"/>
          <ac:grpSpMkLst>
            <pc:docMk/>
            <pc:sldMk cId="3324671124" sldId="750"/>
            <ac:grpSpMk id="15" creationId="{A635C7ED-EF08-84C5-DE4D-113968307DFC}"/>
          </ac:grpSpMkLst>
        </pc:grpChg>
        <pc:grpChg chg="del">
          <ac:chgData name="Erick Arostegui Cunza" userId="d89b6af450cec8f7" providerId="LiveId" clId="{C0C0D843-EC1D-4479-9B82-0E594943AE13}" dt="2022-09-20T20:21:08.455" v="1653" actId="478"/>
          <ac:grpSpMkLst>
            <pc:docMk/>
            <pc:sldMk cId="3324671124" sldId="750"/>
            <ac:grpSpMk id="20" creationId="{9CE5518B-0F2A-8F7E-DAC9-1EFDC0C50198}"/>
          </ac:grpSpMkLst>
        </pc:grpChg>
        <pc:grpChg chg="del">
          <ac:chgData name="Erick Arostegui Cunza" userId="d89b6af450cec8f7" providerId="LiveId" clId="{C0C0D843-EC1D-4479-9B82-0E594943AE13}" dt="2022-09-20T20:21:08.455" v="1653" actId="478"/>
          <ac:grpSpMkLst>
            <pc:docMk/>
            <pc:sldMk cId="3324671124" sldId="750"/>
            <ac:grpSpMk id="23" creationId="{09C60FC2-4066-2556-32F2-5221A775C673}"/>
          </ac:grpSpMkLst>
        </pc:grpChg>
        <pc:graphicFrameChg chg="add del mod">
          <ac:chgData name="Erick Arostegui Cunza" userId="d89b6af450cec8f7" providerId="LiveId" clId="{C0C0D843-EC1D-4479-9B82-0E594943AE13}" dt="2022-09-20T20:24:11.291" v="1661"/>
          <ac:graphicFrameMkLst>
            <pc:docMk/>
            <pc:sldMk cId="3324671124" sldId="750"/>
            <ac:graphicFrameMk id="38" creationId="{0EBDF354-94B9-C9B4-ED47-7ACD415BDD8A}"/>
          </ac:graphicFrameMkLst>
        </pc:graphicFrameChg>
        <pc:picChg chg="del">
          <ac:chgData name="Erick Arostegui Cunza" userId="d89b6af450cec8f7" providerId="LiveId" clId="{C0C0D843-EC1D-4479-9B82-0E594943AE13}" dt="2022-09-21T20:15:08.448" v="3553" actId="478"/>
          <ac:picMkLst>
            <pc:docMk/>
            <pc:sldMk cId="3324671124" sldId="750"/>
            <ac:picMk id="8" creationId="{A93BAAD8-C844-FFDD-0D5F-D66BB7AC1F19}"/>
          </ac:picMkLst>
        </pc:picChg>
        <pc:picChg chg="add mod">
          <ac:chgData name="Erick Arostegui Cunza" userId="d89b6af450cec8f7" providerId="LiveId" clId="{C0C0D843-EC1D-4479-9B82-0E594943AE13}" dt="2022-09-20T20:21:08.926" v="1654"/>
          <ac:picMkLst>
            <pc:docMk/>
            <pc:sldMk cId="3324671124" sldId="750"/>
            <ac:picMk id="34" creationId="{AB5514A6-977D-39E1-E8F0-01EC055DC850}"/>
          </ac:picMkLst>
        </pc:picChg>
        <pc:picChg chg="add mod">
          <ac:chgData name="Erick Arostegui Cunza" userId="d89b6af450cec8f7" providerId="LiveId" clId="{C0C0D843-EC1D-4479-9B82-0E594943AE13}" dt="2022-09-20T20:21:08.926" v="1654"/>
          <ac:picMkLst>
            <pc:docMk/>
            <pc:sldMk cId="3324671124" sldId="750"/>
            <ac:picMk id="35" creationId="{48638F1B-861D-FA7D-DF85-F7D45839653A}"/>
          </ac:picMkLst>
        </pc:picChg>
        <pc:picChg chg="add mod">
          <ac:chgData name="Erick Arostegui Cunza" userId="d89b6af450cec8f7" providerId="LiveId" clId="{C0C0D843-EC1D-4479-9B82-0E594943AE13}" dt="2022-09-20T20:21:08.926" v="1654"/>
          <ac:picMkLst>
            <pc:docMk/>
            <pc:sldMk cId="3324671124" sldId="750"/>
            <ac:picMk id="36" creationId="{9FE249EE-3E05-FDD3-7278-9BE2FA773D45}"/>
          </ac:picMkLst>
        </pc:picChg>
        <pc:picChg chg="add mod">
          <ac:chgData name="Erick Arostegui Cunza" userId="d89b6af450cec8f7" providerId="LiveId" clId="{C0C0D843-EC1D-4479-9B82-0E594943AE13}" dt="2022-09-20T20:21:08.926" v="1654"/>
          <ac:picMkLst>
            <pc:docMk/>
            <pc:sldMk cId="3324671124" sldId="750"/>
            <ac:picMk id="37" creationId="{366147DF-5892-FECD-B236-F02F519910D0}"/>
          </ac:picMkLst>
        </pc:picChg>
        <pc:picChg chg="add del mod">
          <ac:chgData name="Erick Arostegui Cunza" userId="d89b6af450cec8f7" providerId="LiveId" clId="{C0C0D843-EC1D-4479-9B82-0E594943AE13}" dt="2022-09-20T20:25:36.360" v="1670" actId="21"/>
          <ac:picMkLst>
            <pc:docMk/>
            <pc:sldMk cId="3324671124" sldId="750"/>
            <ac:picMk id="39" creationId="{43E2E164-762B-2E98-6AE5-A8BEADD4D306}"/>
          </ac:picMkLst>
        </pc:picChg>
        <pc:picChg chg="add mod">
          <ac:chgData name="Erick Arostegui Cunza" userId="d89b6af450cec8f7" providerId="LiveId" clId="{C0C0D843-EC1D-4479-9B82-0E594943AE13}" dt="2022-09-20T20:26:39.130" v="1675" actId="1076"/>
          <ac:picMkLst>
            <pc:docMk/>
            <pc:sldMk cId="3324671124" sldId="750"/>
            <ac:picMk id="43" creationId="{7CA4F4F3-977B-70ED-6D6E-562CBADC99C9}"/>
          </ac:picMkLst>
        </pc:picChg>
        <pc:picChg chg="del">
          <ac:chgData name="Erick Arostegui Cunza" userId="d89b6af450cec8f7" providerId="LiveId" clId="{C0C0D843-EC1D-4479-9B82-0E594943AE13}" dt="2022-09-20T20:21:08.455" v="1653" actId="478"/>
          <ac:picMkLst>
            <pc:docMk/>
            <pc:sldMk cId="3324671124" sldId="750"/>
            <ac:picMk id="49" creationId="{9BCDF979-A310-9D48-D583-3B46FA52B6CB}"/>
          </ac:picMkLst>
        </pc:picChg>
        <pc:picChg chg="del">
          <ac:chgData name="Erick Arostegui Cunza" userId="d89b6af450cec8f7" providerId="LiveId" clId="{C0C0D843-EC1D-4479-9B82-0E594943AE13}" dt="2022-09-20T20:21:08.455" v="1653" actId="478"/>
          <ac:picMkLst>
            <pc:docMk/>
            <pc:sldMk cId="3324671124" sldId="750"/>
            <ac:picMk id="52" creationId="{744EE8AE-4238-F4D9-6BA0-C4980DC66BC2}"/>
          </ac:picMkLst>
        </pc:picChg>
        <pc:picChg chg="del">
          <ac:chgData name="Erick Arostegui Cunza" userId="d89b6af450cec8f7" providerId="LiveId" clId="{C0C0D843-EC1D-4479-9B82-0E594943AE13}" dt="2022-09-20T20:21:08.455" v="1653" actId="478"/>
          <ac:picMkLst>
            <pc:docMk/>
            <pc:sldMk cId="3324671124" sldId="750"/>
            <ac:picMk id="55" creationId="{CE811C0B-6A6F-C562-3373-4C211E6EF096}"/>
          </ac:picMkLst>
        </pc:picChg>
        <pc:picChg chg="del">
          <ac:chgData name="Erick Arostegui Cunza" userId="d89b6af450cec8f7" providerId="LiveId" clId="{C0C0D843-EC1D-4479-9B82-0E594943AE13}" dt="2022-09-20T20:21:08.455" v="1653" actId="478"/>
          <ac:picMkLst>
            <pc:docMk/>
            <pc:sldMk cId="3324671124" sldId="750"/>
            <ac:picMk id="58" creationId="{8EA2AA5F-1C09-276C-A6A9-20CD89F49E61}"/>
          </ac:picMkLst>
        </pc:picChg>
      </pc:sldChg>
      <pc:sldChg chg="addSp delSp modSp add mod modClrScheme chgLayout">
        <pc:chgData name="Erick Arostegui Cunza" userId="d89b6af450cec8f7" providerId="LiveId" clId="{C0C0D843-EC1D-4479-9B82-0E594943AE13}" dt="2022-09-21T20:15:13.940" v="3556" actId="207"/>
        <pc:sldMkLst>
          <pc:docMk/>
          <pc:sldMk cId="3010673787" sldId="751"/>
        </pc:sldMkLst>
        <pc:spChg chg="mod">
          <ac:chgData name="Erick Arostegui Cunza" userId="d89b6af450cec8f7" providerId="LiveId" clId="{C0C0D843-EC1D-4479-9B82-0E594943AE13}" dt="2022-09-21T20:15:13.940" v="3556" actId="207"/>
          <ac:spMkLst>
            <pc:docMk/>
            <pc:sldMk cId="3010673787" sldId="751"/>
            <ac:spMk id="9" creationId="{56C889CB-F393-4BCE-A5E8-AA9AC2D328BD}"/>
          </ac:spMkLst>
        </pc:spChg>
        <pc:spChg chg="mod">
          <ac:chgData name="Erick Arostegui Cunza" userId="d89b6af450cec8f7" providerId="LiveId" clId="{C0C0D843-EC1D-4479-9B82-0E594943AE13}" dt="2022-09-20T20:33:11.033" v="1698" actId="1076"/>
          <ac:spMkLst>
            <pc:docMk/>
            <pc:sldMk cId="3010673787" sldId="751"/>
            <ac:spMk id="41" creationId="{1E94DA29-D66F-80C3-C498-8A36D575EBE6}"/>
          </ac:spMkLst>
        </pc:spChg>
        <pc:picChg chg="add del mod">
          <ac:chgData name="Erick Arostegui Cunza" userId="d89b6af450cec8f7" providerId="LiveId" clId="{C0C0D843-EC1D-4479-9B82-0E594943AE13}" dt="2022-09-20T20:29:02.201" v="1681"/>
          <ac:picMkLst>
            <pc:docMk/>
            <pc:sldMk cId="3010673787" sldId="751"/>
            <ac:picMk id="6" creationId="{1262A6AB-E797-6775-3893-AE05443378C1}"/>
          </ac:picMkLst>
        </pc:picChg>
        <pc:picChg chg="del">
          <ac:chgData name="Erick Arostegui Cunza" userId="d89b6af450cec8f7" providerId="LiveId" clId="{C0C0D843-EC1D-4479-9B82-0E594943AE13}" dt="2022-09-21T20:15:12.503" v="3555" actId="478"/>
          <ac:picMkLst>
            <pc:docMk/>
            <pc:sldMk cId="3010673787" sldId="751"/>
            <ac:picMk id="8" creationId="{A93BAAD8-C844-FFDD-0D5F-D66BB7AC1F19}"/>
          </ac:picMkLst>
        </pc:picChg>
        <pc:picChg chg="add mod">
          <ac:chgData name="Erick Arostegui Cunza" userId="d89b6af450cec8f7" providerId="LiveId" clId="{C0C0D843-EC1D-4479-9B82-0E594943AE13}" dt="2022-09-20T20:32:43.168" v="1692" actId="1076"/>
          <ac:picMkLst>
            <pc:docMk/>
            <pc:sldMk cId="3010673787" sldId="751"/>
            <ac:picMk id="16" creationId="{B22E37C6-DDE7-CB39-A444-9E9166F24DEA}"/>
          </ac:picMkLst>
        </pc:picChg>
        <pc:picChg chg="del">
          <ac:chgData name="Erick Arostegui Cunza" userId="d89b6af450cec8f7" providerId="LiveId" clId="{C0C0D843-EC1D-4479-9B82-0E594943AE13}" dt="2022-09-20T20:27:10.364" v="1679" actId="478"/>
          <ac:picMkLst>
            <pc:docMk/>
            <pc:sldMk cId="3010673787" sldId="751"/>
            <ac:picMk id="43" creationId="{7CA4F4F3-977B-70ED-6D6E-562CBADC99C9}"/>
          </ac:picMkLst>
        </pc:picChg>
      </pc:sldChg>
      <pc:sldChg chg="addSp delSp modSp add mod modClrScheme chgLayout">
        <pc:chgData name="Erick Arostegui Cunza" userId="d89b6af450cec8f7" providerId="LiveId" clId="{C0C0D843-EC1D-4479-9B82-0E594943AE13}" dt="2022-09-21T20:15:19.196" v="3558" actId="207"/>
        <pc:sldMkLst>
          <pc:docMk/>
          <pc:sldMk cId="610528358" sldId="752"/>
        </pc:sldMkLst>
        <pc:spChg chg="mod">
          <ac:chgData name="Erick Arostegui Cunza" userId="d89b6af450cec8f7" providerId="LiveId" clId="{C0C0D843-EC1D-4479-9B82-0E594943AE13}" dt="2022-09-20T20:34:16.643" v="1704" actId="571"/>
          <ac:spMkLst>
            <pc:docMk/>
            <pc:sldMk cId="610528358" sldId="752"/>
            <ac:spMk id="6" creationId="{C17082DE-53F2-B553-48CD-2ECE53C0FB99}"/>
          </ac:spMkLst>
        </pc:spChg>
        <pc:spChg chg="mod">
          <ac:chgData name="Erick Arostegui Cunza" userId="d89b6af450cec8f7" providerId="LiveId" clId="{C0C0D843-EC1D-4479-9B82-0E594943AE13}" dt="2022-09-21T20:15:19.196" v="3558" actId="207"/>
          <ac:spMkLst>
            <pc:docMk/>
            <pc:sldMk cId="610528358" sldId="752"/>
            <ac:spMk id="9" creationId="{56C889CB-F393-4BCE-A5E8-AA9AC2D328BD}"/>
          </ac:spMkLst>
        </pc:spChg>
        <pc:spChg chg="mod">
          <ac:chgData name="Erick Arostegui Cunza" userId="d89b6af450cec8f7" providerId="LiveId" clId="{C0C0D843-EC1D-4479-9B82-0E594943AE13}" dt="2022-09-20T20:34:16.643" v="1704" actId="571"/>
          <ac:spMkLst>
            <pc:docMk/>
            <pc:sldMk cId="610528358" sldId="752"/>
            <ac:spMk id="10" creationId="{D8EBB04D-3FA8-2ADE-ED98-97338716D461}"/>
          </ac:spMkLst>
        </pc:spChg>
        <pc:spChg chg="mod">
          <ac:chgData name="Erick Arostegui Cunza" userId="d89b6af450cec8f7" providerId="LiveId" clId="{C0C0D843-EC1D-4479-9B82-0E594943AE13}" dt="2022-09-20T20:34:20.250" v="1705" actId="571"/>
          <ac:spMkLst>
            <pc:docMk/>
            <pc:sldMk cId="610528358" sldId="752"/>
            <ac:spMk id="18" creationId="{5CB8760F-362C-A8AA-B1C3-1DB554312FE6}"/>
          </ac:spMkLst>
        </pc:spChg>
        <pc:spChg chg="mod">
          <ac:chgData name="Erick Arostegui Cunza" userId="d89b6af450cec8f7" providerId="LiveId" clId="{C0C0D843-EC1D-4479-9B82-0E594943AE13}" dt="2022-09-20T20:34:20.250" v="1705" actId="571"/>
          <ac:spMkLst>
            <pc:docMk/>
            <pc:sldMk cId="610528358" sldId="752"/>
            <ac:spMk id="19" creationId="{524E0ECF-F618-F615-3669-C54105B8AFDC}"/>
          </ac:spMkLst>
        </pc:spChg>
        <pc:spChg chg="mod">
          <ac:chgData name="Erick Arostegui Cunza" userId="d89b6af450cec8f7" providerId="LiveId" clId="{C0C0D843-EC1D-4479-9B82-0E594943AE13}" dt="2022-09-20T20:38:23.163" v="1748" actId="1076"/>
          <ac:spMkLst>
            <pc:docMk/>
            <pc:sldMk cId="610528358" sldId="752"/>
            <ac:spMk id="41" creationId="{1E94DA29-D66F-80C3-C498-8A36D575EBE6}"/>
          </ac:spMkLst>
        </pc:spChg>
        <pc:grpChg chg="add mod">
          <ac:chgData name="Erick Arostegui Cunza" userId="d89b6af450cec8f7" providerId="LiveId" clId="{C0C0D843-EC1D-4479-9B82-0E594943AE13}" dt="2022-09-20T20:34:16.643" v="1704" actId="571"/>
          <ac:grpSpMkLst>
            <pc:docMk/>
            <pc:sldMk cId="610528358" sldId="752"/>
            <ac:grpSpMk id="3" creationId="{37834BA2-8E41-5598-D0DC-99AE34E89907}"/>
          </ac:grpSpMkLst>
        </pc:grpChg>
        <pc:grpChg chg="add mod">
          <ac:chgData name="Erick Arostegui Cunza" userId="d89b6af450cec8f7" providerId="LiveId" clId="{C0C0D843-EC1D-4479-9B82-0E594943AE13}" dt="2022-09-20T20:34:20.250" v="1705" actId="571"/>
          <ac:grpSpMkLst>
            <pc:docMk/>
            <pc:sldMk cId="610528358" sldId="752"/>
            <ac:grpSpMk id="17" creationId="{30390D1B-E657-313F-FE5D-25E367D2E7E6}"/>
          </ac:grpSpMkLst>
        </pc:grpChg>
        <pc:graphicFrameChg chg="add del mod">
          <ac:chgData name="Erick Arostegui Cunza" userId="d89b6af450cec8f7" providerId="LiveId" clId="{C0C0D843-EC1D-4479-9B82-0E594943AE13}" dt="2022-09-20T20:37:42.525" v="1739" actId="21"/>
          <ac:graphicFrameMkLst>
            <pc:docMk/>
            <pc:sldMk cId="610528358" sldId="752"/>
            <ac:graphicFrameMk id="20" creationId="{EC30A209-6806-0C36-51D0-578B89414608}"/>
          </ac:graphicFrameMkLst>
        </pc:graphicFrameChg>
        <pc:picChg chg="del">
          <ac:chgData name="Erick Arostegui Cunza" userId="d89b6af450cec8f7" providerId="LiveId" clId="{C0C0D843-EC1D-4479-9B82-0E594943AE13}" dt="2022-09-21T20:15:17.768" v="3557" actId="478"/>
          <ac:picMkLst>
            <pc:docMk/>
            <pc:sldMk cId="610528358" sldId="752"/>
            <ac:picMk id="8" creationId="{A93BAAD8-C844-FFDD-0D5F-D66BB7AC1F19}"/>
          </ac:picMkLst>
        </pc:picChg>
        <pc:picChg chg="del">
          <ac:chgData name="Erick Arostegui Cunza" userId="d89b6af450cec8f7" providerId="LiveId" clId="{C0C0D843-EC1D-4479-9B82-0E594943AE13}" dt="2022-09-20T20:34:11.992" v="1703" actId="478"/>
          <ac:picMkLst>
            <pc:docMk/>
            <pc:sldMk cId="610528358" sldId="752"/>
            <ac:picMk id="16" creationId="{B22E37C6-DDE7-CB39-A444-9E9166F24DEA}"/>
          </ac:picMkLst>
        </pc:picChg>
        <pc:picChg chg="add mod">
          <ac:chgData name="Erick Arostegui Cunza" userId="d89b6af450cec8f7" providerId="LiveId" clId="{C0C0D843-EC1D-4479-9B82-0E594943AE13}" dt="2022-09-20T20:38:20.027" v="1747" actId="1076"/>
          <ac:picMkLst>
            <pc:docMk/>
            <pc:sldMk cId="610528358" sldId="752"/>
            <ac:picMk id="21" creationId="{69F64278-CBC4-D0F5-7CDA-CE62923DBD47}"/>
          </ac:picMkLst>
        </pc:picChg>
      </pc:sldChg>
      <pc:sldChg chg="addSp delSp modSp add mod ord">
        <pc:chgData name="Erick Arostegui Cunza" userId="d89b6af450cec8f7" providerId="LiveId" clId="{C0C0D843-EC1D-4479-9B82-0E594943AE13}" dt="2022-09-20T20:44:25.962" v="1774" actId="1076"/>
        <pc:sldMkLst>
          <pc:docMk/>
          <pc:sldMk cId="2258410952" sldId="753"/>
        </pc:sldMkLst>
        <pc:spChg chg="mod">
          <ac:chgData name="Erick Arostegui Cunza" userId="d89b6af450cec8f7" providerId="LiveId" clId="{C0C0D843-EC1D-4479-9B82-0E594943AE13}" dt="2022-09-20T20:40:19.187" v="1765" actId="20577"/>
          <ac:spMkLst>
            <pc:docMk/>
            <pc:sldMk cId="2258410952" sldId="753"/>
            <ac:spMk id="5" creationId="{F2524B6D-797B-4A59-8734-B649B54BE02B}"/>
          </ac:spMkLst>
        </pc:spChg>
        <pc:spChg chg="mod">
          <ac:chgData name="Erick Arostegui Cunza" userId="d89b6af450cec8f7" providerId="LiveId" clId="{C0C0D843-EC1D-4479-9B82-0E594943AE13}" dt="2022-09-20T20:40:30.137" v="1767" actId="1076"/>
          <ac:spMkLst>
            <pc:docMk/>
            <pc:sldMk cId="2258410952" sldId="753"/>
            <ac:spMk id="6" creationId="{DB7CA870-7AAA-4C4E-9578-9EA791AD8BD3}"/>
          </ac:spMkLst>
        </pc:spChg>
        <pc:graphicFrameChg chg="add del mod">
          <ac:chgData name="Erick Arostegui Cunza" userId="d89b6af450cec8f7" providerId="LiveId" clId="{C0C0D843-EC1D-4479-9B82-0E594943AE13}" dt="2022-09-20T20:44:13.089" v="1770" actId="21"/>
          <ac:graphicFrameMkLst>
            <pc:docMk/>
            <pc:sldMk cId="2258410952" sldId="753"/>
            <ac:graphicFrameMk id="2" creationId="{38FC887C-ED06-6749-A672-66C7763B56AA}"/>
          </ac:graphicFrameMkLst>
        </pc:graphicFrameChg>
        <pc:picChg chg="add mod">
          <ac:chgData name="Erick Arostegui Cunza" userId="d89b6af450cec8f7" providerId="LiveId" clId="{C0C0D843-EC1D-4479-9B82-0E594943AE13}" dt="2022-09-20T20:44:25.962" v="1774" actId="1076"/>
          <ac:picMkLst>
            <pc:docMk/>
            <pc:sldMk cId="2258410952" sldId="753"/>
            <ac:picMk id="4" creationId="{645AD79A-5CDD-7508-5FDD-52D456984775}"/>
          </ac:picMkLst>
        </pc:picChg>
      </pc:sldChg>
      <pc:sldChg chg="addSp delSp modSp add mod modClrScheme chgLayout">
        <pc:chgData name="Erick Arostegui Cunza" userId="d89b6af450cec8f7" providerId="LiveId" clId="{C0C0D843-EC1D-4479-9B82-0E594943AE13}" dt="2022-09-21T20:15:22.775" v="3560" actId="207"/>
        <pc:sldMkLst>
          <pc:docMk/>
          <pc:sldMk cId="3354024254" sldId="754"/>
        </pc:sldMkLst>
        <pc:spChg chg="del">
          <ac:chgData name="Erick Arostegui Cunza" userId="d89b6af450cec8f7" providerId="LiveId" clId="{C0C0D843-EC1D-4479-9B82-0E594943AE13}" dt="2022-09-20T20:39:23.134" v="1753" actId="478"/>
          <ac:spMkLst>
            <pc:docMk/>
            <pc:sldMk cId="3354024254" sldId="754"/>
            <ac:spMk id="2" creationId="{760AFCDE-6569-0C72-A2D1-D941103E1FB9}"/>
          </ac:spMkLst>
        </pc:spChg>
        <pc:spChg chg="mod">
          <ac:chgData name="Erick Arostegui Cunza" userId="d89b6af450cec8f7" providerId="LiveId" clId="{C0C0D843-EC1D-4479-9B82-0E594943AE13}" dt="2022-09-20T20:39:40.838" v="1756"/>
          <ac:spMkLst>
            <pc:docMk/>
            <pc:sldMk cId="3354024254" sldId="754"/>
            <ac:spMk id="4" creationId="{87BA9DF7-BAB5-1384-114E-BFBE716552F7}"/>
          </ac:spMkLst>
        </pc:spChg>
        <pc:spChg chg="del">
          <ac:chgData name="Erick Arostegui Cunza" userId="d89b6af450cec8f7" providerId="LiveId" clId="{C0C0D843-EC1D-4479-9B82-0E594943AE13}" dt="2022-09-20T20:39:23.134" v="1753" actId="478"/>
          <ac:spMkLst>
            <pc:docMk/>
            <pc:sldMk cId="3354024254" sldId="754"/>
            <ac:spMk id="5" creationId="{929BCA81-BC94-A52B-4EC8-39B28B52E796}"/>
          </ac:spMkLst>
        </pc:spChg>
        <pc:spChg chg="del">
          <ac:chgData name="Erick Arostegui Cunza" userId="d89b6af450cec8f7" providerId="LiveId" clId="{C0C0D843-EC1D-4479-9B82-0E594943AE13}" dt="2022-09-20T20:39:23.134" v="1753" actId="478"/>
          <ac:spMkLst>
            <pc:docMk/>
            <pc:sldMk cId="3354024254" sldId="754"/>
            <ac:spMk id="7" creationId="{2D3D5AF8-55F0-8F45-73FF-6B86D875A27E}"/>
          </ac:spMkLst>
        </pc:spChg>
        <pc:spChg chg="mod">
          <ac:chgData name="Erick Arostegui Cunza" userId="d89b6af450cec8f7" providerId="LiveId" clId="{C0C0D843-EC1D-4479-9B82-0E594943AE13}" dt="2022-09-21T20:15:22.775" v="3560" actId="207"/>
          <ac:spMkLst>
            <pc:docMk/>
            <pc:sldMk cId="3354024254" sldId="754"/>
            <ac:spMk id="9" creationId="{56C889CB-F393-4BCE-A5E8-AA9AC2D328BD}"/>
          </ac:spMkLst>
        </pc:spChg>
        <pc:spChg chg="del">
          <ac:chgData name="Erick Arostegui Cunza" userId="d89b6af450cec8f7" providerId="LiveId" clId="{C0C0D843-EC1D-4479-9B82-0E594943AE13}" dt="2022-09-20T20:39:23.134" v="1753" actId="478"/>
          <ac:spMkLst>
            <pc:docMk/>
            <pc:sldMk cId="3354024254" sldId="754"/>
            <ac:spMk id="11" creationId="{43F9F21C-3E43-BA10-FB7D-1CC266ABFBF4}"/>
          </ac:spMkLst>
        </pc:spChg>
        <pc:spChg chg="add mod">
          <ac:chgData name="Erick Arostegui Cunza" userId="d89b6af450cec8f7" providerId="LiveId" clId="{C0C0D843-EC1D-4479-9B82-0E594943AE13}" dt="2022-09-20T20:39:54.091" v="1759" actId="207"/>
          <ac:spMkLst>
            <pc:docMk/>
            <pc:sldMk cId="3354024254" sldId="754"/>
            <ac:spMk id="16" creationId="{7FE79279-161A-ADD9-61A3-391AFDC6AEFF}"/>
          </ac:spMkLst>
        </pc:spChg>
        <pc:spChg chg="add mod">
          <ac:chgData name="Erick Arostegui Cunza" userId="d89b6af450cec8f7" providerId="LiveId" clId="{C0C0D843-EC1D-4479-9B82-0E594943AE13}" dt="2022-09-20T20:39:54.091" v="1759" actId="207"/>
          <ac:spMkLst>
            <pc:docMk/>
            <pc:sldMk cId="3354024254" sldId="754"/>
            <ac:spMk id="20" creationId="{539BACD4-3C37-958E-6E9D-292FB1B9402F}"/>
          </ac:spMkLst>
        </pc:spChg>
        <pc:spChg chg="add mod">
          <ac:chgData name="Erick Arostegui Cunza" userId="d89b6af450cec8f7" providerId="LiveId" clId="{C0C0D843-EC1D-4479-9B82-0E594943AE13}" dt="2022-09-20T20:39:54.091" v="1759" actId="207"/>
          <ac:spMkLst>
            <pc:docMk/>
            <pc:sldMk cId="3354024254" sldId="754"/>
            <ac:spMk id="22" creationId="{48B82AF2-60F8-C240-C30D-545A6DA046BA}"/>
          </ac:spMkLst>
        </pc:spChg>
        <pc:spChg chg="add mod">
          <ac:chgData name="Erick Arostegui Cunza" userId="d89b6af450cec8f7" providerId="LiveId" clId="{C0C0D843-EC1D-4479-9B82-0E594943AE13}" dt="2022-09-20T20:39:54.091" v="1759" actId="207"/>
          <ac:spMkLst>
            <pc:docMk/>
            <pc:sldMk cId="3354024254" sldId="754"/>
            <ac:spMk id="23" creationId="{A4A31DBC-28CA-4A47-4019-7B2617A886A6}"/>
          </ac:spMkLst>
        </pc:spChg>
        <pc:spChg chg="add mod">
          <ac:chgData name="Erick Arostegui Cunza" userId="d89b6af450cec8f7" providerId="LiveId" clId="{C0C0D843-EC1D-4479-9B82-0E594943AE13}" dt="2022-09-20T20:39:54.091" v="1759" actId="207"/>
          <ac:spMkLst>
            <pc:docMk/>
            <pc:sldMk cId="3354024254" sldId="754"/>
            <ac:spMk id="24" creationId="{4110F945-554C-C8F6-BC8F-A3A3C91B7D09}"/>
          </ac:spMkLst>
        </pc:spChg>
        <pc:spChg chg="add mod">
          <ac:chgData name="Erick Arostegui Cunza" userId="d89b6af450cec8f7" providerId="LiveId" clId="{C0C0D843-EC1D-4479-9B82-0E594943AE13}" dt="2022-09-20T20:39:54.091" v="1759" actId="207"/>
          <ac:spMkLst>
            <pc:docMk/>
            <pc:sldMk cId="3354024254" sldId="754"/>
            <ac:spMk id="25" creationId="{C8B91A43-650F-4512-38A4-16FD38FBCDFB}"/>
          </ac:spMkLst>
        </pc:spChg>
        <pc:spChg chg="del">
          <ac:chgData name="Erick Arostegui Cunza" userId="d89b6af450cec8f7" providerId="LiveId" clId="{C0C0D843-EC1D-4479-9B82-0E594943AE13}" dt="2022-09-20T20:39:23.134" v="1753" actId="478"/>
          <ac:spMkLst>
            <pc:docMk/>
            <pc:sldMk cId="3354024254" sldId="754"/>
            <ac:spMk id="41" creationId="{1E94DA29-D66F-80C3-C498-8A36D575EBE6}"/>
          </ac:spMkLst>
        </pc:spChg>
        <pc:grpChg chg="del">
          <ac:chgData name="Erick Arostegui Cunza" userId="d89b6af450cec8f7" providerId="LiveId" clId="{C0C0D843-EC1D-4479-9B82-0E594943AE13}" dt="2022-09-20T20:39:23.134" v="1753" actId="478"/>
          <ac:grpSpMkLst>
            <pc:docMk/>
            <pc:sldMk cId="3354024254" sldId="754"/>
            <ac:grpSpMk id="3" creationId="{37834BA2-8E41-5598-D0DC-99AE34E89907}"/>
          </ac:grpSpMkLst>
        </pc:grpChg>
        <pc:grpChg chg="del">
          <ac:chgData name="Erick Arostegui Cunza" userId="d89b6af450cec8f7" providerId="LiveId" clId="{C0C0D843-EC1D-4479-9B82-0E594943AE13}" dt="2022-09-20T20:39:23.134" v="1753" actId="478"/>
          <ac:grpSpMkLst>
            <pc:docMk/>
            <pc:sldMk cId="3354024254" sldId="754"/>
            <ac:grpSpMk id="12" creationId="{932F4065-1A8A-06C2-EE05-57D17E464311}"/>
          </ac:grpSpMkLst>
        </pc:grpChg>
        <pc:grpChg chg="del">
          <ac:chgData name="Erick Arostegui Cunza" userId="d89b6af450cec8f7" providerId="LiveId" clId="{C0C0D843-EC1D-4479-9B82-0E594943AE13}" dt="2022-09-20T20:39:23.134" v="1753" actId="478"/>
          <ac:grpSpMkLst>
            <pc:docMk/>
            <pc:sldMk cId="3354024254" sldId="754"/>
            <ac:grpSpMk id="15" creationId="{A635C7ED-EF08-84C5-DE4D-113968307DFC}"/>
          </ac:grpSpMkLst>
        </pc:grpChg>
        <pc:grpChg chg="del">
          <ac:chgData name="Erick Arostegui Cunza" userId="d89b6af450cec8f7" providerId="LiveId" clId="{C0C0D843-EC1D-4479-9B82-0E594943AE13}" dt="2022-09-20T20:39:23.134" v="1753" actId="478"/>
          <ac:grpSpMkLst>
            <pc:docMk/>
            <pc:sldMk cId="3354024254" sldId="754"/>
            <ac:grpSpMk id="17" creationId="{30390D1B-E657-313F-FE5D-25E367D2E7E6}"/>
          </ac:grpSpMkLst>
        </pc:grpChg>
        <pc:picChg chg="del">
          <ac:chgData name="Erick Arostegui Cunza" userId="d89b6af450cec8f7" providerId="LiveId" clId="{C0C0D843-EC1D-4479-9B82-0E594943AE13}" dt="2022-09-21T20:15:21.399" v="3559" actId="478"/>
          <ac:picMkLst>
            <pc:docMk/>
            <pc:sldMk cId="3354024254" sldId="754"/>
            <ac:picMk id="8" creationId="{A93BAAD8-C844-FFDD-0D5F-D66BB7AC1F19}"/>
          </ac:picMkLst>
        </pc:picChg>
        <pc:picChg chg="del">
          <ac:chgData name="Erick Arostegui Cunza" userId="d89b6af450cec8f7" providerId="LiveId" clId="{C0C0D843-EC1D-4479-9B82-0E594943AE13}" dt="2022-09-20T20:39:23.134" v="1753" actId="478"/>
          <ac:picMkLst>
            <pc:docMk/>
            <pc:sldMk cId="3354024254" sldId="754"/>
            <ac:picMk id="21" creationId="{69F64278-CBC4-D0F5-7CDA-CE62923DBD47}"/>
          </ac:picMkLst>
        </pc:picChg>
        <pc:picChg chg="del">
          <ac:chgData name="Erick Arostegui Cunza" userId="d89b6af450cec8f7" providerId="LiveId" clId="{C0C0D843-EC1D-4479-9B82-0E594943AE13}" dt="2022-09-20T20:39:23.134" v="1753" actId="478"/>
          <ac:picMkLst>
            <pc:docMk/>
            <pc:sldMk cId="3354024254" sldId="754"/>
            <ac:picMk id="34" creationId="{AB5514A6-977D-39E1-E8F0-01EC055DC850}"/>
          </ac:picMkLst>
        </pc:picChg>
        <pc:picChg chg="del">
          <ac:chgData name="Erick Arostegui Cunza" userId="d89b6af450cec8f7" providerId="LiveId" clId="{C0C0D843-EC1D-4479-9B82-0E594943AE13}" dt="2022-09-20T20:39:23.134" v="1753" actId="478"/>
          <ac:picMkLst>
            <pc:docMk/>
            <pc:sldMk cId="3354024254" sldId="754"/>
            <ac:picMk id="35" creationId="{48638F1B-861D-FA7D-DF85-F7D45839653A}"/>
          </ac:picMkLst>
        </pc:picChg>
        <pc:picChg chg="del">
          <ac:chgData name="Erick Arostegui Cunza" userId="d89b6af450cec8f7" providerId="LiveId" clId="{C0C0D843-EC1D-4479-9B82-0E594943AE13}" dt="2022-09-20T20:39:23.134" v="1753" actId="478"/>
          <ac:picMkLst>
            <pc:docMk/>
            <pc:sldMk cId="3354024254" sldId="754"/>
            <ac:picMk id="36" creationId="{9FE249EE-3E05-FDD3-7278-9BE2FA773D45}"/>
          </ac:picMkLst>
        </pc:picChg>
        <pc:picChg chg="del">
          <ac:chgData name="Erick Arostegui Cunza" userId="d89b6af450cec8f7" providerId="LiveId" clId="{C0C0D843-EC1D-4479-9B82-0E594943AE13}" dt="2022-09-20T20:39:23.134" v="1753" actId="478"/>
          <ac:picMkLst>
            <pc:docMk/>
            <pc:sldMk cId="3354024254" sldId="754"/>
            <ac:picMk id="37" creationId="{366147DF-5892-FECD-B236-F02F519910D0}"/>
          </ac:picMkLst>
        </pc:picChg>
      </pc:sldChg>
      <pc:sldChg chg="delSp modSp add mod modClrScheme chgLayout">
        <pc:chgData name="Erick Arostegui Cunza" userId="d89b6af450cec8f7" providerId="LiveId" clId="{C0C0D843-EC1D-4479-9B82-0E594943AE13}" dt="2022-09-21T20:16:02.622" v="3566" actId="14100"/>
        <pc:sldMkLst>
          <pc:docMk/>
          <pc:sldMk cId="2251730295" sldId="755"/>
        </pc:sldMkLst>
        <pc:spChg chg="mod">
          <ac:chgData name="Erick Arostegui Cunza" userId="d89b6af450cec8f7" providerId="LiveId" clId="{C0C0D843-EC1D-4479-9B82-0E594943AE13}" dt="2022-09-20T20:47:52.704" v="1776"/>
          <ac:spMkLst>
            <pc:docMk/>
            <pc:sldMk cId="2251730295" sldId="755"/>
            <ac:spMk id="5" creationId="{20C17544-9F82-E94E-4D57-14AB17FB17D4}"/>
          </ac:spMkLst>
        </pc:spChg>
        <pc:spChg chg="mod">
          <ac:chgData name="Erick Arostegui Cunza" userId="d89b6af450cec8f7" providerId="LiveId" clId="{C0C0D843-EC1D-4479-9B82-0E594943AE13}" dt="2022-09-21T20:16:02.622" v="3566" actId="14100"/>
          <ac:spMkLst>
            <pc:docMk/>
            <pc:sldMk cId="2251730295" sldId="755"/>
            <ac:spMk id="9" creationId="{56C889CB-F393-4BCE-A5E8-AA9AC2D328BD}"/>
          </ac:spMkLst>
        </pc:spChg>
        <pc:picChg chg="del">
          <ac:chgData name="Erick Arostegui Cunza" userId="d89b6af450cec8f7" providerId="LiveId" clId="{C0C0D843-EC1D-4479-9B82-0E594943AE13}" dt="2022-09-21T20:15:28.415" v="3561" actId="478"/>
          <ac:picMkLst>
            <pc:docMk/>
            <pc:sldMk cId="2251730295" sldId="755"/>
            <ac:picMk id="8" creationId="{A93BAAD8-C844-FFDD-0D5F-D66BB7AC1F19}"/>
          </ac:picMkLst>
        </pc:picChg>
      </pc:sldChg>
      <pc:sldChg chg="addSp delSp modSp add mod modClrScheme chgLayout">
        <pc:chgData name="Erick Arostegui Cunza" userId="d89b6af450cec8f7" providerId="LiveId" clId="{C0C0D843-EC1D-4479-9B82-0E594943AE13}" dt="2022-09-21T20:18:29.754" v="3570" actId="207"/>
        <pc:sldMkLst>
          <pc:docMk/>
          <pc:sldMk cId="2203557656" sldId="756"/>
        </pc:sldMkLst>
        <pc:spChg chg="mod">
          <ac:chgData name="Erick Arostegui Cunza" userId="d89b6af450cec8f7" providerId="LiveId" clId="{C0C0D843-EC1D-4479-9B82-0E594943AE13}" dt="2022-09-20T20:48:32.242" v="1780" actId="1076"/>
          <ac:spMkLst>
            <pc:docMk/>
            <pc:sldMk cId="2203557656" sldId="756"/>
            <ac:spMk id="3" creationId="{F2D89177-AC43-E6AB-6FBC-DF9E1ED3F533}"/>
          </ac:spMkLst>
        </pc:spChg>
        <pc:spChg chg="mod">
          <ac:chgData name="Erick Arostegui Cunza" userId="d89b6af450cec8f7" providerId="LiveId" clId="{C0C0D843-EC1D-4479-9B82-0E594943AE13}" dt="2022-09-20T20:48:16.082" v="1778"/>
          <ac:spMkLst>
            <pc:docMk/>
            <pc:sldMk cId="2203557656" sldId="756"/>
            <ac:spMk id="4" creationId="{87BA9DF7-BAB5-1384-114E-BFBE716552F7}"/>
          </ac:spMkLst>
        </pc:spChg>
        <pc:spChg chg="mod">
          <ac:chgData name="Erick Arostegui Cunza" userId="d89b6af450cec8f7" providerId="LiveId" clId="{C0C0D843-EC1D-4479-9B82-0E594943AE13}" dt="2022-09-21T20:18:29.754" v="3570" actId="207"/>
          <ac:spMkLst>
            <pc:docMk/>
            <pc:sldMk cId="2203557656" sldId="756"/>
            <ac:spMk id="9" creationId="{56C889CB-F393-4BCE-A5E8-AA9AC2D328BD}"/>
          </ac:spMkLst>
        </pc:spChg>
        <pc:picChg chg="add mod">
          <ac:chgData name="Erick Arostegui Cunza" userId="d89b6af450cec8f7" providerId="LiveId" clId="{C0C0D843-EC1D-4479-9B82-0E594943AE13}" dt="2022-09-20T20:51:14.369" v="1784" actId="1076"/>
          <ac:picMkLst>
            <pc:docMk/>
            <pc:sldMk cId="2203557656" sldId="756"/>
            <ac:picMk id="5" creationId="{39745BFC-39FA-9018-356D-6C69D5FEF419}"/>
          </ac:picMkLst>
        </pc:picChg>
        <pc:picChg chg="del">
          <ac:chgData name="Erick Arostegui Cunza" userId="d89b6af450cec8f7" providerId="LiveId" clId="{C0C0D843-EC1D-4479-9B82-0E594943AE13}" dt="2022-09-21T20:18:26.961" v="3569" actId="478"/>
          <ac:picMkLst>
            <pc:docMk/>
            <pc:sldMk cId="2203557656" sldId="756"/>
            <ac:picMk id="8" creationId="{A93BAAD8-C844-FFDD-0D5F-D66BB7AC1F19}"/>
          </ac:picMkLst>
        </pc:picChg>
        <pc:picChg chg="del">
          <ac:chgData name="Erick Arostegui Cunza" userId="d89b6af450cec8f7" providerId="LiveId" clId="{C0C0D843-EC1D-4479-9B82-0E594943AE13}" dt="2022-09-20T20:51:05.342" v="1781" actId="478"/>
          <ac:picMkLst>
            <pc:docMk/>
            <pc:sldMk cId="2203557656" sldId="756"/>
            <ac:picMk id="2050" creationId="{618F0224-85A1-5D65-9C2E-B0C533E0A4B0}"/>
          </ac:picMkLst>
        </pc:picChg>
      </pc:sldChg>
      <pc:sldChg chg="addSp delSp modSp add mod ord modClrScheme chgLayout">
        <pc:chgData name="Erick Arostegui Cunza" userId="d89b6af450cec8f7" providerId="LiveId" clId="{C0C0D843-EC1D-4479-9B82-0E594943AE13}" dt="2022-09-21T20:18:36.182" v="3572" actId="207"/>
        <pc:sldMkLst>
          <pc:docMk/>
          <pc:sldMk cId="2339738547" sldId="757"/>
        </pc:sldMkLst>
        <pc:spChg chg="mod">
          <ac:chgData name="Erick Arostegui Cunza" userId="d89b6af450cec8f7" providerId="LiveId" clId="{C0C0D843-EC1D-4479-9B82-0E594943AE13}" dt="2022-09-20T21:45:34.885" v="1996"/>
          <ac:spMkLst>
            <pc:docMk/>
            <pc:sldMk cId="2339738547" sldId="757"/>
            <ac:spMk id="4" creationId="{87BA9DF7-BAB5-1384-114E-BFBE716552F7}"/>
          </ac:spMkLst>
        </pc:spChg>
        <pc:spChg chg="mod">
          <ac:chgData name="Erick Arostegui Cunza" userId="d89b6af450cec8f7" providerId="LiveId" clId="{C0C0D843-EC1D-4479-9B82-0E594943AE13}" dt="2022-09-21T20:18:36.182" v="3572" actId="207"/>
          <ac:spMkLst>
            <pc:docMk/>
            <pc:sldMk cId="2339738547" sldId="757"/>
            <ac:spMk id="9" creationId="{56C889CB-F393-4BCE-A5E8-AA9AC2D328BD}"/>
          </ac:spMkLst>
        </pc:spChg>
        <pc:spChg chg="add del mod">
          <ac:chgData name="Erick Arostegui Cunza" userId="d89b6af450cec8f7" providerId="LiveId" clId="{C0C0D843-EC1D-4479-9B82-0E594943AE13}" dt="2022-09-20T21:08:07.354" v="1795"/>
          <ac:spMkLst>
            <pc:docMk/>
            <pc:sldMk cId="2339738547" sldId="757"/>
            <ac:spMk id="16" creationId="{2060D9BA-83F3-5CC3-6930-3AA82C0F2D15}"/>
          </ac:spMkLst>
        </pc:spChg>
        <pc:spChg chg="add del mod">
          <ac:chgData name="Erick Arostegui Cunza" userId="d89b6af450cec8f7" providerId="LiveId" clId="{C0C0D843-EC1D-4479-9B82-0E594943AE13}" dt="2022-09-20T21:08:07.354" v="1795"/>
          <ac:spMkLst>
            <pc:docMk/>
            <pc:sldMk cId="2339738547" sldId="757"/>
            <ac:spMk id="20" creationId="{AC67ABA3-B3F8-586D-9F5B-562917431971}"/>
          </ac:spMkLst>
        </pc:spChg>
        <pc:spChg chg="add del mod">
          <ac:chgData name="Erick Arostegui Cunza" userId="d89b6af450cec8f7" providerId="LiveId" clId="{C0C0D843-EC1D-4479-9B82-0E594943AE13}" dt="2022-09-20T21:19:04.353" v="1832" actId="478"/>
          <ac:spMkLst>
            <pc:docMk/>
            <pc:sldMk cId="2339738547" sldId="757"/>
            <ac:spMk id="22" creationId="{446CAD54-B5E5-2402-7E9D-D9EC5DE6BDB4}"/>
          </ac:spMkLst>
        </pc:spChg>
        <pc:spChg chg="add del mod">
          <ac:chgData name="Erick Arostegui Cunza" userId="d89b6af450cec8f7" providerId="LiveId" clId="{C0C0D843-EC1D-4479-9B82-0E594943AE13}" dt="2022-09-20T21:19:16.546" v="1834"/>
          <ac:spMkLst>
            <pc:docMk/>
            <pc:sldMk cId="2339738547" sldId="757"/>
            <ac:spMk id="40" creationId="{1AE489A9-6799-EB7A-F650-A3B1FD8E244D}"/>
          </ac:spMkLst>
        </pc:spChg>
        <pc:spChg chg="del mod">
          <ac:chgData name="Erick Arostegui Cunza" userId="d89b6af450cec8f7" providerId="LiveId" clId="{C0C0D843-EC1D-4479-9B82-0E594943AE13}" dt="2022-09-20T21:21:22.262" v="1857" actId="478"/>
          <ac:spMkLst>
            <pc:docMk/>
            <pc:sldMk cId="2339738547" sldId="757"/>
            <ac:spMk id="41" creationId="{1E94DA29-D66F-80C3-C498-8A36D575EBE6}"/>
          </ac:spMkLst>
        </pc:spChg>
        <pc:spChg chg="add del mod">
          <ac:chgData name="Erick Arostegui Cunza" userId="d89b6af450cec8f7" providerId="LiveId" clId="{C0C0D843-EC1D-4479-9B82-0E594943AE13}" dt="2022-09-20T21:19:16.546" v="1834"/>
          <ac:spMkLst>
            <pc:docMk/>
            <pc:sldMk cId="2339738547" sldId="757"/>
            <ac:spMk id="42" creationId="{378070A5-B6E8-378E-3C1D-7A5418BD9439}"/>
          </ac:spMkLst>
        </pc:spChg>
        <pc:spChg chg="add mod">
          <ac:chgData name="Erick Arostegui Cunza" userId="d89b6af450cec8f7" providerId="LiveId" clId="{C0C0D843-EC1D-4479-9B82-0E594943AE13}" dt="2022-09-20T21:20:13.690" v="1840" actId="208"/>
          <ac:spMkLst>
            <pc:docMk/>
            <pc:sldMk cId="2339738547" sldId="757"/>
            <ac:spMk id="43" creationId="{66432E24-189F-2A1B-17D5-D95C8DCB9151}"/>
          </ac:spMkLst>
        </pc:spChg>
        <pc:spChg chg="add mod">
          <ac:chgData name="Erick Arostegui Cunza" userId="d89b6af450cec8f7" providerId="LiveId" clId="{C0C0D843-EC1D-4479-9B82-0E594943AE13}" dt="2022-09-20T21:20:13.690" v="1840" actId="208"/>
          <ac:spMkLst>
            <pc:docMk/>
            <pc:sldMk cId="2339738547" sldId="757"/>
            <ac:spMk id="44" creationId="{52209B44-4FE0-69F5-4A4D-92697A11726D}"/>
          </ac:spMkLst>
        </pc:spChg>
        <pc:spChg chg="add mod">
          <ac:chgData name="Erick Arostegui Cunza" userId="d89b6af450cec8f7" providerId="LiveId" clId="{C0C0D843-EC1D-4479-9B82-0E594943AE13}" dt="2022-09-20T21:20:13.690" v="1840" actId="208"/>
          <ac:spMkLst>
            <pc:docMk/>
            <pc:sldMk cId="2339738547" sldId="757"/>
            <ac:spMk id="45" creationId="{45484D35-DC66-2CE1-A192-3FAC5A01C669}"/>
          </ac:spMkLst>
        </pc:spChg>
        <pc:spChg chg="add mod">
          <ac:chgData name="Erick Arostegui Cunza" userId="d89b6af450cec8f7" providerId="LiveId" clId="{C0C0D843-EC1D-4479-9B82-0E594943AE13}" dt="2022-09-20T21:20:13.690" v="1840" actId="208"/>
          <ac:spMkLst>
            <pc:docMk/>
            <pc:sldMk cId="2339738547" sldId="757"/>
            <ac:spMk id="46" creationId="{A80D93A9-2A62-DD01-F611-D86D326A4238}"/>
          </ac:spMkLst>
        </pc:spChg>
        <pc:spChg chg="add del mod">
          <ac:chgData name="Erick Arostegui Cunza" userId="d89b6af450cec8f7" providerId="LiveId" clId="{C0C0D843-EC1D-4479-9B82-0E594943AE13}" dt="2022-09-20T21:20:27.296" v="1844"/>
          <ac:spMkLst>
            <pc:docMk/>
            <pc:sldMk cId="2339738547" sldId="757"/>
            <ac:spMk id="47" creationId="{94A56D3C-8C97-6805-C40D-FD3F8A0F3CA6}"/>
          </ac:spMkLst>
        </pc:spChg>
        <pc:spChg chg="add del mod">
          <ac:chgData name="Erick Arostegui Cunza" userId="d89b6af450cec8f7" providerId="LiveId" clId="{C0C0D843-EC1D-4479-9B82-0E594943AE13}" dt="2022-09-20T21:20:27.296" v="1844"/>
          <ac:spMkLst>
            <pc:docMk/>
            <pc:sldMk cId="2339738547" sldId="757"/>
            <ac:spMk id="48" creationId="{C82D4A14-9CBC-E356-9EFD-76A92B3572E6}"/>
          </ac:spMkLst>
        </pc:spChg>
        <pc:spChg chg="add mod">
          <ac:chgData name="Erick Arostegui Cunza" userId="d89b6af450cec8f7" providerId="LiveId" clId="{C0C0D843-EC1D-4479-9B82-0E594943AE13}" dt="2022-09-20T21:20:35.587" v="1848" actId="208"/>
          <ac:spMkLst>
            <pc:docMk/>
            <pc:sldMk cId="2339738547" sldId="757"/>
            <ac:spMk id="49" creationId="{95C0DCE2-5279-8958-28A4-AC5913B6D856}"/>
          </ac:spMkLst>
        </pc:spChg>
        <pc:spChg chg="add mod">
          <ac:chgData name="Erick Arostegui Cunza" userId="d89b6af450cec8f7" providerId="LiveId" clId="{C0C0D843-EC1D-4479-9B82-0E594943AE13}" dt="2022-09-20T21:20:35.587" v="1848" actId="208"/>
          <ac:spMkLst>
            <pc:docMk/>
            <pc:sldMk cId="2339738547" sldId="757"/>
            <ac:spMk id="50" creationId="{12D22783-AF2E-B26B-4008-A31B74FEF4D3}"/>
          </ac:spMkLst>
        </pc:spChg>
        <pc:spChg chg="add mod">
          <ac:chgData name="Erick Arostegui Cunza" userId="d89b6af450cec8f7" providerId="LiveId" clId="{C0C0D843-EC1D-4479-9B82-0E594943AE13}" dt="2022-09-20T21:20:53.725" v="1852" actId="208"/>
          <ac:spMkLst>
            <pc:docMk/>
            <pc:sldMk cId="2339738547" sldId="757"/>
            <ac:spMk id="51" creationId="{5B8717D3-9A30-01CA-5BBB-A881C59C6716}"/>
          </ac:spMkLst>
        </pc:spChg>
        <pc:spChg chg="add mod">
          <ac:chgData name="Erick Arostegui Cunza" userId="d89b6af450cec8f7" providerId="LiveId" clId="{C0C0D843-EC1D-4479-9B82-0E594943AE13}" dt="2022-09-20T21:20:53.725" v="1852" actId="208"/>
          <ac:spMkLst>
            <pc:docMk/>
            <pc:sldMk cId="2339738547" sldId="757"/>
            <ac:spMk id="52" creationId="{8F4BC714-EFBF-EC81-C2E7-C1745B02B964}"/>
          </ac:spMkLst>
        </pc:spChg>
        <pc:spChg chg="add mod">
          <ac:chgData name="Erick Arostegui Cunza" userId="d89b6af450cec8f7" providerId="LiveId" clId="{C0C0D843-EC1D-4479-9B82-0E594943AE13}" dt="2022-09-20T21:21:14.484" v="1856" actId="208"/>
          <ac:spMkLst>
            <pc:docMk/>
            <pc:sldMk cId="2339738547" sldId="757"/>
            <ac:spMk id="53" creationId="{E7DAD70F-A3FB-5D2D-2D04-47ABE4182A2F}"/>
          </ac:spMkLst>
        </pc:spChg>
        <pc:spChg chg="add mod">
          <ac:chgData name="Erick Arostegui Cunza" userId="d89b6af450cec8f7" providerId="LiveId" clId="{C0C0D843-EC1D-4479-9B82-0E594943AE13}" dt="2022-09-20T21:21:14.484" v="1856" actId="208"/>
          <ac:spMkLst>
            <pc:docMk/>
            <pc:sldMk cId="2339738547" sldId="757"/>
            <ac:spMk id="54" creationId="{D4E2CEE7-D665-ECC2-8256-1B7D03D1ADC0}"/>
          </ac:spMkLst>
        </pc:spChg>
        <pc:grpChg chg="del">
          <ac:chgData name="Erick Arostegui Cunza" userId="d89b6af450cec8f7" providerId="LiveId" clId="{C0C0D843-EC1D-4479-9B82-0E594943AE13}" dt="2022-09-20T21:07:20.944" v="1789" actId="478"/>
          <ac:grpSpMkLst>
            <pc:docMk/>
            <pc:sldMk cId="2339738547" sldId="757"/>
            <ac:grpSpMk id="3" creationId="{37834BA2-8E41-5598-D0DC-99AE34E89907}"/>
          </ac:grpSpMkLst>
        </pc:grpChg>
        <pc:grpChg chg="del">
          <ac:chgData name="Erick Arostegui Cunza" userId="d89b6af450cec8f7" providerId="LiveId" clId="{C0C0D843-EC1D-4479-9B82-0E594943AE13}" dt="2022-09-20T21:07:22.069" v="1790" actId="478"/>
          <ac:grpSpMkLst>
            <pc:docMk/>
            <pc:sldMk cId="2339738547" sldId="757"/>
            <ac:grpSpMk id="17" creationId="{30390D1B-E657-313F-FE5D-25E367D2E7E6}"/>
          </ac:grpSpMkLst>
        </pc:grpChg>
        <pc:picChg chg="del">
          <ac:chgData name="Erick Arostegui Cunza" userId="d89b6af450cec8f7" providerId="LiveId" clId="{C0C0D843-EC1D-4479-9B82-0E594943AE13}" dt="2022-09-21T20:18:34.224" v="3571" actId="478"/>
          <ac:picMkLst>
            <pc:docMk/>
            <pc:sldMk cId="2339738547" sldId="757"/>
            <ac:picMk id="8" creationId="{A93BAAD8-C844-FFDD-0D5F-D66BB7AC1F19}"/>
          </ac:picMkLst>
        </pc:picChg>
        <pc:picChg chg="del">
          <ac:chgData name="Erick Arostegui Cunza" userId="d89b6af450cec8f7" providerId="LiveId" clId="{C0C0D843-EC1D-4479-9B82-0E594943AE13}" dt="2022-09-20T21:07:04.337" v="1787" actId="478"/>
          <ac:picMkLst>
            <pc:docMk/>
            <pc:sldMk cId="2339738547" sldId="757"/>
            <ac:picMk id="21" creationId="{69F64278-CBC4-D0F5-7CDA-CE62923DBD47}"/>
          </ac:picMkLst>
        </pc:picChg>
        <pc:picChg chg="add del mod">
          <ac:chgData name="Erick Arostegui Cunza" userId="d89b6af450cec8f7" providerId="LiveId" clId="{C0C0D843-EC1D-4479-9B82-0E594943AE13}" dt="2022-09-20T21:16:08.137" v="1799"/>
          <ac:picMkLst>
            <pc:docMk/>
            <pc:sldMk cId="2339738547" sldId="757"/>
            <ac:picMk id="24" creationId="{ECC926C6-5E6D-B13A-5B4B-D3F426728588}"/>
          </ac:picMkLst>
        </pc:picChg>
        <pc:picChg chg="add del mod">
          <ac:chgData name="Erick Arostegui Cunza" userId="d89b6af450cec8f7" providerId="LiveId" clId="{C0C0D843-EC1D-4479-9B82-0E594943AE13}" dt="2022-09-20T21:16:27.086" v="1805" actId="21"/>
          <ac:picMkLst>
            <pc:docMk/>
            <pc:sldMk cId="2339738547" sldId="757"/>
            <ac:picMk id="26" creationId="{D761C3E3-F577-09B7-9D2C-60C31AAB2C03}"/>
          </ac:picMkLst>
        </pc:picChg>
        <pc:picChg chg="add mod">
          <ac:chgData name="Erick Arostegui Cunza" userId="d89b6af450cec8f7" providerId="LiveId" clId="{C0C0D843-EC1D-4479-9B82-0E594943AE13}" dt="2022-09-20T21:20:26.792" v="1843" actId="1076"/>
          <ac:picMkLst>
            <pc:docMk/>
            <pc:sldMk cId="2339738547" sldId="757"/>
            <ac:picMk id="27" creationId="{ED8D0DCC-552C-D1F6-575A-5560E367EA96}"/>
          </ac:picMkLst>
        </pc:picChg>
        <pc:picChg chg="add mod">
          <ac:chgData name="Erick Arostegui Cunza" userId="d89b6af450cec8f7" providerId="LiveId" clId="{C0C0D843-EC1D-4479-9B82-0E594943AE13}" dt="2022-09-20T21:18:06.962" v="1816" actId="1076"/>
          <ac:picMkLst>
            <pc:docMk/>
            <pc:sldMk cId="2339738547" sldId="757"/>
            <ac:picMk id="31" creationId="{D6C898B7-A797-FAAB-1A83-5AC7021CA14C}"/>
          </ac:picMkLst>
        </pc:picChg>
        <pc:picChg chg="add mod">
          <ac:chgData name="Erick Arostegui Cunza" userId="d89b6af450cec8f7" providerId="LiveId" clId="{C0C0D843-EC1D-4479-9B82-0E594943AE13}" dt="2022-09-20T21:18:25.685" v="1822" actId="1076"/>
          <ac:picMkLst>
            <pc:docMk/>
            <pc:sldMk cId="2339738547" sldId="757"/>
            <ac:picMk id="33" creationId="{BFF35D39-080E-8A33-ED4D-00FADD561C46}"/>
          </ac:picMkLst>
        </pc:picChg>
        <pc:picChg chg="del">
          <ac:chgData name="Erick Arostegui Cunza" userId="d89b6af450cec8f7" providerId="LiveId" clId="{C0C0D843-EC1D-4479-9B82-0E594943AE13}" dt="2022-09-20T21:17:56.785" v="1815" actId="478"/>
          <ac:picMkLst>
            <pc:docMk/>
            <pc:sldMk cId="2339738547" sldId="757"/>
            <ac:picMk id="34" creationId="{AB5514A6-977D-39E1-E8F0-01EC055DC850}"/>
          </ac:picMkLst>
        </pc:picChg>
        <pc:picChg chg="del mod">
          <ac:chgData name="Erick Arostegui Cunza" userId="d89b6af450cec8f7" providerId="LiveId" clId="{C0C0D843-EC1D-4479-9B82-0E594943AE13}" dt="2022-09-20T21:16:28.369" v="1806" actId="478"/>
          <ac:picMkLst>
            <pc:docMk/>
            <pc:sldMk cId="2339738547" sldId="757"/>
            <ac:picMk id="35" creationId="{48638F1B-861D-FA7D-DF85-F7D45839653A}"/>
          </ac:picMkLst>
        </pc:picChg>
        <pc:picChg chg="del">
          <ac:chgData name="Erick Arostegui Cunza" userId="d89b6af450cec8f7" providerId="LiveId" clId="{C0C0D843-EC1D-4479-9B82-0E594943AE13}" dt="2022-09-20T21:18:27.070" v="1823" actId="478"/>
          <ac:picMkLst>
            <pc:docMk/>
            <pc:sldMk cId="2339738547" sldId="757"/>
            <ac:picMk id="36" creationId="{9FE249EE-3E05-FDD3-7278-9BE2FA773D45}"/>
          </ac:picMkLst>
        </pc:picChg>
        <pc:picChg chg="del">
          <ac:chgData name="Erick Arostegui Cunza" userId="d89b6af450cec8f7" providerId="LiveId" clId="{C0C0D843-EC1D-4479-9B82-0E594943AE13}" dt="2022-09-20T21:18:56.129" v="1831" actId="478"/>
          <ac:picMkLst>
            <pc:docMk/>
            <pc:sldMk cId="2339738547" sldId="757"/>
            <ac:picMk id="37" creationId="{366147DF-5892-FECD-B236-F02F519910D0}"/>
          </ac:picMkLst>
        </pc:picChg>
        <pc:picChg chg="add mod">
          <ac:chgData name="Erick Arostegui Cunza" userId="d89b6af450cec8f7" providerId="LiveId" clId="{C0C0D843-EC1D-4479-9B82-0E594943AE13}" dt="2022-09-20T21:18:54.301" v="1830" actId="1076"/>
          <ac:picMkLst>
            <pc:docMk/>
            <pc:sldMk cId="2339738547" sldId="757"/>
            <ac:picMk id="39" creationId="{956A1A30-F0C7-E918-DE60-C0720EA462BE}"/>
          </ac:picMkLst>
        </pc:picChg>
        <pc:picChg chg="add del mod">
          <ac:chgData name="Erick Arostegui Cunza" userId="d89b6af450cec8f7" providerId="LiveId" clId="{C0C0D843-EC1D-4479-9B82-0E594943AE13}" dt="2022-09-20T21:45:45.019" v="1997" actId="21"/>
          <ac:picMkLst>
            <pc:docMk/>
            <pc:sldMk cId="2339738547" sldId="757"/>
            <ac:picMk id="55" creationId="{14ECC586-028E-97B7-D396-8147731DC43F}"/>
          </ac:picMkLst>
        </pc:picChg>
      </pc:sldChg>
      <pc:sldChg chg="add del">
        <pc:chgData name="Erick Arostegui Cunza" userId="d89b6af450cec8f7" providerId="LiveId" clId="{C0C0D843-EC1D-4479-9B82-0E594943AE13}" dt="2022-09-20T21:22:08.254" v="1860"/>
        <pc:sldMkLst>
          <pc:docMk/>
          <pc:sldMk cId="255199844" sldId="758"/>
        </pc:sldMkLst>
      </pc:sldChg>
      <pc:sldChg chg="addSp delSp modSp add mod modClrScheme chgLayout">
        <pc:chgData name="Erick Arostegui Cunza" userId="d89b6af450cec8f7" providerId="LiveId" clId="{C0C0D843-EC1D-4479-9B82-0E594943AE13}" dt="2022-09-21T20:18:40.952" v="3574" actId="207"/>
        <pc:sldMkLst>
          <pc:docMk/>
          <pc:sldMk cId="582716692" sldId="758"/>
        </pc:sldMkLst>
        <pc:spChg chg="del">
          <ac:chgData name="Erick Arostegui Cunza" userId="d89b6af450cec8f7" providerId="LiveId" clId="{C0C0D843-EC1D-4479-9B82-0E594943AE13}" dt="2022-09-20T21:23:17.431" v="1867" actId="478"/>
          <ac:spMkLst>
            <pc:docMk/>
            <pc:sldMk cId="582716692" sldId="758"/>
            <ac:spMk id="3" creationId="{D8437C7D-C826-9C56-A5A4-61B0E4BBE7CE}"/>
          </ac:spMkLst>
        </pc:spChg>
        <pc:spChg chg="add del">
          <ac:chgData name="Erick Arostegui Cunza" userId="d89b6af450cec8f7" providerId="LiveId" clId="{C0C0D843-EC1D-4479-9B82-0E594943AE13}" dt="2022-09-20T21:22:41.558" v="1863" actId="22"/>
          <ac:spMkLst>
            <pc:docMk/>
            <pc:sldMk cId="582716692" sldId="758"/>
            <ac:spMk id="4" creationId="{25EBEB78-696E-E679-BFAA-00D155B7B8DC}"/>
          </ac:spMkLst>
        </pc:spChg>
        <pc:spChg chg="add mod">
          <ac:chgData name="Erick Arostegui Cunza" userId="d89b6af450cec8f7" providerId="LiveId" clId="{C0C0D843-EC1D-4479-9B82-0E594943AE13}" dt="2022-09-20T21:26:13.461" v="1888" actId="1076"/>
          <ac:spMkLst>
            <pc:docMk/>
            <pc:sldMk cId="582716692" sldId="758"/>
            <ac:spMk id="5" creationId="{A8791982-B513-2A77-0794-9EC0CBEA56EB}"/>
          </ac:spMkLst>
        </pc:spChg>
        <pc:spChg chg="mod">
          <ac:chgData name="Erick Arostegui Cunza" userId="d89b6af450cec8f7" providerId="LiveId" clId="{C0C0D843-EC1D-4479-9B82-0E594943AE13}" dt="2022-09-20T21:22:45.132" v="1864"/>
          <ac:spMkLst>
            <pc:docMk/>
            <pc:sldMk cId="582716692" sldId="758"/>
            <ac:spMk id="6" creationId="{53146035-6BDA-3C1E-A86C-A633F9510E08}"/>
          </ac:spMkLst>
        </pc:spChg>
        <pc:spChg chg="del">
          <ac:chgData name="Erick Arostegui Cunza" userId="d89b6af450cec8f7" providerId="LiveId" clId="{C0C0D843-EC1D-4479-9B82-0E594943AE13}" dt="2022-09-20T21:23:19.536" v="1869" actId="478"/>
          <ac:spMkLst>
            <pc:docMk/>
            <pc:sldMk cId="582716692" sldId="758"/>
            <ac:spMk id="7" creationId="{D6A61B5A-3933-4411-C367-75F6BF32B471}"/>
          </ac:spMkLst>
        </pc:spChg>
        <pc:spChg chg="del">
          <ac:chgData name="Erick Arostegui Cunza" userId="d89b6af450cec8f7" providerId="LiveId" clId="{C0C0D843-EC1D-4479-9B82-0E594943AE13}" dt="2022-09-20T21:24:32.484" v="1882" actId="478"/>
          <ac:spMkLst>
            <pc:docMk/>
            <pc:sldMk cId="582716692" sldId="758"/>
            <ac:spMk id="8" creationId="{BEE35CA7-FDDE-6CBB-8670-E821CDB7198B}"/>
          </ac:spMkLst>
        </pc:spChg>
        <pc:spChg chg="mod">
          <ac:chgData name="Erick Arostegui Cunza" userId="d89b6af450cec8f7" providerId="LiveId" clId="{C0C0D843-EC1D-4479-9B82-0E594943AE13}" dt="2022-09-21T20:18:40.952" v="3574" actId="207"/>
          <ac:spMkLst>
            <pc:docMk/>
            <pc:sldMk cId="582716692" sldId="758"/>
            <ac:spMk id="9" creationId="{56C889CB-F393-4BCE-A5E8-AA9AC2D328BD}"/>
          </ac:spMkLst>
        </pc:spChg>
        <pc:spChg chg="mod">
          <ac:chgData name="Erick Arostegui Cunza" userId="d89b6af450cec8f7" providerId="LiveId" clId="{C0C0D843-EC1D-4479-9B82-0E594943AE13}" dt="2022-09-20T21:26:04.231" v="1886" actId="1076"/>
          <ac:spMkLst>
            <pc:docMk/>
            <pc:sldMk cId="582716692" sldId="758"/>
            <ac:spMk id="10" creationId="{1EC2A5BC-37B0-0EE7-18D7-E9EBE117667C}"/>
          </ac:spMkLst>
        </pc:spChg>
        <pc:spChg chg="del">
          <ac:chgData name="Erick Arostegui Cunza" userId="d89b6af450cec8f7" providerId="LiveId" clId="{C0C0D843-EC1D-4479-9B82-0E594943AE13}" dt="2022-09-20T21:24:32.484" v="1882" actId="478"/>
          <ac:spMkLst>
            <pc:docMk/>
            <pc:sldMk cId="582716692" sldId="758"/>
            <ac:spMk id="11" creationId="{4400C329-5703-786C-D40B-D2111BF6E0F8}"/>
          </ac:spMkLst>
        </pc:spChg>
        <pc:spChg chg="del">
          <ac:chgData name="Erick Arostegui Cunza" userId="d89b6af450cec8f7" providerId="LiveId" clId="{C0C0D843-EC1D-4479-9B82-0E594943AE13}" dt="2022-09-20T21:24:32.484" v="1882" actId="478"/>
          <ac:spMkLst>
            <pc:docMk/>
            <pc:sldMk cId="582716692" sldId="758"/>
            <ac:spMk id="12" creationId="{809843A3-F8D3-7C4C-C57D-4C73864BE3AE}"/>
          </ac:spMkLst>
        </pc:spChg>
        <pc:spChg chg="add mod">
          <ac:chgData name="Erick Arostegui Cunza" userId="d89b6af450cec8f7" providerId="LiveId" clId="{C0C0D843-EC1D-4479-9B82-0E594943AE13}" dt="2022-09-20T21:26:26.779" v="1890" actId="1076"/>
          <ac:spMkLst>
            <pc:docMk/>
            <pc:sldMk cId="582716692" sldId="758"/>
            <ac:spMk id="16" creationId="{BFC6D411-05DC-2D01-BA7F-94E026598F95}"/>
          </ac:spMkLst>
        </pc:spChg>
        <pc:spChg chg="add mod">
          <ac:chgData name="Erick Arostegui Cunza" userId="d89b6af450cec8f7" providerId="LiveId" clId="{C0C0D843-EC1D-4479-9B82-0E594943AE13}" dt="2022-09-20T21:26:35.007" v="1892" actId="1076"/>
          <ac:spMkLst>
            <pc:docMk/>
            <pc:sldMk cId="582716692" sldId="758"/>
            <ac:spMk id="19" creationId="{011A0F19-F6FF-A40E-B7BA-6E5608E21FDA}"/>
          </ac:spMkLst>
        </pc:spChg>
        <pc:spChg chg="add mod">
          <ac:chgData name="Erick Arostegui Cunza" userId="d89b6af450cec8f7" providerId="LiveId" clId="{C0C0D843-EC1D-4479-9B82-0E594943AE13}" dt="2022-09-20T21:26:44.608" v="1894" actId="1076"/>
          <ac:spMkLst>
            <pc:docMk/>
            <pc:sldMk cId="582716692" sldId="758"/>
            <ac:spMk id="24" creationId="{49363997-A633-F2D2-79F6-CAD437D5B556}"/>
          </ac:spMkLst>
        </pc:spChg>
        <pc:spChg chg="add mod">
          <ac:chgData name="Erick Arostegui Cunza" userId="d89b6af450cec8f7" providerId="LiveId" clId="{C0C0D843-EC1D-4479-9B82-0E594943AE13}" dt="2022-09-20T21:26:53.734" v="1896" actId="1076"/>
          <ac:spMkLst>
            <pc:docMk/>
            <pc:sldMk cId="582716692" sldId="758"/>
            <ac:spMk id="26" creationId="{4AE04AA2-6FB4-E348-52C5-D3DF722A6984}"/>
          </ac:spMkLst>
        </pc:spChg>
        <pc:spChg chg="add mod">
          <ac:chgData name="Erick Arostegui Cunza" userId="d89b6af450cec8f7" providerId="LiveId" clId="{C0C0D843-EC1D-4479-9B82-0E594943AE13}" dt="2022-09-20T21:27:03.762" v="1898" actId="1076"/>
          <ac:spMkLst>
            <pc:docMk/>
            <pc:sldMk cId="582716692" sldId="758"/>
            <ac:spMk id="28" creationId="{3B9CF1AA-C0EB-CECB-50F3-5AC15E654FC0}"/>
          </ac:spMkLst>
        </pc:spChg>
        <pc:spChg chg="add mod">
          <ac:chgData name="Erick Arostegui Cunza" userId="d89b6af450cec8f7" providerId="LiveId" clId="{C0C0D843-EC1D-4479-9B82-0E594943AE13}" dt="2022-09-20T21:27:18.226" v="1900" actId="1076"/>
          <ac:spMkLst>
            <pc:docMk/>
            <pc:sldMk cId="582716692" sldId="758"/>
            <ac:spMk id="30" creationId="{83085DAB-53BF-F4E2-5E84-DEADBED0EA40}"/>
          </ac:spMkLst>
        </pc:spChg>
        <pc:graphicFrameChg chg="add del mod">
          <ac:chgData name="Erick Arostegui Cunza" userId="d89b6af450cec8f7" providerId="LiveId" clId="{C0C0D843-EC1D-4479-9B82-0E594943AE13}" dt="2022-09-20T21:35:14.779" v="1937"/>
          <ac:graphicFrameMkLst>
            <pc:docMk/>
            <pc:sldMk cId="582716692" sldId="758"/>
            <ac:graphicFrameMk id="38" creationId="{2DCFF89C-0B79-DC57-EADC-6D84FB84F087}"/>
          </ac:graphicFrameMkLst>
        </pc:graphicFrameChg>
        <pc:picChg chg="del">
          <ac:chgData name="Erick Arostegui Cunza" userId="d89b6af450cec8f7" providerId="LiveId" clId="{C0C0D843-EC1D-4479-9B82-0E594943AE13}" dt="2022-09-20T21:23:18.175" v="1868" actId="478"/>
          <ac:picMkLst>
            <pc:docMk/>
            <pc:sldMk cId="582716692" sldId="758"/>
            <ac:picMk id="13" creationId="{71C79EE8-34D0-BC02-BB99-A39B09FCB39E}"/>
          </ac:picMkLst>
        </pc:picChg>
        <pc:picChg chg="add del mod">
          <ac:chgData name="Erick Arostegui Cunza" userId="d89b6af450cec8f7" providerId="LiveId" clId="{C0C0D843-EC1D-4479-9B82-0E594943AE13}" dt="2022-09-20T21:30:41.838" v="1913" actId="478"/>
          <ac:picMkLst>
            <pc:docMk/>
            <pc:sldMk cId="582716692" sldId="758"/>
            <ac:picMk id="14" creationId="{A09C1077-0448-75CD-90D3-27FCCC9103E3}"/>
          </ac:picMkLst>
        </pc:picChg>
        <pc:picChg chg="add del mod">
          <ac:chgData name="Erick Arostegui Cunza" userId="d89b6af450cec8f7" providerId="LiveId" clId="{C0C0D843-EC1D-4479-9B82-0E594943AE13}" dt="2022-09-20T21:31:35.516" v="1921" actId="478"/>
          <ac:picMkLst>
            <pc:docMk/>
            <pc:sldMk cId="582716692" sldId="758"/>
            <ac:picMk id="17" creationId="{A88514A4-6959-BD61-501B-E319676528A7}"/>
          </ac:picMkLst>
        </pc:picChg>
        <pc:picChg chg="del">
          <ac:chgData name="Erick Arostegui Cunza" userId="d89b6af450cec8f7" providerId="LiveId" clId="{C0C0D843-EC1D-4479-9B82-0E594943AE13}" dt="2022-09-20T21:24:32.484" v="1882" actId="478"/>
          <ac:picMkLst>
            <pc:docMk/>
            <pc:sldMk cId="582716692" sldId="758"/>
            <ac:picMk id="18" creationId="{FA8FBCEF-5A47-A66C-2BE3-D54FE6FDE099}"/>
          </ac:picMkLst>
        </pc:picChg>
        <pc:picChg chg="del">
          <ac:chgData name="Erick Arostegui Cunza" userId="d89b6af450cec8f7" providerId="LiveId" clId="{C0C0D843-EC1D-4479-9B82-0E594943AE13}" dt="2022-09-20T21:24:32.484" v="1882" actId="478"/>
          <ac:picMkLst>
            <pc:docMk/>
            <pc:sldMk cId="582716692" sldId="758"/>
            <ac:picMk id="20" creationId="{68361724-167F-E0BF-F351-26AAA61FB254}"/>
          </ac:picMkLst>
        </pc:picChg>
        <pc:picChg chg="add del mod">
          <ac:chgData name="Erick Arostegui Cunza" userId="d89b6af450cec8f7" providerId="LiveId" clId="{C0C0D843-EC1D-4479-9B82-0E594943AE13}" dt="2022-09-20T21:32:55.053" v="1930" actId="478"/>
          <ac:picMkLst>
            <pc:docMk/>
            <pc:sldMk cId="582716692" sldId="758"/>
            <ac:picMk id="21" creationId="{E2BE5CB5-54D2-8384-DC4F-C4E29B23022B}"/>
          </ac:picMkLst>
        </pc:picChg>
        <pc:picChg chg="del">
          <ac:chgData name="Erick Arostegui Cunza" userId="d89b6af450cec8f7" providerId="LiveId" clId="{C0C0D843-EC1D-4479-9B82-0E594943AE13}" dt="2022-09-20T21:24:32.484" v="1882" actId="478"/>
          <ac:picMkLst>
            <pc:docMk/>
            <pc:sldMk cId="582716692" sldId="758"/>
            <ac:picMk id="22" creationId="{D9A4F07F-2D1A-1E4E-D1F7-0D95C9924639}"/>
          </ac:picMkLst>
        </pc:picChg>
        <pc:picChg chg="del">
          <ac:chgData name="Erick Arostegui Cunza" userId="d89b6af450cec8f7" providerId="LiveId" clId="{C0C0D843-EC1D-4479-9B82-0E594943AE13}" dt="2022-09-21T20:18:39.236" v="3573" actId="478"/>
          <ac:picMkLst>
            <pc:docMk/>
            <pc:sldMk cId="582716692" sldId="758"/>
            <ac:picMk id="23" creationId="{D1707DB2-87AF-AA81-88AB-E35B99DA3F7D}"/>
          </ac:picMkLst>
        </pc:picChg>
        <pc:picChg chg="add del mod">
          <ac:chgData name="Erick Arostegui Cunza" userId="d89b6af450cec8f7" providerId="LiveId" clId="{C0C0D843-EC1D-4479-9B82-0E594943AE13}" dt="2022-09-20T21:35:34.437" v="1942" actId="478"/>
          <ac:picMkLst>
            <pc:docMk/>
            <pc:sldMk cId="582716692" sldId="758"/>
            <ac:picMk id="25" creationId="{69F34275-08F8-8CB7-0552-76B89CDAF4A8}"/>
          </ac:picMkLst>
        </pc:picChg>
        <pc:picChg chg="add del mod">
          <ac:chgData name="Erick Arostegui Cunza" userId="d89b6af450cec8f7" providerId="LiveId" clId="{C0C0D843-EC1D-4479-9B82-0E594943AE13}" dt="2022-09-20T21:37:56.322" v="1956" actId="478"/>
          <ac:picMkLst>
            <pc:docMk/>
            <pc:sldMk cId="582716692" sldId="758"/>
            <ac:picMk id="27" creationId="{07DAD112-F61C-82A5-F0FD-96F80A827E93}"/>
          </ac:picMkLst>
        </pc:picChg>
        <pc:picChg chg="add del mod">
          <ac:chgData name="Erick Arostegui Cunza" userId="d89b6af450cec8f7" providerId="LiveId" clId="{C0C0D843-EC1D-4479-9B82-0E594943AE13}" dt="2022-09-20T21:40:01.566" v="1964" actId="478"/>
          <ac:picMkLst>
            <pc:docMk/>
            <pc:sldMk cId="582716692" sldId="758"/>
            <ac:picMk id="29" creationId="{A4CB656B-EF7C-D20E-D255-2AABB8864499}"/>
          </ac:picMkLst>
        </pc:picChg>
        <pc:picChg chg="add del mod">
          <ac:chgData name="Erick Arostegui Cunza" userId="d89b6af450cec8f7" providerId="LiveId" clId="{C0C0D843-EC1D-4479-9B82-0E594943AE13}" dt="2022-09-20T21:42:15.554" v="1973" actId="478"/>
          <ac:picMkLst>
            <pc:docMk/>
            <pc:sldMk cId="582716692" sldId="758"/>
            <ac:picMk id="31" creationId="{6483D4C5-4E04-66CD-CDEC-C49D34E682BF}"/>
          </ac:picMkLst>
        </pc:picChg>
        <pc:picChg chg="add del mod">
          <ac:chgData name="Erick Arostegui Cunza" userId="d89b6af450cec8f7" providerId="LiveId" clId="{C0C0D843-EC1D-4479-9B82-0E594943AE13}" dt="2022-09-20T21:29:15.595" v="1905" actId="21"/>
          <ac:picMkLst>
            <pc:docMk/>
            <pc:sldMk cId="582716692" sldId="758"/>
            <ac:picMk id="32" creationId="{9A737F95-3A08-E42E-819F-E0C93A9383F2}"/>
          </ac:picMkLst>
        </pc:picChg>
        <pc:picChg chg="add mod">
          <ac:chgData name="Erick Arostegui Cunza" userId="d89b6af450cec8f7" providerId="LiveId" clId="{C0C0D843-EC1D-4479-9B82-0E594943AE13}" dt="2022-09-20T21:33:09.140" v="1933" actId="29295"/>
          <ac:picMkLst>
            <pc:docMk/>
            <pc:sldMk cId="582716692" sldId="758"/>
            <ac:picMk id="33" creationId="{CC64E328-4415-EEB8-FF4F-3BB1F3134D90}"/>
          </ac:picMkLst>
        </pc:picChg>
        <pc:picChg chg="add mod">
          <ac:chgData name="Erick Arostegui Cunza" userId="d89b6af450cec8f7" providerId="LiveId" clId="{C0C0D843-EC1D-4479-9B82-0E594943AE13}" dt="2022-09-20T21:30:50.910" v="1916" actId="1076"/>
          <ac:picMkLst>
            <pc:docMk/>
            <pc:sldMk cId="582716692" sldId="758"/>
            <ac:picMk id="34" creationId="{9E5F519D-7C70-4FC6-3259-FA472FF00CA1}"/>
          </ac:picMkLst>
        </pc:picChg>
        <pc:picChg chg="add mod">
          <ac:chgData name="Erick Arostegui Cunza" userId="d89b6af450cec8f7" providerId="LiveId" clId="{C0C0D843-EC1D-4479-9B82-0E594943AE13}" dt="2022-09-20T21:31:47.475" v="1924"/>
          <ac:picMkLst>
            <pc:docMk/>
            <pc:sldMk cId="582716692" sldId="758"/>
            <ac:picMk id="35" creationId="{14ACF6AD-11E9-B72F-B7CD-F0A76A3C1D1F}"/>
          </ac:picMkLst>
        </pc:picChg>
        <pc:picChg chg="add mod">
          <ac:chgData name="Erick Arostegui Cunza" userId="d89b6af450cec8f7" providerId="LiveId" clId="{C0C0D843-EC1D-4479-9B82-0E594943AE13}" dt="2022-09-20T21:32:59.155" v="1932" actId="1366"/>
          <ac:picMkLst>
            <pc:docMk/>
            <pc:sldMk cId="582716692" sldId="758"/>
            <ac:picMk id="36" creationId="{D317C90B-4A4D-DE1F-37A2-EEF8F5B34A6D}"/>
          </ac:picMkLst>
        </pc:picChg>
        <pc:picChg chg="add del">
          <ac:chgData name="Erick Arostegui Cunza" userId="d89b6af450cec8f7" providerId="LiveId" clId="{C0C0D843-EC1D-4479-9B82-0E594943AE13}" dt="2022-09-20T21:34:43.635" v="1935"/>
          <ac:picMkLst>
            <pc:docMk/>
            <pc:sldMk cId="582716692" sldId="758"/>
            <ac:picMk id="37" creationId="{6F9C9674-2051-A3D7-EB8D-4C98C9ADE5BB}"/>
          </ac:picMkLst>
        </pc:picChg>
        <pc:picChg chg="add del mod">
          <ac:chgData name="Erick Arostegui Cunza" userId="d89b6af450cec8f7" providerId="LiveId" clId="{C0C0D843-EC1D-4479-9B82-0E594943AE13}" dt="2022-09-20T21:35:33.313" v="1941" actId="21"/>
          <ac:picMkLst>
            <pc:docMk/>
            <pc:sldMk cId="582716692" sldId="758"/>
            <ac:picMk id="39" creationId="{0A60CAAF-3B0E-6832-4960-90E1FD671C46}"/>
          </ac:picMkLst>
        </pc:picChg>
        <pc:picChg chg="add mod">
          <ac:chgData name="Erick Arostegui Cunza" userId="d89b6af450cec8f7" providerId="LiveId" clId="{C0C0D843-EC1D-4479-9B82-0E594943AE13}" dt="2022-09-20T21:35:46.117" v="1945" actId="1366"/>
          <ac:picMkLst>
            <pc:docMk/>
            <pc:sldMk cId="582716692" sldId="758"/>
            <ac:picMk id="40" creationId="{7CF63380-7A84-0689-B763-8AA778BDB187}"/>
          </ac:picMkLst>
        </pc:picChg>
        <pc:picChg chg="add del mod">
          <ac:chgData name="Erick Arostegui Cunza" userId="d89b6af450cec8f7" providerId="LiveId" clId="{C0C0D843-EC1D-4479-9B82-0E594943AE13}" dt="2022-09-20T21:37:55.045" v="1955" actId="21"/>
          <ac:picMkLst>
            <pc:docMk/>
            <pc:sldMk cId="582716692" sldId="758"/>
            <ac:picMk id="41" creationId="{71D17665-2CA6-A109-E05E-427792189F52}"/>
          </ac:picMkLst>
        </pc:picChg>
        <pc:picChg chg="add mod">
          <ac:chgData name="Erick Arostegui Cunza" userId="d89b6af450cec8f7" providerId="LiveId" clId="{C0C0D843-EC1D-4479-9B82-0E594943AE13}" dt="2022-09-20T21:40:13.379" v="1968" actId="1366"/>
          <ac:picMkLst>
            <pc:docMk/>
            <pc:sldMk cId="582716692" sldId="758"/>
            <ac:picMk id="42" creationId="{580E7130-B53E-DD1D-3F41-22FCA63EA440}"/>
          </ac:picMkLst>
        </pc:picChg>
        <pc:picChg chg="add del">
          <ac:chgData name="Erick Arostegui Cunza" userId="d89b6af450cec8f7" providerId="LiveId" clId="{C0C0D843-EC1D-4479-9B82-0E594943AE13}" dt="2022-09-20T21:39:22.119" v="1959"/>
          <ac:picMkLst>
            <pc:docMk/>
            <pc:sldMk cId="582716692" sldId="758"/>
            <ac:picMk id="43" creationId="{3301334D-F943-E79F-AD1B-46692CD544D2}"/>
          </ac:picMkLst>
        </pc:picChg>
        <pc:picChg chg="add del mod">
          <ac:chgData name="Erick Arostegui Cunza" userId="d89b6af450cec8f7" providerId="LiveId" clId="{C0C0D843-EC1D-4479-9B82-0E594943AE13}" dt="2022-09-20T21:40:00.330" v="1963" actId="21"/>
          <ac:picMkLst>
            <pc:docMk/>
            <pc:sldMk cId="582716692" sldId="758"/>
            <ac:picMk id="44" creationId="{C5E162B8-8C36-358B-6331-5DDA5113C38E}"/>
          </ac:picMkLst>
        </pc:picChg>
        <pc:picChg chg="add mod">
          <ac:chgData name="Erick Arostegui Cunza" userId="d89b6af450cec8f7" providerId="LiveId" clId="{C0C0D843-EC1D-4479-9B82-0E594943AE13}" dt="2022-09-20T21:40:09.546" v="1967" actId="29295"/>
          <ac:picMkLst>
            <pc:docMk/>
            <pc:sldMk cId="582716692" sldId="758"/>
            <ac:picMk id="45" creationId="{060C0347-ECA7-D72F-3158-F7582EDFD294}"/>
          </ac:picMkLst>
        </pc:picChg>
        <pc:picChg chg="add del mod">
          <ac:chgData name="Erick Arostegui Cunza" userId="d89b6af450cec8f7" providerId="LiveId" clId="{C0C0D843-EC1D-4479-9B82-0E594943AE13}" dt="2022-09-20T21:42:14.145" v="1972" actId="21"/>
          <ac:picMkLst>
            <pc:docMk/>
            <pc:sldMk cId="582716692" sldId="758"/>
            <ac:picMk id="46" creationId="{1EECE04E-E0EE-CB01-C391-BB109C91E4DD}"/>
          </ac:picMkLst>
        </pc:picChg>
        <pc:picChg chg="add mod">
          <ac:chgData name="Erick Arostegui Cunza" userId="d89b6af450cec8f7" providerId="LiveId" clId="{C0C0D843-EC1D-4479-9B82-0E594943AE13}" dt="2022-09-20T21:42:22.124" v="1975" actId="1366"/>
          <ac:picMkLst>
            <pc:docMk/>
            <pc:sldMk cId="582716692" sldId="758"/>
            <ac:picMk id="47" creationId="{7DF2F628-481F-C4D2-75BF-6EE66438CB88}"/>
          </ac:picMkLst>
        </pc:picChg>
        <pc:picChg chg="add del mod">
          <ac:chgData name="Erick Arostegui Cunza" userId="d89b6af450cec8f7" providerId="LiveId" clId="{C0C0D843-EC1D-4479-9B82-0E594943AE13}" dt="2022-09-20T21:42:50.723" v="1977"/>
          <ac:picMkLst>
            <pc:docMk/>
            <pc:sldMk cId="582716692" sldId="758"/>
            <ac:picMk id="48" creationId="{D764DAD9-5821-17BF-4FD0-FCCCF42F4A2A}"/>
          </ac:picMkLst>
        </pc:picChg>
        <pc:picChg chg="add del mod">
          <ac:chgData name="Erick Arostegui Cunza" userId="d89b6af450cec8f7" providerId="LiveId" clId="{C0C0D843-EC1D-4479-9B82-0E594943AE13}" dt="2022-09-20T21:30:40.782" v="1912" actId="21"/>
          <ac:picMkLst>
            <pc:docMk/>
            <pc:sldMk cId="582716692" sldId="758"/>
            <ac:picMk id="4098" creationId="{6208A9A3-5BA3-488B-5BB2-9EBB381E5480}"/>
          </ac:picMkLst>
        </pc:picChg>
        <pc:picChg chg="add del mod">
          <ac:chgData name="Erick Arostegui Cunza" userId="d89b6af450cec8f7" providerId="LiveId" clId="{C0C0D843-EC1D-4479-9B82-0E594943AE13}" dt="2022-09-20T21:31:34.454" v="1920" actId="21"/>
          <ac:picMkLst>
            <pc:docMk/>
            <pc:sldMk cId="582716692" sldId="758"/>
            <ac:picMk id="4100" creationId="{3788E812-DBCF-8C78-BD26-D055388BAAB9}"/>
          </ac:picMkLst>
        </pc:picChg>
        <pc:picChg chg="add del mod">
          <ac:chgData name="Erick Arostegui Cunza" userId="d89b6af450cec8f7" providerId="LiveId" clId="{C0C0D843-EC1D-4479-9B82-0E594943AE13}" dt="2022-09-20T21:32:53.970" v="1929" actId="21"/>
          <ac:picMkLst>
            <pc:docMk/>
            <pc:sldMk cId="582716692" sldId="758"/>
            <ac:picMk id="4102" creationId="{0FC735DD-80E6-BACF-B2A9-89BEE8807207}"/>
          </ac:picMkLst>
        </pc:picChg>
        <pc:picChg chg="add del mod">
          <ac:chgData name="Erick Arostegui Cunza" userId="d89b6af450cec8f7" providerId="LiveId" clId="{C0C0D843-EC1D-4479-9B82-0E594943AE13}" dt="2022-09-20T21:37:18.733" v="1951" actId="478"/>
          <ac:picMkLst>
            <pc:docMk/>
            <pc:sldMk cId="582716692" sldId="758"/>
            <ac:picMk id="4104" creationId="{727ABC6B-8D5E-BDC2-D594-BCA2A27E8951}"/>
          </ac:picMkLst>
        </pc:picChg>
        <pc:picChg chg="del mod">
          <ac:chgData name="Erick Arostegui Cunza" userId="d89b6af450cec8f7" providerId="LiveId" clId="{C0C0D843-EC1D-4479-9B82-0E594943AE13}" dt="2022-09-20T21:29:16.825" v="1906" actId="478"/>
          <ac:picMkLst>
            <pc:docMk/>
            <pc:sldMk cId="582716692" sldId="758"/>
            <ac:picMk id="10242" creationId="{D298B254-C973-9261-12E6-AE49924406E6}"/>
          </ac:picMkLst>
        </pc:picChg>
        <pc:picChg chg="del">
          <ac:chgData name="Erick Arostegui Cunza" userId="d89b6af450cec8f7" providerId="LiveId" clId="{C0C0D843-EC1D-4479-9B82-0E594943AE13}" dt="2022-09-20T21:23:15.947" v="1866" actId="478"/>
          <ac:picMkLst>
            <pc:docMk/>
            <pc:sldMk cId="582716692" sldId="758"/>
            <ac:picMk id="10244" creationId="{486125DB-CC43-658B-2F0C-16EA3CD2BB80}"/>
          </ac:picMkLst>
        </pc:picChg>
        <pc:picChg chg="del">
          <ac:chgData name="Erick Arostegui Cunza" userId="d89b6af450cec8f7" providerId="LiveId" clId="{C0C0D843-EC1D-4479-9B82-0E594943AE13}" dt="2022-09-20T21:24:32.484" v="1882" actId="478"/>
          <ac:picMkLst>
            <pc:docMk/>
            <pc:sldMk cId="582716692" sldId="758"/>
            <ac:picMk id="10246" creationId="{3FA7DF12-C638-5E4C-AF92-16E67DAA96A7}"/>
          </ac:picMkLst>
        </pc:picChg>
        <pc:cxnChg chg="mod">
          <ac:chgData name="Erick Arostegui Cunza" userId="d89b6af450cec8f7" providerId="LiveId" clId="{C0C0D843-EC1D-4479-9B82-0E594943AE13}" dt="2022-09-20T21:24:36.508" v="1883" actId="1076"/>
          <ac:cxnSpMkLst>
            <pc:docMk/>
            <pc:sldMk cId="582716692" sldId="758"/>
            <ac:cxnSpMk id="15" creationId="{2BEF5C05-4E5F-F771-D92F-2CACF13CF803}"/>
          </ac:cxnSpMkLst>
        </pc:cxnChg>
      </pc:sldChg>
      <pc:sldChg chg="addSp delSp modSp add mod modClrScheme chgLayout">
        <pc:chgData name="Erick Arostegui Cunza" userId="d89b6af450cec8f7" providerId="LiveId" clId="{C0C0D843-EC1D-4479-9B82-0E594943AE13}" dt="2022-09-21T20:18:45.340" v="3576" actId="207"/>
        <pc:sldMkLst>
          <pc:docMk/>
          <pc:sldMk cId="1460373794" sldId="759"/>
        </pc:sldMkLst>
        <pc:spChg chg="add mod">
          <ac:chgData name="Erick Arostegui Cunza" userId="d89b6af450cec8f7" providerId="LiveId" clId="{C0C0D843-EC1D-4479-9B82-0E594943AE13}" dt="2022-09-20T21:43:35.160" v="1984" actId="207"/>
          <ac:spMkLst>
            <pc:docMk/>
            <pc:sldMk cId="1460373794" sldId="759"/>
            <ac:spMk id="2" creationId="{3D883C07-DD7B-D781-ED00-1375932E34AE}"/>
          </ac:spMkLst>
        </pc:spChg>
        <pc:spChg chg="add mod">
          <ac:chgData name="Erick Arostegui Cunza" userId="d89b6af450cec8f7" providerId="LiveId" clId="{C0C0D843-EC1D-4479-9B82-0E594943AE13}" dt="2022-09-20T21:43:35.160" v="1984" actId="207"/>
          <ac:spMkLst>
            <pc:docMk/>
            <pc:sldMk cId="1460373794" sldId="759"/>
            <ac:spMk id="3" creationId="{2E93F962-32BF-6FBA-BA8C-2DDCB4322083}"/>
          </ac:spMkLst>
        </pc:spChg>
        <pc:spChg chg="add mod">
          <ac:chgData name="Erick Arostegui Cunza" userId="d89b6af450cec8f7" providerId="LiveId" clId="{C0C0D843-EC1D-4479-9B82-0E594943AE13}" dt="2022-09-20T21:43:35.160" v="1984" actId="207"/>
          <ac:spMkLst>
            <pc:docMk/>
            <pc:sldMk cId="1460373794" sldId="759"/>
            <ac:spMk id="4" creationId="{8E6D382C-8B08-AB18-D33D-D4A913119BD8}"/>
          </ac:spMkLst>
        </pc:spChg>
        <pc:spChg chg="del">
          <ac:chgData name="Erick Arostegui Cunza" userId="d89b6af450cec8f7" providerId="LiveId" clId="{C0C0D843-EC1D-4479-9B82-0E594943AE13}" dt="2022-09-20T21:43:08.201" v="1980" actId="478"/>
          <ac:spMkLst>
            <pc:docMk/>
            <pc:sldMk cId="1460373794" sldId="759"/>
            <ac:spMk id="5" creationId="{A8791982-B513-2A77-0794-9EC0CBEA56EB}"/>
          </ac:spMkLst>
        </pc:spChg>
        <pc:spChg chg="mod">
          <ac:chgData name="Erick Arostegui Cunza" userId="d89b6af450cec8f7" providerId="LiveId" clId="{C0C0D843-EC1D-4479-9B82-0E594943AE13}" dt="2022-09-20T21:42:58.417" v="1979"/>
          <ac:spMkLst>
            <pc:docMk/>
            <pc:sldMk cId="1460373794" sldId="759"/>
            <ac:spMk id="6" creationId="{53146035-6BDA-3C1E-A86C-A633F9510E08}"/>
          </ac:spMkLst>
        </pc:spChg>
        <pc:spChg chg="mod">
          <ac:chgData name="Erick Arostegui Cunza" userId="d89b6af450cec8f7" providerId="LiveId" clId="{C0C0D843-EC1D-4479-9B82-0E594943AE13}" dt="2022-09-21T20:18:45.340" v="3576" actId="207"/>
          <ac:spMkLst>
            <pc:docMk/>
            <pc:sldMk cId="1460373794" sldId="759"/>
            <ac:spMk id="9" creationId="{56C889CB-F393-4BCE-A5E8-AA9AC2D328BD}"/>
          </ac:spMkLst>
        </pc:spChg>
        <pc:spChg chg="del">
          <ac:chgData name="Erick Arostegui Cunza" userId="d89b6af450cec8f7" providerId="LiveId" clId="{C0C0D843-EC1D-4479-9B82-0E594943AE13}" dt="2022-09-20T21:43:08.201" v="1980" actId="478"/>
          <ac:spMkLst>
            <pc:docMk/>
            <pc:sldMk cId="1460373794" sldId="759"/>
            <ac:spMk id="10" creationId="{1EC2A5BC-37B0-0EE7-18D7-E9EBE117667C}"/>
          </ac:spMkLst>
        </pc:spChg>
        <pc:spChg chg="del">
          <ac:chgData name="Erick Arostegui Cunza" userId="d89b6af450cec8f7" providerId="LiveId" clId="{C0C0D843-EC1D-4479-9B82-0E594943AE13}" dt="2022-09-20T21:43:08.201" v="1980" actId="478"/>
          <ac:spMkLst>
            <pc:docMk/>
            <pc:sldMk cId="1460373794" sldId="759"/>
            <ac:spMk id="16" creationId="{BFC6D411-05DC-2D01-BA7F-94E026598F95}"/>
          </ac:spMkLst>
        </pc:spChg>
        <pc:spChg chg="del">
          <ac:chgData name="Erick Arostegui Cunza" userId="d89b6af450cec8f7" providerId="LiveId" clId="{C0C0D843-EC1D-4479-9B82-0E594943AE13}" dt="2022-09-20T21:43:08.201" v="1980" actId="478"/>
          <ac:spMkLst>
            <pc:docMk/>
            <pc:sldMk cId="1460373794" sldId="759"/>
            <ac:spMk id="19" creationId="{011A0F19-F6FF-A40E-B7BA-6E5608E21FDA}"/>
          </ac:spMkLst>
        </pc:spChg>
        <pc:spChg chg="del">
          <ac:chgData name="Erick Arostegui Cunza" userId="d89b6af450cec8f7" providerId="LiveId" clId="{C0C0D843-EC1D-4479-9B82-0E594943AE13}" dt="2022-09-20T21:43:08.201" v="1980" actId="478"/>
          <ac:spMkLst>
            <pc:docMk/>
            <pc:sldMk cId="1460373794" sldId="759"/>
            <ac:spMk id="24" creationId="{49363997-A633-F2D2-79F6-CAD437D5B556}"/>
          </ac:spMkLst>
        </pc:spChg>
        <pc:spChg chg="del">
          <ac:chgData name="Erick Arostegui Cunza" userId="d89b6af450cec8f7" providerId="LiveId" clId="{C0C0D843-EC1D-4479-9B82-0E594943AE13}" dt="2022-09-20T21:43:08.201" v="1980" actId="478"/>
          <ac:spMkLst>
            <pc:docMk/>
            <pc:sldMk cId="1460373794" sldId="759"/>
            <ac:spMk id="26" creationId="{4AE04AA2-6FB4-E348-52C5-D3DF722A6984}"/>
          </ac:spMkLst>
        </pc:spChg>
        <pc:spChg chg="del">
          <ac:chgData name="Erick Arostegui Cunza" userId="d89b6af450cec8f7" providerId="LiveId" clId="{C0C0D843-EC1D-4479-9B82-0E594943AE13}" dt="2022-09-20T21:43:08.201" v="1980" actId="478"/>
          <ac:spMkLst>
            <pc:docMk/>
            <pc:sldMk cId="1460373794" sldId="759"/>
            <ac:spMk id="28" creationId="{3B9CF1AA-C0EB-CECB-50F3-5AC15E654FC0}"/>
          </ac:spMkLst>
        </pc:spChg>
        <pc:spChg chg="del">
          <ac:chgData name="Erick Arostegui Cunza" userId="d89b6af450cec8f7" providerId="LiveId" clId="{C0C0D843-EC1D-4479-9B82-0E594943AE13}" dt="2022-09-20T21:43:08.201" v="1980" actId="478"/>
          <ac:spMkLst>
            <pc:docMk/>
            <pc:sldMk cId="1460373794" sldId="759"/>
            <ac:spMk id="30" creationId="{83085DAB-53BF-F4E2-5E84-DEADBED0EA40}"/>
          </ac:spMkLst>
        </pc:spChg>
        <pc:picChg chg="del">
          <ac:chgData name="Erick Arostegui Cunza" userId="d89b6af450cec8f7" providerId="LiveId" clId="{C0C0D843-EC1D-4479-9B82-0E594943AE13}" dt="2022-09-21T20:18:43.948" v="3575" actId="478"/>
          <ac:picMkLst>
            <pc:docMk/>
            <pc:sldMk cId="1460373794" sldId="759"/>
            <ac:picMk id="23" creationId="{D1707DB2-87AF-AA81-88AB-E35B99DA3F7D}"/>
          </ac:picMkLst>
        </pc:picChg>
        <pc:picChg chg="del">
          <ac:chgData name="Erick Arostegui Cunza" userId="d89b6af450cec8f7" providerId="LiveId" clId="{C0C0D843-EC1D-4479-9B82-0E594943AE13}" dt="2022-09-20T21:43:08.201" v="1980" actId="478"/>
          <ac:picMkLst>
            <pc:docMk/>
            <pc:sldMk cId="1460373794" sldId="759"/>
            <ac:picMk id="33" creationId="{CC64E328-4415-EEB8-FF4F-3BB1F3134D90}"/>
          </ac:picMkLst>
        </pc:picChg>
        <pc:picChg chg="del">
          <ac:chgData name="Erick Arostegui Cunza" userId="d89b6af450cec8f7" providerId="LiveId" clId="{C0C0D843-EC1D-4479-9B82-0E594943AE13}" dt="2022-09-20T21:43:08.201" v="1980" actId="478"/>
          <ac:picMkLst>
            <pc:docMk/>
            <pc:sldMk cId="1460373794" sldId="759"/>
            <ac:picMk id="34" creationId="{9E5F519D-7C70-4FC6-3259-FA472FF00CA1}"/>
          </ac:picMkLst>
        </pc:picChg>
        <pc:picChg chg="del">
          <ac:chgData name="Erick Arostegui Cunza" userId="d89b6af450cec8f7" providerId="LiveId" clId="{C0C0D843-EC1D-4479-9B82-0E594943AE13}" dt="2022-09-20T21:43:08.201" v="1980" actId="478"/>
          <ac:picMkLst>
            <pc:docMk/>
            <pc:sldMk cId="1460373794" sldId="759"/>
            <ac:picMk id="35" creationId="{14ACF6AD-11E9-B72F-B7CD-F0A76A3C1D1F}"/>
          </ac:picMkLst>
        </pc:picChg>
        <pc:picChg chg="del">
          <ac:chgData name="Erick Arostegui Cunza" userId="d89b6af450cec8f7" providerId="LiveId" clId="{C0C0D843-EC1D-4479-9B82-0E594943AE13}" dt="2022-09-20T21:43:08.201" v="1980" actId="478"/>
          <ac:picMkLst>
            <pc:docMk/>
            <pc:sldMk cId="1460373794" sldId="759"/>
            <ac:picMk id="36" creationId="{D317C90B-4A4D-DE1F-37A2-EEF8F5B34A6D}"/>
          </ac:picMkLst>
        </pc:picChg>
        <pc:picChg chg="del">
          <ac:chgData name="Erick Arostegui Cunza" userId="d89b6af450cec8f7" providerId="LiveId" clId="{C0C0D843-EC1D-4479-9B82-0E594943AE13}" dt="2022-09-20T21:43:08.201" v="1980" actId="478"/>
          <ac:picMkLst>
            <pc:docMk/>
            <pc:sldMk cId="1460373794" sldId="759"/>
            <ac:picMk id="40" creationId="{7CF63380-7A84-0689-B763-8AA778BDB187}"/>
          </ac:picMkLst>
        </pc:picChg>
        <pc:picChg chg="del">
          <ac:chgData name="Erick Arostegui Cunza" userId="d89b6af450cec8f7" providerId="LiveId" clId="{C0C0D843-EC1D-4479-9B82-0E594943AE13}" dt="2022-09-20T21:43:08.201" v="1980" actId="478"/>
          <ac:picMkLst>
            <pc:docMk/>
            <pc:sldMk cId="1460373794" sldId="759"/>
            <ac:picMk id="42" creationId="{580E7130-B53E-DD1D-3F41-22FCA63EA440}"/>
          </ac:picMkLst>
        </pc:picChg>
        <pc:picChg chg="del">
          <ac:chgData name="Erick Arostegui Cunza" userId="d89b6af450cec8f7" providerId="LiveId" clId="{C0C0D843-EC1D-4479-9B82-0E594943AE13}" dt="2022-09-20T21:43:08.201" v="1980" actId="478"/>
          <ac:picMkLst>
            <pc:docMk/>
            <pc:sldMk cId="1460373794" sldId="759"/>
            <ac:picMk id="45" creationId="{060C0347-ECA7-D72F-3158-F7582EDFD294}"/>
          </ac:picMkLst>
        </pc:picChg>
        <pc:picChg chg="del">
          <ac:chgData name="Erick Arostegui Cunza" userId="d89b6af450cec8f7" providerId="LiveId" clId="{C0C0D843-EC1D-4479-9B82-0E594943AE13}" dt="2022-09-20T21:43:08.201" v="1980" actId="478"/>
          <ac:picMkLst>
            <pc:docMk/>
            <pc:sldMk cId="1460373794" sldId="759"/>
            <ac:picMk id="47" creationId="{7DF2F628-481F-C4D2-75BF-6EE66438CB88}"/>
          </ac:picMkLst>
        </pc:picChg>
        <pc:cxnChg chg="del">
          <ac:chgData name="Erick Arostegui Cunza" userId="d89b6af450cec8f7" providerId="LiveId" clId="{C0C0D843-EC1D-4479-9B82-0E594943AE13}" dt="2022-09-20T21:43:08.201" v="1980" actId="478"/>
          <ac:cxnSpMkLst>
            <pc:docMk/>
            <pc:sldMk cId="1460373794" sldId="759"/>
            <ac:cxnSpMk id="15" creationId="{2BEF5C05-4E5F-F771-D92F-2CACF13CF803}"/>
          </ac:cxnSpMkLst>
        </pc:cxnChg>
      </pc:sldChg>
      <pc:sldChg chg="addSp delSp modSp add mod modClrScheme chgLayout">
        <pc:chgData name="Erick Arostegui Cunza" userId="d89b6af450cec8f7" providerId="LiveId" clId="{C0C0D843-EC1D-4479-9B82-0E594943AE13}" dt="2022-09-21T20:18:48.699" v="3578" actId="207"/>
        <pc:sldMkLst>
          <pc:docMk/>
          <pc:sldMk cId="3291847134" sldId="760"/>
        </pc:sldMkLst>
        <pc:spChg chg="mod">
          <ac:chgData name="Erick Arostegui Cunza" userId="d89b6af450cec8f7" providerId="LiveId" clId="{C0C0D843-EC1D-4479-9B82-0E594943AE13}" dt="2022-09-20T21:44:24.476" v="1986"/>
          <ac:spMkLst>
            <pc:docMk/>
            <pc:sldMk cId="3291847134" sldId="760"/>
            <ac:spMk id="4" creationId="{87BA9DF7-BAB5-1384-114E-BFBE716552F7}"/>
          </ac:spMkLst>
        </pc:spChg>
        <pc:spChg chg="mod">
          <ac:chgData name="Erick Arostegui Cunza" userId="d89b6af450cec8f7" providerId="LiveId" clId="{C0C0D843-EC1D-4479-9B82-0E594943AE13}" dt="2022-09-21T20:18:48.699" v="3578" actId="207"/>
          <ac:spMkLst>
            <pc:docMk/>
            <pc:sldMk cId="3291847134" sldId="760"/>
            <ac:spMk id="9" creationId="{56C889CB-F393-4BCE-A5E8-AA9AC2D328BD}"/>
          </ac:spMkLst>
        </pc:spChg>
        <pc:picChg chg="add mod">
          <ac:chgData name="Erick Arostegui Cunza" userId="d89b6af450cec8f7" providerId="LiveId" clId="{C0C0D843-EC1D-4479-9B82-0E594943AE13}" dt="2022-09-20T21:45:47.707" v="1998"/>
          <ac:picMkLst>
            <pc:docMk/>
            <pc:sldMk cId="3291847134" sldId="760"/>
            <ac:picMk id="3" creationId="{EDB00E16-DB52-29CB-F560-DBD5E8D0124F}"/>
          </ac:picMkLst>
        </pc:picChg>
        <pc:picChg chg="del">
          <ac:chgData name="Erick Arostegui Cunza" userId="d89b6af450cec8f7" providerId="LiveId" clId="{C0C0D843-EC1D-4479-9B82-0E594943AE13}" dt="2022-09-21T20:18:47.156" v="3577" actId="478"/>
          <ac:picMkLst>
            <pc:docMk/>
            <pc:sldMk cId="3291847134" sldId="760"/>
            <ac:picMk id="8" creationId="{A93BAAD8-C844-FFDD-0D5F-D66BB7AC1F19}"/>
          </ac:picMkLst>
        </pc:picChg>
      </pc:sldChg>
      <pc:sldChg chg="add del">
        <pc:chgData name="Erick Arostegui Cunza" userId="d89b6af450cec8f7" providerId="LiveId" clId="{C0C0D843-EC1D-4479-9B82-0E594943AE13}" dt="2022-09-20T21:45:24.912" v="1992"/>
        <pc:sldMkLst>
          <pc:docMk/>
          <pc:sldMk cId="494855607" sldId="761"/>
        </pc:sldMkLst>
      </pc:sldChg>
      <pc:sldChg chg="addSp delSp modSp add mod modClrScheme chgLayout">
        <pc:chgData name="Erick Arostegui Cunza" userId="d89b6af450cec8f7" providerId="LiveId" clId="{C0C0D843-EC1D-4479-9B82-0E594943AE13}" dt="2022-09-21T20:18:53.787" v="3580" actId="207"/>
        <pc:sldMkLst>
          <pc:docMk/>
          <pc:sldMk cId="4087451141" sldId="761"/>
        </pc:sldMkLst>
        <pc:spChg chg="del">
          <ac:chgData name="Erick Arostegui Cunza" userId="d89b6af450cec8f7" providerId="LiveId" clId="{C0C0D843-EC1D-4479-9B82-0E594943AE13}" dt="2022-09-20T21:46:39.445" v="2001" actId="478"/>
          <ac:spMkLst>
            <pc:docMk/>
            <pc:sldMk cId="4087451141" sldId="761"/>
            <ac:spMk id="2" creationId="{760AFCDE-6569-0C72-A2D1-D941103E1FB9}"/>
          </ac:spMkLst>
        </pc:spChg>
        <pc:spChg chg="mod">
          <ac:chgData name="Erick Arostegui Cunza" userId="d89b6af450cec8f7" providerId="LiveId" clId="{C0C0D843-EC1D-4479-9B82-0E594943AE13}" dt="2022-09-20T21:46:27.955" v="2000"/>
          <ac:spMkLst>
            <pc:docMk/>
            <pc:sldMk cId="4087451141" sldId="761"/>
            <ac:spMk id="4" creationId="{87BA9DF7-BAB5-1384-114E-BFBE716552F7}"/>
          </ac:spMkLst>
        </pc:spChg>
        <pc:spChg chg="del">
          <ac:chgData name="Erick Arostegui Cunza" userId="d89b6af450cec8f7" providerId="LiveId" clId="{C0C0D843-EC1D-4479-9B82-0E594943AE13}" dt="2022-09-20T21:46:39.445" v="2001" actId="478"/>
          <ac:spMkLst>
            <pc:docMk/>
            <pc:sldMk cId="4087451141" sldId="761"/>
            <ac:spMk id="5" creationId="{929BCA81-BC94-A52B-4EC8-39B28B52E796}"/>
          </ac:spMkLst>
        </pc:spChg>
        <pc:spChg chg="add mod">
          <ac:chgData name="Erick Arostegui Cunza" userId="d89b6af450cec8f7" providerId="LiveId" clId="{C0C0D843-EC1D-4479-9B82-0E594943AE13}" dt="2022-09-20T21:48:28.294" v="2021" actId="1076"/>
          <ac:spMkLst>
            <pc:docMk/>
            <pc:sldMk cId="4087451141" sldId="761"/>
            <ac:spMk id="6" creationId="{E7A11D27-8154-8433-FB4C-09E067829AF6}"/>
          </ac:spMkLst>
        </pc:spChg>
        <pc:spChg chg="del">
          <ac:chgData name="Erick Arostegui Cunza" userId="d89b6af450cec8f7" providerId="LiveId" clId="{C0C0D843-EC1D-4479-9B82-0E594943AE13}" dt="2022-09-20T21:46:39.445" v="2001" actId="478"/>
          <ac:spMkLst>
            <pc:docMk/>
            <pc:sldMk cId="4087451141" sldId="761"/>
            <ac:spMk id="7" creationId="{2D3D5AF8-55F0-8F45-73FF-6B86D875A27E}"/>
          </ac:spMkLst>
        </pc:spChg>
        <pc:spChg chg="mod">
          <ac:chgData name="Erick Arostegui Cunza" userId="d89b6af450cec8f7" providerId="LiveId" clId="{C0C0D843-EC1D-4479-9B82-0E594943AE13}" dt="2022-09-21T20:18:53.787" v="3580" actId="207"/>
          <ac:spMkLst>
            <pc:docMk/>
            <pc:sldMk cId="4087451141" sldId="761"/>
            <ac:spMk id="9" creationId="{56C889CB-F393-4BCE-A5E8-AA9AC2D328BD}"/>
          </ac:spMkLst>
        </pc:spChg>
        <pc:spChg chg="del">
          <ac:chgData name="Erick Arostegui Cunza" userId="d89b6af450cec8f7" providerId="LiveId" clId="{C0C0D843-EC1D-4479-9B82-0E594943AE13}" dt="2022-09-20T21:46:39.445" v="2001" actId="478"/>
          <ac:spMkLst>
            <pc:docMk/>
            <pc:sldMk cId="4087451141" sldId="761"/>
            <ac:spMk id="11" creationId="{43F9F21C-3E43-BA10-FB7D-1CC266ABFBF4}"/>
          </ac:spMkLst>
        </pc:spChg>
        <pc:spChg chg="del">
          <ac:chgData name="Erick Arostegui Cunza" userId="d89b6af450cec8f7" providerId="LiveId" clId="{C0C0D843-EC1D-4479-9B82-0E594943AE13}" dt="2022-09-20T21:46:39.445" v="2001" actId="478"/>
          <ac:spMkLst>
            <pc:docMk/>
            <pc:sldMk cId="4087451141" sldId="761"/>
            <ac:spMk id="43" creationId="{66432E24-189F-2A1B-17D5-D95C8DCB9151}"/>
          </ac:spMkLst>
        </pc:spChg>
        <pc:spChg chg="del">
          <ac:chgData name="Erick Arostegui Cunza" userId="d89b6af450cec8f7" providerId="LiveId" clId="{C0C0D843-EC1D-4479-9B82-0E594943AE13}" dt="2022-09-20T21:46:39.445" v="2001" actId="478"/>
          <ac:spMkLst>
            <pc:docMk/>
            <pc:sldMk cId="4087451141" sldId="761"/>
            <ac:spMk id="44" creationId="{52209B44-4FE0-69F5-4A4D-92697A11726D}"/>
          </ac:spMkLst>
        </pc:spChg>
        <pc:spChg chg="del">
          <ac:chgData name="Erick Arostegui Cunza" userId="d89b6af450cec8f7" providerId="LiveId" clId="{C0C0D843-EC1D-4479-9B82-0E594943AE13}" dt="2022-09-20T21:46:39.445" v="2001" actId="478"/>
          <ac:spMkLst>
            <pc:docMk/>
            <pc:sldMk cId="4087451141" sldId="761"/>
            <ac:spMk id="45" creationId="{45484D35-DC66-2CE1-A192-3FAC5A01C669}"/>
          </ac:spMkLst>
        </pc:spChg>
        <pc:spChg chg="del">
          <ac:chgData name="Erick Arostegui Cunza" userId="d89b6af450cec8f7" providerId="LiveId" clId="{C0C0D843-EC1D-4479-9B82-0E594943AE13}" dt="2022-09-20T21:46:39.445" v="2001" actId="478"/>
          <ac:spMkLst>
            <pc:docMk/>
            <pc:sldMk cId="4087451141" sldId="761"/>
            <ac:spMk id="46" creationId="{A80D93A9-2A62-DD01-F611-D86D326A4238}"/>
          </ac:spMkLst>
        </pc:spChg>
        <pc:spChg chg="del">
          <ac:chgData name="Erick Arostegui Cunza" userId="d89b6af450cec8f7" providerId="LiveId" clId="{C0C0D843-EC1D-4479-9B82-0E594943AE13}" dt="2022-09-20T21:46:39.445" v="2001" actId="478"/>
          <ac:spMkLst>
            <pc:docMk/>
            <pc:sldMk cId="4087451141" sldId="761"/>
            <ac:spMk id="49" creationId="{95C0DCE2-5279-8958-28A4-AC5913B6D856}"/>
          </ac:spMkLst>
        </pc:spChg>
        <pc:spChg chg="del">
          <ac:chgData name="Erick Arostegui Cunza" userId="d89b6af450cec8f7" providerId="LiveId" clId="{C0C0D843-EC1D-4479-9B82-0E594943AE13}" dt="2022-09-20T21:46:39.445" v="2001" actId="478"/>
          <ac:spMkLst>
            <pc:docMk/>
            <pc:sldMk cId="4087451141" sldId="761"/>
            <ac:spMk id="50" creationId="{12D22783-AF2E-B26B-4008-A31B74FEF4D3}"/>
          </ac:spMkLst>
        </pc:spChg>
        <pc:spChg chg="del">
          <ac:chgData name="Erick Arostegui Cunza" userId="d89b6af450cec8f7" providerId="LiveId" clId="{C0C0D843-EC1D-4479-9B82-0E594943AE13}" dt="2022-09-20T21:46:39.445" v="2001" actId="478"/>
          <ac:spMkLst>
            <pc:docMk/>
            <pc:sldMk cId="4087451141" sldId="761"/>
            <ac:spMk id="51" creationId="{5B8717D3-9A30-01CA-5BBB-A881C59C6716}"/>
          </ac:spMkLst>
        </pc:spChg>
        <pc:spChg chg="del">
          <ac:chgData name="Erick Arostegui Cunza" userId="d89b6af450cec8f7" providerId="LiveId" clId="{C0C0D843-EC1D-4479-9B82-0E594943AE13}" dt="2022-09-20T21:46:39.445" v="2001" actId="478"/>
          <ac:spMkLst>
            <pc:docMk/>
            <pc:sldMk cId="4087451141" sldId="761"/>
            <ac:spMk id="52" creationId="{8F4BC714-EFBF-EC81-C2E7-C1745B02B964}"/>
          </ac:spMkLst>
        </pc:spChg>
        <pc:spChg chg="del">
          <ac:chgData name="Erick Arostegui Cunza" userId="d89b6af450cec8f7" providerId="LiveId" clId="{C0C0D843-EC1D-4479-9B82-0E594943AE13}" dt="2022-09-20T21:46:39.445" v="2001" actId="478"/>
          <ac:spMkLst>
            <pc:docMk/>
            <pc:sldMk cId="4087451141" sldId="761"/>
            <ac:spMk id="53" creationId="{E7DAD70F-A3FB-5D2D-2D04-47ABE4182A2F}"/>
          </ac:spMkLst>
        </pc:spChg>
        <pc:spChg chg="del">
          <ac:chgData name="Erick Arostegui Cunza" userId="d89b6af450cec8f7" providerId="LiveId" clId="{C0C0D843-EC1D-4479-9B82-0E594943AE13}" dt="2022-09-20T21:46:39.445" v="2001" actId="478"/>
          <ac:spMkLst>
            <pc:docMk/>
            <pc:sldMk cId="4087451141" sldId="761"/>
            <ac:spMk id="54" creationId="{D4E2CEE7-D665-ECC2-8256-1B7D03D1ADC0}"/>
          </ac:spMkLst>
        </pc:spChg>
        <pc:grpChg chg="del">
          <ac:chgData name="Erick Arostegui Cunza" userId="d89b6af450cec8f7" providerId="LiveId" clId="{C0C0D843-EC1D-4479-9B82-0E594943AE13}" dt="2022-09-20T21:46:39.445" v="2001" actId="478"/>
          <ac:grpSpMkLst>
            <pc:docMk/>
            <pc:sldMk cId="4087451141" sldId="761"/>
            <ac:grpSpMk id="12" creationId="{932F4065-1A8A-06C2-EE05-57D17E464311}"/>
          </ac:grpSpMkLst>
        </pc:grpChg>
        <pc:grpChg chg="del">
          <ac:chgData name="Erick Arostegui Cunza" userId="d89b6af450cec8f7" providerId="LiveId" clId="{C0C0D843-EC1D-4479-9B82-0E594943AE13}" dt="2022-09-20T21:46:39.445" v="2001" actId="478"/>
          <ac:grpSpMkLst>
            <pc:docMk/>
            <pc:sldMk cId="4087451141" sldId="761"/>
            <ac:grpSpMk id="15" creationId="{A635C7ED-EF08-84C5-DE4D-113968307DFC}"/>
          </ac:grpSpMkLst>
        </pc:grpChg>
        <pc:graphicFrameChg chg="add del mod">
          <ac:chgData name="Erick Arostegui Cunza" userId="d89b6af450cec8f7" providerId="LiveId" clId="{C0C0D843-EC1D-4479-9B82-0E594943AE13}" dt="2022-09-20T21:51:01.217" v="2035"/>
          <ac:graphicFrameMkLst>
            <pc:docMk/>
            <pc:sldMk cId="4087451141" sldId="761"/>
            <ac:graphicFrameMk id="18" creationId="{98521013-9846-3FBB-552E-D78D1251D8A7}"/>
          </ac:graphicFrameMkLst>
        </pc:graphicFrameChg>
        <pc:graphicFrameChg chg="add del mod">
          <ac:chgData name="Erick Arostegui Cunza" userId="d89b6af450cec8f7" providerId="LiveId" clId="{C0C0D843-EC1D-4479-9B82-0E594943AE13}" dt="2022-09-20T21:51:37.046" v="2040" actId="21"/>
          <ac:graphicFrameMkLst>
            <pc:docMk/>
            <pc:sldMk cId="4087451141" sldId="761"/>
            <ac:graphicFrameMk id="19" creationId="{48B7FC4A-5A09-CC58-80E3-2AA9998F5BE2}"/>
          </ac:graphicFrameMkLst>
        </pc:graphicFrameChg>
        <pc:picChg chg="del">
          <ac:chgData name="Erick Arostegui Cunza" userId="d89b6af450cec8f7" providerId="LiveId" clId="{C0C0D843-EC1D-4479-9B82-0E594943AE13}" dt="2022-09-20T21:46:39.445" v="2001" actId="478"/>
          <ac:picMkLst>
            <pc:docMk/>
            <pc:sldMk cId="4087451141" sldId="761"/>
            <ac:picMk id="3" creationId="{EDB00E16-DB52-29CB-F560-DBD5E8D0124F}"/>
          </ac:picMkLst>
        </pc:picChg>
        <pc:picChg chg="del">
          <ac:chgData name="Erick Arostegui Cunza" userId="d89b6af450cec8f7" providerId="LiveId" clId="{C0C0D843-EC1D-4479-9B82-0E594943AE13}" dt="2022-09-21T20:18:52.565" v="3579" actId="478"/>
          <ac:picMkLst>
            <pc:docMk/>
            <pc:sldMk cId="4087451141" sldId="761"/>
            <ac:picMk id="8" creationId="{A93BAAD8-C844-FFDD-0D5F-D66BB7AC1F19}"/>
          </ac:picMkLst>
        </pc:picChg>
        <pc:picChg chg="add del mod">
          <ac:chgData name="Erick Arostegui Cunza" userId="d89b6af450cec8f7" providerId="LiveId" clId="{C0C0D843-EC1D-4479-9B82-0E594943AE13}" dt="2022-09-20T21:50:36.725" v="2031"/>
          <ac:picMkLst>
            <pc:docMk/>
            <pc:sldMk cId="4087451141" sldId="761"/>
            <ac:picMk id="16" creationId="{32297543-80B6-AAD0-66BA-0C086E5A3831}"/>
          </ac:picMkLst>
        </pc:picChg>
        <pc:picChg chg="add del">
          <ac:chgData name="Erick Arostegui Cunza" userId="d89b6af450cec8f7" providerId="LiveId" clId="{C0C0D843-EC1D-4479-9B82-0E594943AE13}" dt="2022-09-20T21:50:52.691" v="2033"/>
          <ac:picMkLst>
            <pc:docMk/>
            <pc:sldMk cId="4087451141" sldId="761"/>
            <ac:picMk id="17" creationId="{BD6247A1-5B69-B5BA-D20D-96DE7D42DBEE}"/>
          </ac:picMkLst>
        </pc:picChg>
        <pc:picChg chg="add mod">
          <ac:chgData name="Erick Arostegui Cunza" userId="d89b6af450cec8f7" providerId="LiveId" clId="{C0C0D843-EC1D-4479-9B82-0E594943AE13}" dt="2022-09-20T21:51:45.575" v="2043" actId="1366"/>
          <ac:picMkLst>
            <pc:docMk/>
            <pc:sldMk cId="4087451141" sldId="761"/>
            <ac:picMk id="20" creationId="{9831E3D9-7948-1EAC-4A48-5F450A5E9231}"/>
          </ac:picMkLst>
        </pc:picChg>
        <pc:picChg chg="del">
          <ac:chgData name="Erick Arostegui Cunza" userId="d89b6af450cec8f7" providerId="LiveId" clId="{C0C0D843-EC1D-4479-9B82-0E594943AE13}" dt="2022-09-20T21:46:39.445" v="2001" actId="478"/>
          <ac:picMkLst>
            <pc:docMk/>
            <pc:sldMk cId="4087451141" sldId="761"/>
            <ac:picMk id="27" creationId="{ED8D0DCC-552C-D1F6-575A-5560E367EA96}"/>
          </ac:picMkLst>
        </pc:picChg>
        <pc:picChg chg="del">
          <ac:chgData name="Erick Arostegui Cunza" userId="d89b6af450cec8f7" providerId="LiveId" clId="{C0C0D843-EC1D-4479-9B82-0E594943AE13}" dt="2022-09-20T21:46:39.445" v="2001" actId="478"/>
          <ac:picMkLst>
            <pc:docMk/>
            <pc:sldMk cId="4087451141" sldId="761"/>
            <ac:picMk id="31" creationId="{D6C898B7-A797-FAAB-1A83-5AC7021CA14C}"/>
          </ac:picMkLst>
        </pc:picChg>
        <pc:picChg chg="del">
          <ac:chgData name="Erick Arostegui Cunza" userId="d89b6af450cec8f7" providerId="LiveId" clId="{C0C0D843-EC1D-4479-9B82-0E594943AE13}" dt="2022-09-20T21:46:39.445" v="2001" actId="478"/>
          <ac:picMkLst>
            <pc:docMk/>
            <pc:sldMk cId="4087451141" sldId="761"/>
            <ac:picMk id="33" creationId="{BFF35D39-080E-8A33-ED4D-00FADD561C46}"/>
          </ac:picMkLst>
        </pc:picChg>
        <pc:picChg chg="del">
          <ac:chgData name="Erick Arostegui Cunza" userId="d89b6af450cec8f7" providerId="LiveId" clId="{C0C0D843-EC1D-4479-9B82-0E594943AE13}" dt="2022-09-20T21:46:39.445" v="2001" actId="478"/>
          <ac:picMkLst>
            <pc:docMk/>
            <pc:sldMk cId="4087451141" sldId="761"/>
            <ac:picMk id="39" creationId="{956A1A30-F0C7-E918-DE60-C0720EA462BE}"/>
          </ac:picMkLst>
        </pc:picChg>
        <pc:cxnChg chg="add mod">
          <ac:chgData name="Erick Arostegui Cunza" userId="d89b6af450cec8f7" providerId="LiveId" clId="{C0C0D843-EC1D-4479-9B82-0E594943AE13}" dt="2022-09-20T21:48:04.632" v="2016"/>
          <ac:cxnSpMkLst>
            <pc:docMk/>
            <pc:sldMk cId="4087451141" sldId="761"/>
            <ac:cxnSpMk id="10" creationId="{21FF63D9-926D-9223-0A6C-FCC3A2AEAB5F}"/>
          </ac:cxnSpMkLst>
        </pc:cxnChg>
      </pc:sldChg>
      <pc:sldChg chg="addSp delSp modSp add mod modClrScheme chgLayout">
        <pc:chgData name="Erick Arostegui Cunza" userId="d89b6af450cec8f7" providerId="LiveId" clId="{C0C0D843-EC1D-4479-9B82-0E594943AE13}" dt="2022-09-21T20:18:57.891" v="3582" actId="207"/>
        <pc:sldMkLst>
          <pc:docMk/>
          <pc:sldMk cId="1875233554" sldId="762"/>
        </pc:sldMkLst>
        <pc:spChg chg="mod">
          <ac:chgData name="Erick Arostegui Cunza" userId="d89b6af450cec8f7" providerId="LiveId" clId="{C0C0D843-EC1D-4479-9B82-0E594943AE13}" dt="2022-09-20T21:52:55.802" v="2055" actId="1076"/>
          <ac:spMkLst>
            <pc:docMk/>
            <pc:sldMk cId="1875233554" sldId="762"/>
            <ac:spMk id="6" creationId="{E7A11D27-8154-8433-FB4C-09E067829AF6}"/>
          </ac:spMkLst>
        </pc:spChg>
        <pc:spChg chg="mod">
          <ac:chgData name="Erick Arostegui Cunza" userId="d89b6af450cec8f7" providerId="LiveId" clId="{C0C0D843-EC1D-4479-9B82-0E594943AE13}" dt="2022-09-21T20:18:57.891" v="3582" actId="207"/>
          <ac:spMkLst>
            <pc:docMk/>
            <pc:sldMk cId="1875233554" sldId="762"/>
            <ac:spMk id="9" creationId="{56C889CB-F393-4BCE-A5E8-AA9AC2D328BD}"/>
          </ac:spMkLst>
        </pc:spChg>
        <pc:picChg chg="add mod">
          <ac:chgData name="Erick Arostegui Cunza" userId="d89b6af450cec8f7" providerId="LiveId" clId="{C0C0D843-EC1D-4479-9B82-0E594943AE13}" dt="2022-09-20T21:52:28.559" v="2048" actId="1076"/>
          <ac:picMkLst>
            <pc:docMk/>
            <pc:sldMk cId="1875233554" sldId="762"/>
            <ac:picMk id="2" creationId="{F46FAD12-A5B5-69D7-EFCB-62CD58B797BD}"/>
          </ac:picMkLst>
        </pc:picChg>
        <pc:picChg chg="del">
          <ac:chgData name="Erick Arostegui Cunza" userId="d89b6af450cec8f7" providerId="LiveId" clId="{C0C0D843-EC1D-4479-9B82-0E594943AE13}" dt="2022-09-21T20:18:56.244" v="3581" actId="478"/>
          <ac:picMkLst>
            <pc:docMk/>
            <pc:sldMk cId="1875233554" sldId="762"/>
            <ac:picMk id="8" creationId="{A93BAAD8-C844-FFDD-0D5F-D66BB7AC1F19}"/>
          </ac:picMkLst>
        </pc:picChg>
        <pc:picChg chg="del">
          <ac:chgData name="Erick Arostegui Cunza" userId="d89b6af450cec8f7" providerId="LiveId" clId="{C0C0D843-EC1D-4479-9B82-0E594943AE13}" dt="2022-09-20T21:52:23.401" v="2045" actId="478"/>
          <ac:picMkLst>
            <pc:docMk/>
            <pc:sldMk cId="1875233554" sldId="762"/>
            <ac:picMk id="20" creationId="{9831E3D9-7948-1EAC-4A48-5F450A5E9231}"/>
          </ac:picMkLst>
        </pc:picChg>
      </pc:sldChg>
      <pc:sldChg chg="addSp delSp modSp add mod modClrScheme chgLayout">
        <pc:chgData name="Erick Arostegui Cunza" userId="d89b6af450cec8f7" providerId="LiveId" clId="{C0C0D843-EC1D-4479-9B82-0E594943AE13}" dt="2022-09-21T20:19:01.400" v="3584" actId="207"/>
        <pc:sldMkLst>
          <pc:docMk/>
          <pc:sldMk cId="1012162315" sldId="763"/>
        </pc:sldMkLst>
        <pc:spChg chg="add del">
          <ac:chgData name="Erick Arostegui Cunza" userId="d89b6af450cec8f7" providerId="LiveId" clId="{C0C0D843-EC1D-4479-9B82-0E594943AE13}" dt="2022-09-20T21:53:55.006" v="2064" actId="22"/>
          <ac:spMkLst>
            <pc:docMk/>
            <pc:sldMk cId="1012162315" sldId="763"/>
            <ac:spMk id="5" creationId="{90C08142-402E-0E51-1528-2B452E27E2CD}"/>
          </ac:spMkLst>
        </pc:spChg>
        <pc:spChg chg="mod">
          <ac:chgData name="Erick Arostegui Cunza" userId="d89b6af450cec8f7" providerId="LiveId" clId="{C0C0D843-EC1D-4479-9B82-0E594943AE13}" dt="2022-09-20T21:53:42.156" v="2062" actId="123"/>
          <ac:spMkLst>
            <pc:docMk/>
            <pc:sldMk cId="1012162315" sldId="763"/>
            <ac:spMk id="6" creationId="{E7A11D27-8154-8433-FB4C-09E067829AF6}"/>
          </ac:spMkLst>
        </pc:spChg>
        <pc:spChg chg="mod">
          <ac:chgData name="Erick Arostegui Cunza" userId="d89b6af450cec8f7" providerId="LiveId" clId="{C0C0D843-EC1D-4479-9B82-0E594943AE13}" dt="2022-09-21T20:19:01.400" v="3584" actId="207"/>
          <ac:spMkLst>
            <pc:docMk/>
            <pc:sldMk cId="1012162315" sldId="763"/>
            <ac:spMk id="9" creationId="{56C889CB-F393-4BCE-A5E8-AA9AC2D328BD}"/>
          </ac:spMkLst>
        </pc:spChg>
        <pc:picChg chg="del">
          <ac:chgData name="Erick Arostegui Cunza" userId="d89b6af450cec8f7" providerId="LiveId" clId="{C0C0D843-EC1D-4479-9B82-0E594943AE13}" dt="2022-09-21T20:18:59.967" v="3583" actId="478"/>
          <ac:picMkLst>
            <pc:docMk/>
            <pc:sldMk cId="1012162315" sldId="763"/>
            <ac:picMk id="8" creationId="{A93BAAD8-C844-FFDD-0D5F-D66BB7AC1F19}"/>
          </ac:picMkLst>
        </pc:picChg>
      </pc:sldChg>
      <pc:sldChg chg="addSp delSp modSp add mod modClrScheme chgLayout">
        <pc:chgData name="Erick Arostegui Cunza" userId="d89b6af450cec8f7" providerId="LiveId" clId="{C0C0D843-EC1D-4479-9B82-0E594943AE13}" dt="2022-09-21T20:26:02.376" v="3696" actId="1076"/>
        <pc:sldMkLst>
          <pc:docMk/>
          <pc:sldMk cId="2794598273" sldId="764"/>
        </pc:sldMkLst>
        <pc:spChg chg="mod">
          <ac:chgData name="Erick Arostegui Cunza" userId="d89b6af450cec8f7" providerId="LiveId" clId="{C0C0D843-EC1D-4479-9B82-0E594943AE13}" dt="2022-09-20T21:54:02.460" v="2066"/>
          <ac:spMkLst>
            <pc:docMk/>
            <pc:sldMk cId="2794598273" sldId="764"/>
            <ac:spMk id="4" creationId="{87BA9DF7-BAB5-1384-114E-BFBE716552F7}"/>
          </ac:spMkLst>
        </pc:spChg>
        <pc:spChg chg="del">
          <ac:chgData name="Erick Arostegui Cunza" userId="d89b6af450cec8f7" providerId="LiveId" clId="{C0C0D843-EC1D-4479-9B82-0E594943AE13}" dt="2022-09-20T21:54:13.980" v="2069" actId="478"/>
          <ac:spMkLst>
            <pc:docMk/>
            <pc:sldMk cId="2794598273" sldId="764"/>
            <ac:spMk id="6" creationId="{E7A11D27-8154-8433-FB4C-09E067829AF6}"/>
          </ac:spMkLst>
        </pc:spChg>
        <pc:spChg chg="mod">
          <ac:chgData name="Erick Arostegui Cunza" userId="d89b6af450cec8f7" providerId="LiveId" clId="{C0C0D843-EC1D-4479-9B82-0E594943AE13}" dt="2022-09-21T20:19:04.770" v="3586" actId="207"/>
          <ac:spMkLst>
            <pc:docMk/>
            <pc:sldMk cId="2794598273" sldId="764"/>
            <ac:spMk id="9" creationId="{56C889CB-F393-4BCE-A5E8-AA9AC2D328BD}"/>
          </ac:spMkLst>
        </pc:spChg>
        <pc:spChg chg="mod">
          <ac:chgData name="Erick Arostegui Cunza" userId="d89b6af450cec8f7" providerId="LiveId" clId="{C0C0D843-EC1D-4479-9B82-0E594943AE13}" dt="2022-09-20T21:54:33.349" v="2073" actId="207"/>
          <ac:spMkLst>
            <pc:docMk/>
            <pc:sldMk cId="2794598273" sldId="764"/>
            <ac:spMk id="13" creationId="{E3F651F4-66C9-4FDE-881E-9BD3BC204E92}"/>
          </ac:spMkLst>
        </pc:spChg>
        <pc:spChg chg="mod">
          <ac:chgData name="Erick Arostegui Cunza" userId="d89b6af450cec8f7" providerId="LiveId" clId="{C0C0D843-EC1D-4479-9B82-0E594943AE13}" dt="2022-09-20T21:54:33.349" v="2073" actId="207"/>
          <ac:spMkLst>
            <pc:docMk/>
            <pc:sldMk cId="2794598273" sldId="764"/>
            <ac:spMk id="14" creationId="{98DB929D-D369-5879-16E7-01F7B49D019F}"/>
          </ac:spMkLst>
        </pc:spChg>
        <pc:spChg chg="mod">
          <ac:chgData name="Erick Arostegui Cunza" userId="d89b6af450cec8f7" providerId="LiveId" clId="{C0C0D843-EC1D-4479-9B82-0E594943AE13}" dt="2022-09-20T21:54:33.349" v="2073" actId="207"/>
          <ac:spMkLst>
            <pc:docMk/>
            <pc:sldMk cId="2794598273" sldId="764"/>
            <ac:spMk id="15" creationId="{6E924692-430C-CF3C-905A-59F83B0E8256}"/>
          </ac:spMkLst>
        </pc:spChg>
        <pc:spChg chg="mod">
          <ac:chgData name="Erick Arostegui Cunza" userId="d89b6af450cec8f7" providerId="LiveId" clId="{C0C0D843-EC1D-4479-9B82-0E594943AE13}" dt="2022-09-20T21:54:33.349" v="2073" actId="207"/>
          <ac:spMkLst>
            <pc:docMk/>
            <pc:sldMk cId="2794598273" sldId="764"/>
            <ac:spMk id="16" creationId="{B2611D7E-9206-D834-FA14-6238EF573495}"/>
          </ac:spMkLst>
        </pc:spChg>
        <pc:spChg chg="mod">
          <ac:chgData name="Erick Arostegui Cunza" userId="d89b6af450cec8f7" providerId="LiveId" clId="{C0C0D843-EC1D-4479-9B82-0E594943AE13}" dt="2022-09-20T21:54:33.349" v="2073" actId="207"/>
          <ac:spMkLst>
            <pc:docMk/>
            <pc:sldMk cId="2794598273" sldId="764"/>
            <ac:spMk id="17" creationId="{D691E673-ABEC-7E4D-F2FD-313DBFC96EC5}"/>
          </ac:spMkLst>
        </pc:spChg>
        <pc:spChg chg="mod">
          <ac:chgData name="Erick Arostegui Cunza" userId="d89b6af450cec8f7" providerId="LiveId" clId="{C0C0D843-EC1D-4479-9B82-0E594943AE13}" dt="2022-09-20T21:54:33.349" v="2073" actId="207"/>
          <ac:spMkLst>
            <pc:docMk/>
            <pc:sldMk cId="2794598273" sldId="764"/>
            <ac:spMk id="18" creationId="{12CE0C14-A904-186B-EDF3-5C0E745DD305}"/>
          </ac:spMkLst>
        </pc:spChg>
        <pc:spChg chg="mod">
          <ac:chgData name="Erick Arostegui Cunza" userId="d89b6af450cec8f7" providerId="LiveId" clId="{C0C0D843-EC1D-4479-9B82-0E594943AE13}" dt="2022-09-20T21:54:33.349" v="2073" actId="207"/>
          <ac:spMkLst>
            <pc:docMk/>
            <pc:sldMk cId="2794598273" sldId="764"/>
            <ac:spMk id="20" creationId="{EB36CE44-A2D8-EC3C-42B7-F27865AB35D4}"/>
          </ac:spMkLst>
        </pc:spChg>
        <pc:spChg chg="mod">
          <ac:chgData name="Erick Arostegui Cunza" userId="d89b6af450cec8f7" providerId="LiveId" clId="{C0C0D843-EC1D-4479-9B82-0E594943AE13}" dt="2022-09-20T21:54:33.349" v="2073" actId="207"/>
          <ac:spMkLst>
            <pc:docMk/>
            <pc:sldMk cId="2794598273" sldId="764"/>
            <ac:spMk id="21" creationId="{376CDB09-EC0F-EAB3-8901-F56373D69029}"/>
          </ac:spMkLst>
        </pc:spChg>
        <pc:spChg chg="mod">
          <ac:chgData name="Erick Arostegui Cunza" userId="d89b6af450cec8f7" providerId="LiveId" clId="{C0C0D843-EC1D-4479-9B82-0E594943AE13}" dt="2022-09-20T21:54:33.349" v="2073" actId="207"/>
          <ac:spMkLst>
            <pc:docMk/>
            <pc:sldMk cId="2794598273" sldId="764"/>
            <ac:spMk id="22" creationId="{847F55FB-843F-7BB8-0BD8-568CCDE2B13D}"/>
          </ac:spMkLst>
        </pc:spChg>
        <pc:spChg chg="mod">
          <ac:chgData name="Erick Arostegui Cunza" userId="d89b6af450cec8f7" providerId="LiveId" clId="{C0C0D843-EC1D-4479-9B82-0E594943AE13}" dt="2022-09-20T21:54:33.349" v="2073" actId="207"/>
          <ac:spMkLst>
            <pc:docMk/>
            <pc:sldMk cId="2794598273" sldId="764"/>
            <ac:spMk id="23" creationId="{96941768-4C35-BD31-D7F0-65707C810F6E}"/>
          </ac:spMkLst>
        </pc:spChg>
        <pc:spChg chg="mod">
          <ac:chgData name="Erick Arostegui Cunza" userId="d89b6af450cec8f7" providerId="LiveId" clId="{C0C0D843-EC1D-4479-9B82-0E594943AE13}" dt="2022-09-20T21:54:33.349" v="2073" actId="207"/>
          <ac:spMkLst>
            <pc:docMk/>
            <pc:sldMk cId="2794598273" sldId="764"/>
            <ac:spMk id="24" creationId="{A6FE75B6-BBB8-F5E2-B7E4-855D8F583503}"/>
          </ac:spMkLst>
        </pc:spChg>
        <pc:spChg chg="mod">
          <ac:chgData name="Erick Arostegui Cunza" userId="d89b6af450cec8f7" providerId="LiveId" clId="{C0C0D843-EC1D-4479-9B82-0E594943AE13}" dt="2022-09-20T21:54:33.349" v="2073" actId="207"/>
          <ac:spMkLst>
            <pc:docMk/>
            <pc:sldMk cId="2794598273" sldId="764"/>
            <ac:spMk id="25" creationId="{2AD6CD53-AC17-7391-DB51-1AEC9490C1DB}"/>
          </ac:spMkLst>
        </pc:spChg>
        <pc:spChg chg="mod">
          <ac:chgData name="Erick Arostegui Cunza" userId="d89b6af450cec8f7" providerId="LiveId" clId="{C0C0D843-EC1D-4479-9B82-0E594943AE13}" dt="2022-09-20T21:54:33.349" v="2073" actId="207"/>
          <ac:spMkLst>
            <pc:docMk/>
            <pc:sldMk cId="2794598273" sldId="764"/>
            <ac:spMk id="26" creationId="{5B0EE5C4-0DFC-835E-4093-1C5A336BA745}"/>
          </ac:spMkLst>
        </pc:spChg>
        <pc:spChg chg="mod">
          <ac:chgData name="Erick Arostegui Cunza" userId="d89b6af450cec8f7" providerId="LiveId" clId="{C0C0D843-EC1D-4479-9B82-0E594943AE13}" dt="2022-09-20T21:54:33.349" v="2073" actId="207"/>
          <ac:spMkLst>
            <pc:docMk/>
            <pc:sldMk cId="2794598273" sldId="764"/>
            <ac:spMk id="27" creationId="{3679BA30-D70F-F7D8-8125-17217BD5E326}"/>
          </ac:spMkLst>
        </pc:spChg>
        <pc:grpChg chg="add mod">
          <ac:chgData name="Erick Arostegui Cunza" userId="d89b6af450cec8f7" providerId="LiveId" clId="{C0C0D843-EC1D-4479-9B82-0E594943AE13}" dt="2022-09-21T20:26:02.376" v="3696" actId="1076"/>
          <ac:grpSpMkLst>
            <pc:docMk/>
            <pc:sldMk cId="2794598273" sldId="764"/>
            <ac:grpSpMk id="3" creationId="{16FF9000-36D5-3393-B4F5-B2D94B814281}"/>
          </ac:grpSpMkLst>
        </pc:grpChg>
        <pc:grpChg chg="mod">
          <ac:chgData name="Erick Arostegui Cunza" userId="d89b6af450cec8f7" providerId="LiveId" clId="{C0C0D843-EC1D-4479-9B82-0E594943AE13}" dt="2022-09-20T21:54:15.158" v="2070"/>
          <ac:grpSpMkLst>
            <pc:docMk/>
            <pc:sldMk cId="2794598273" sldId="764"/>
            <ac:grpSpMk id="5" creationId="{77D719FA-245B-AAA2-69B7-72FE2623A9DD}"/>
          </ac:grpSpMkLst>
        </pc:grpChg>
        <pc:picChg chg="del">
          <ac:chgData name="Erick Arostegui Cunza" userId="d89b6af450cec8f7" providerId="LiveId" clId="{C0C0D843-EC1D-4479-9B82-0E594943AE13}" dt="2022-09-20T21:54:12.517" v="2067" actId="478"/>
          <ac:picMkLst>
            <pc:docMk/>
            <pc:sldMk cId="2794598273" sldId="764"/>
            <ac:picMk id="2" creationId="{F46FAD12-A5B5-69D7-EFCB-62CD58B797BD}"/>
          </ac:picMkLst>
        </pc:picChg>
        <pc:picChg chg="del">
          <ac:chgData name="Erick Arostegui Cunza" userId="d89b6af450cec8f7" providerId="LiveId" clId="{C0C0D843-EC1D-4479-9B82-0E594943AE13}" dt="2022-09-21T20:19:03.559" v="3585" actId="478"/>
          <ac:picMkLst>
            <pc:docMk/>
            <pc:sldMk cId="2794598273" sldId="764"/>
            <ac:picMk id="8" creationId="{A93BAAD8-C844-FFDD-0D5F-D66BB7AC1F19}"/>
          </ac:picMkLst>
        </pc:picChg>
        <pc:picChg chg="mod">
          <ac:chgData name="Erick Arostegui Cunza" userId="d89b6af450cec8f7" providerId="LiveId" clId="{C0C0D843-EC1D-4479-9B82-0E594943AE13}" dt="2022-09-20T21:54:15.158" v="2070"/>
          <ac:picMkLst>
            <pc:docMk/>
            <pc:sldMk cId="2794598273" sldId="764"/>
            <ac:picMk id="19" creationId="{D6AC7FEB-7693-6383-D464-B1DD53BEE6FC}"/>
          </ac:picMkLst>
        </pc:picChg>
        <pc:cxnChg chg="mod">
          <ac:chgData name="Erick Arostegui Cunza" userId="d89b6af450cec8f7" providerId="LiveId" clId="{C0C0D843-EC1D-4479-9B82-0E594943AE13}" dt="2022-09-20T21:54:15.158" v="2070"/>
          <ac:cxnSpMkLst>
            <pc:docMk/>
            <pc:sldMk cId="2794598273" sldId="764"/>
            <ac:cxnSpMk id="7" creationId="{8B82F766-5B5B-8D5B-A8D4-0DBAC55555F3}"/>
          </ac:cxnSpMkLst>
        </pc:cxnChg>
        <pc:cxnChg chg="del">
          <ac:chgData name="Erick Arostegui Cunza" userId="d89b6af450cec8f7" providerId="LiveId" clId="{C0C0D843-EC1D-4479-9B82-0E594943AE13}" dt="2022-09-20T21:54:13.389" v="2068" actId="478"/>
          <ac:cxnSpMkLst>
            <pc:docMk/>
            <pc:sldMk cId="2794598273" sldId="764"/>
            <ac:cxnSpMk id="10" creationId="{21FF63D9-926D-9223-0A6C-FCC3A2AEAB5F}"/>
          </ac:cxnSpMkLst>
        </pc:cxnChg>
        <pc:cxnChg chg="mod">
          <ac:chgData name="Erick Arostegui Cunza" userId="d89b6af450cec8f7" providerId="LiveId" clId="{C0C0D843-EC1D-4479-9B82-0E594943AE13}" dt="2022-09-20T21:54:15.158" v="2070"/>
          <ac:cxnSpMkLst>
            <pc:docMk/>
            <pc:sldMk cId="2794598273" sldId="764"/>
            <ac:cxnSpMk id="11" creationId="{06E7921E-1443-D121-644F-5CF1A84803DD}"/>
          </ac:cxnSpMkLst>
        </pc:cxnChg>
        <pc:cxnChg chg="mod">
          <ac:chgData name="Erick Arostegui Cunza" userId="d89b6af450cec8f7" providerId="LiveId" clId="{C0C0D843-EC1D-4479-9B82-0E594943AE13}" dt="2022-09-20T21:54:15.158" v="2070"/>
          <ac:cxnSpMkLst>
            <pc:docMk/>
            <pc:sldMk cId="2794598273" sldId="764"/>
            <ac:cxnSpMk id="12" creationId="{2F925C93-D418-62B6-52EF-01C91BE81B42}"/>
          </ac:cxnSpMkLst>
        </pc:cxnChg>
      </pc:sldChg>
      <pc:sldChg chg="addSp delSp modSp add mod modClrScheme chgLayout">
        <pc:chgData name="Erick Arostegui Cunza" userId="d89b6af450cec8f7" providerId="LiveId" clId="{C0C0D843-EC1D-4479-9B82-0E594943AE13}" dt="2022-09-21T20:25:51.465" v="3695" actId="1076"/>
        <pc:sldMkLst>
          <pc:docMk/>
          <pc:sldMk cId="684175768" sldId="765"/>
        </pc:sldMkLst>
        <pc:spChg chg="mod">
          <ac:chgData name="Erick Arostegui Cunza" userId="d89b6af450cec8f7" providerId="LiveId" clId="{C0C0D843-EC1D-4479-9B82-0E594943AE13}" dt="2022-09-21T20:19:09.409" v="3588" actId="207"/>
          <ac:spMkLst>
            <pc:docMk/>
            <pc:sldMk cId="684175768" sldId="765"/>
            <ac:spMk id="9" creationId="{56C889CB-F393-4BCE-A5E8-AA9AC2D328BD}"/>
          </ac:spMkLst>
        </pc:spChg>
        <pc:spChg chg="mod">
          <ac:chgData name="Erick Arostegui Cunza" userId="d89b6af450cec8f7" providerId="LiveId" clId="{C0C0D843-EC1D-4479-9B82-0E594943AE13}" dt="2022-09-20T21:57:15.025" v="2076"/>
          <ac:spMkLst>
            <pc:docMk/>
            <pc:sldMk cId="684175768" sldId="765"/>
            <ac:spMk id="10" creationId="{D1DC8506-E5C8-D92F-C6B8-8BDCF4ACC972}"/>
          </ac:spMkLst>
        </pc:spChg>
        <pc:spChg chg="mod">
          <ac:chgData name="Erick Arostegui Cunza" userId="d89b6af450cec8f7" providerId="LiveId" clId="{C0C0D843-EC1D-4479-9B82-0E594943AE13}" dt="2022-09-20T21:57:15.025" v="2076"/>
          <ac:spMkLst>
            <pc:docMk/>
            <pc:sldMk cId="684175768" sldId="765"/>
            <ac:spMk id="28" creationId="{3F6D58EE-C2B3-7BAB-4D99-F5EAB04348F9}"/>
          </ac:spMkLst>
        </pc:spChg>
        <pc:spChg chg="mod">
          <ac:chgData name="Erick Arostegui Cunza" userId="d89b6af450cec8f7" providerId="LiveId" clId="{C0C0D843-EC1D-4479-9B82-0E594943AE13}" dt="2022-09-20T21:57:15.025" v="2076"/>
          <ac:spMkLst>
            <pc:docMk/>
            <pc:sldMk cId="684175768" sldId="765"/>
            <ac:spMk id="29" creationId="{0C3DCEF5-EF32-620E-1134-D190454307EA}"/>
          </ac:spMkLst>
        </pc:spChg>
        <pc:spChg chg="mod">
          <ac:chgData name="Erick Arostegui Cunza" userId="d89b6af450cec8f7" providerId="LiveId" clId="{C0C0D843-EC1D-4479-9B82-0E594943AE13}" dt="2022-09-20T21:57:15.025" v="2076"/>
          <ac:spMkLst>
            <pc:docMk/>
            <pc:sldMk cId="684175768" sldId="765"/>
            <ac:spMk id="30" creationId="{2ADAFF86-0A4B-A38D-0658-1DE0E771A89E}"/>
          </ac:spMkLst>
        </pc:spChg>
        <pc:spChg chg="mod">
          <ac:chgData name="Erick Arostegui Cunza" userId="d89b6af450cec8f7" providerId="LiveId" clId="{C0C0D843-EC1D-4479-9B82-0E594943AE13}" dt="2022-09-20T21:57:51.516" v="2079" actId="207"/>
          <ac:spMkLst>
            <pc:docMk/>
            <pc:sldMk cId="684175768" sldId="765"/>
            <ac:spMk id="31" creationId="{777CF76F-91F1-0ADE-0145-D964BCBE7879}"/>
          </ac:spMkLst>
        </pc:spChg>
        <pc:spChg chg="mod">
          <ac:chgData name="Erick Arostegui Cunza" userId="d89b6af450cec8f7" providerId="LiveId" clId="{C0C0D843-EC1D-4479-9B82-0E594943AE13}" dt="2022-09-20T21:57:15.025" v="2076"/>
          <ac:spMkLst>
            <pc:docMk/>
            <pc:sldMk cId="684175768" sldId="765"/>
            <ac:spMk id="32" creationId="{D1CFDCC5-D368-CB67-6646-0A41500DD5B1}"/>
          </ac:spMkLst>
        </pc:spChg>
        <pc:spChg chg="mod">
          <ac:chgData name="Erick Arostegui Cunza" userId="d89b6af450cec8f7" providerId="LiveId" clId="{C0C0D843-EC1D-4479-9B82-0E594943AE13}" dt="2022-09-20T21:57:15.025" v="2076"/>
          <ac:spMkLst>
            <pc:docMk/>
            <pc:sldMk cId="684175768" sldId="765"/>
            <ac:spMk id="33" creationId="{8543738F-A0CB-A02D-C332-E16186AFD781}"/>
          </ac:spMkLst>
        </pc:spChg>
        <pc:spChg chg="mod">
          <ac:chgData name="Erick Arostegui Cunza" userId="d89b6af450cec8f7" providerId="LiveId" clId="{C0C0D843-EC1D-4479-9B82-0E594943AE13}" dt="2022-09-20T21:57:15.025" v="2076"/>
          <ac:spMkLst>
            <pc:docMk/>
            <pc:sldMk cId="684175768" sldId="765"/>
            <ac:spMk id="34" creationId="{78D8DE4F-5055-18A2-C606-E0A4140D9C12}"/>
          </ac:spMkLst>
        </pc:spChg>
        <pc:spChg chg="mod">
          <ac:chgData name="Erick Arostegui Cunza" userId="d89b6af450cec8f7" providerId="LiveId" clId="{C0C0D843-EC1D-4479-9B82-0E594943AE13}" dt="2022-09-20T21:57:15.025" v="2076"/>
          <ac:spMkLst>
            <pc:docMk/>
            <pc:sldMk cId="684175768" sldId="765"/>
            <ac:spMk id="35" creationId="{86610562-E2F9-38EE-2FCF-5BE59A319411}"/>
          </ac:spMkLst>
        </pc:spChg>
        <pc:spChg chg="mod">
          <ac:chgData name="Erick Arostegui Cunza" userId="d89b6af450cec8f7" providerId="LiveId" clId="{C0C0D843-EC1D-4479-9B82-0E594943AE13}" dt="2022-09-20T21:57:15.025" v="2076"/>
          <ac:spMkLst>
            <pc:docMk/>
            <pc:sldMk cId="684175768" sldId="765"/>
            <ac:spMk id="36" creationId="{C500D42C-6764-2A3A-35B0-5BDEE7E695F6}"/>
          </ac:spMkLst>
        </pc:spChg>
        <pc:spChg chg="mod">
          <ac:chgData name="Erick Arostegui Cunza" userId="d89b6af450cec8f7" providerId="LiveId" clId="{C0C0D843-EC1D-4479-9B82-0E594943AE13}" dt="2022-09-20T21:57:15.025" v="2076"/>
          <ac:spMkLst>
            <pc:docMk/>
            <pc:sldMk cId="684175768" sldId="765"/>
            <ac:spMk id="37" creationId="{4BFFBE4A-7878-0FBC-9260-4F60FA8A4053}"/>
          </ac:spMkLst>
        </pc:spChg>
        <pc:spChg chg="mod">
          <ac:chgData name="Erick Arostegui Cunza" userId="d89b6af450cec8f7" providerId="LiveId" clId="{C0C0D843-EC1D-4479-9B82-0E594943AE13}" dt="2022-09-20T21:57:15.025" v="2076"/>
          <ac:spMkLst>
            <pc:docMk/>
            <pc:sldMk cId="684175768" sldId="765"/>
            <ac:spMk id="38" creationId="{0E87D94E-E191-DC4A-BC07-FB1A39CA5234}"/>
          </ac:spMkLst>
        </pc:spChg>
        <pc:spChg chg="mod">
          <ac:chgData name="Erick Arostegui Cunza" userId="d89b6af450cec8f7" providerId="LiveId" clId="{C0C0D843-EC1D-4479-9B82-0E594943AE13}" dt="2022-09-20T21:57:15.025" v="2076"/>
          <ac:spMkLst>
            <pc:docMk/>
            <pc:sldMk cId="684175768" sldId="765"/>
            <ac:spMk id="39" creationId="{D9F9E6E9-05FB-ECD1-DA6B-04475C75CBE0}"/>
          </ac:spMkLst>
        </pc:spChg>
        <pc:spChg chg="mod">
          <ac:chgData name="Erick Arostegui Cunza" userId="d89b6af450cec8f7" providerId="LiveId" clId="{C0C0D843-EC1D-4479-9B82-0E594943AE13}" dt="2022-09-20T21:57:15.025" v="2076"/>
          <ac:spMkLst>
            <pc:docMk/>
            <pc:sldMk cId="684175768" sldId="765"/>
            <ac:spMk id="40" creationId="{E54E12AE-91A8-C116-4533-5578FF9D4A8F}"/>
          </ac:spMkLst>
        </pc:spChg>
        <pc:spChg chg="mod">
          <ac:chgData name="Erick Arostegui Cunza" userId="d89b6af450cec8f7" providerId="LiveId" clId="{C0C0D843-EC1D-4479-9B82-0E594943AE13}" dt="2022-09-20T21:57:15.025" v="2076"/>
          <ac:spMkLst>
            <pc:docMk/>
            <pc:sldMk cId="684175768" sldId="765"/>
            <ac:spMk id="41" creationId="{26EA7816-ADBF-BE8F-1625-C22C605DB5C9}"/>
          </ac:spMkLst>
        </pc:spChg>
        <pc:spChg chg="mod">
          <ac:chgData name="Erick Arostegui Cunza" userId="d89b6af450cec8f7" providerId="LiveId" clId="{C0C0D843-EC1D-4479-9B82-0E594943AE13}" dt="2022-09-20T21:57:15.025" v="2076"/>
          <ac:spMkLst>
            <pc:docMk/>
            <pc:sldMk cId="684175768" sldId="765"/>
            <ac:spMk id="42" creationId="{6EAAE018-5CBB-BD71-599A-B5C04FCB16BF}"/>
          </ac:spMkLst>
        </pc:spChg>
        <pc:spChg chg="mod">
          <ac:chgData name="Erick Arostegui Cunza" userId="d89b6af450cec8f7" providerId="LiveId" clId="{C0C0D843-EC1D-4479-9B82-0E594943AE13}" dt="2022-09-20T21:57:15.025" v="2076"/>
          <ac:spMkLst>
            <pc:docMk/>
            <pc:sldMk cId="684175768" sldId="765"/>
            <ac:spMk id="43" creationId="{D3B382FA-3A51-0482-0A78-57EB1E7A4836}"/>
          </ac:spMkLst>
        </pc:spChg>
        <pc:spChg chg="mod">
          <ac:chgData name="Erick Arostegui Cunza" userId="d89b6af450cec8f7" providerId="LiveId" clId="{C0C0D843-EC1D-4479-9B82-0E594943AE13}" dt="2022-09-20T21:57:15.025" v="2076"/>
          <ac:spMkLst>
            <pc:docMk/>
            <pc:sldMk cId="684175768" sldId="765"/>
            <ac:spMk id="44" creationId="{0C411798-2631-3823-EE8B-481C79CF717A}"/>
          </ac:spMkLst>
        </pc:spChg>
        <pc:spChg chg="mod">
          <ac:chgData name="Erick Arostegui Cunza" userId="d89b6af450cec8f7" providerId="LiveId" clId="{C0C0D843-EC1D-4479-9B82-0E594943AE13}" dt="2022-09-20T21:57:15.025" v="2076"/>
          <ac:spMkLst>
            <pc:docMk/>
            <pc:sldMk cId="684175768" sldId="765"/>
            <ac:spMk id="45" creationId="{15C5166D-156D-4925-02F6-A3B6A62C31AD}"/>
          </ac:spMkLst>
        </pc:spChg>
        <pc:grpChg chg="add mod">
          <ac:chgData name="Erick Arostegui Cunza" userId="d89b6af450cec8f7" providerId="LiveId" clId="{C0C0D843-EC1D-4479-9B82-0E594943AE13}" dt="2022-09-21T20:25:51.465" v="3695" actId="1076"/>
          <ac:grpSpMkLst>
            <pc:docMk/>
            <pc:sldMk cId="684175768" sldId="765"/>
            <ac:grpSpMk id="2" creationId="{1A39CE92-F2B0-187F-5C96-E6B7D8761E61}"/>
          </ac:grpSpMkLst>
        </pc:grpChg>
        <pc:grpChg chg="del">
          <ac:chgData name="Erick Arostegui Cunza" userId="d89b6af450cec8f7" providerId="LiveId" clId="{C0C0D843-EC1D-4479-9B82-0E594943AE13}" dt="2022-09-20T21:57:05.399" v="2075" actId="478"/>
          <ac:grpSpMkLst>
            <pc:docMk/>
            <pc:sldMk cId="684175768" sldId="765"/>
            <ac:grpSpMk id="3" creationId="{16FF9000-36D5-3393-B4F5-B2D94B814281}"/>
          </ac:grpSpMkLst>
        </pc:grpChg>
        <pc:picChg chg="mod">
          <ac:chgData name="Erick Arostegui Cunza" userId="d89b6af450cec8f7" providerId="LiveId" clId="{C0C0D843-EC1D-4479-9B82-0E594943AE13}" dt="2022-09-20T21:57:15.025" v="2076"/>
          <ac:picMkLst>
            <pc:docMk/>
            <pc:sldMk cId="684175768" sldId="765"/>
            <ac:picMk id="6" creationId="{7A3DBF6E-BCE3-C29D-6398-33EE29AD3272}"/>
          </ac:picMkLst>
        </pc:picChg>
        <pc:picChg chg="del">
          <ac:chgData name="Erick Arostegui Cunza" userId="d89b6af450cec8f7" providerId="LiveId" clId="{C0C0D843-EC1D-4479-9B82-0E594943AE13}" dt="2022-09-21T20:19:07.959" v="3587" actId="478"/>
          <ac:picMkLst>
            <pc:docMk/>
            <pc:sldMk cId="684175768" sldId="765"/>
            <ac:picMk id="8" creationId="{A93BAAD8-C844-FFDD-0D5F-D66BB7AC1F19}"/>
          </ac:picMkLst>
        </pc:picChg>
      </pc:sldChg>
      <pc:sldChg chg="addSp delSp modSp add mod modClrScheme chgLayout">
        <pc:chgData name="Erick Arostegui Cunza" userId="d89b6af450cec8f7" providerId="LiveId" clId="{C0C0D843-EC1D-4479-9B82-0E594943AE13}" dt="2022-09-21T20:19:12.713" v="3590" actId="207"/>
        <pc:sldMkLst>
          <pc:docMk/>
          <pc:sldMk cId="3406938619" sldId="766"/>
        </pc:sldMkLst>
        <pc:spChg chg="mod">
          <ac:chgData name="Erick Arostegui Cunza" userId="d89b6af450cec8f7" providerId="LiveId" clId="{C0C0D843-EC1D-4479-9B82-0E594943AE13}" dt="2022-09-21T10:57:30.073" v="2086"/>
          <ac:spMkLst>
            <pc:docMk/>
            <pc:sldMk cId="3406938619" sldId="766"/>
            <ac:spMk id="4" creationId="{87BA9DF7-BAB5-1384-114E-BFBE716552F7}"/>
          </ac:spMkLst>
        </pc:spChg>
        <pc:spChg chg="mod">
          <ac:chgData name="Erick Arostegui Cunza" userId="d89b6af450cec8f7" providerId="LiveId" clId="{C0C0D843-EC1D-4479-9B82-0E594943AE13}" dt="2022-09-21T10:57:24.743" v="2085" actId="1076"/>
          <ac:spMkLst>
            <pc:docMk/>
            <pc:sldMk cId="3406938619" sldId="766"/>
            <ac:spMk id="6" creationId="{E7A11D27-8154-8433-FB4C-09E067829AF6}"/>
          </ac:spMkLst>
        </pc:spChg>
        <pc:spChg chg="mod">
          <ac:chgData name="Erick Arostegui Cunza" userId="d89b6af450cec8f7" providerId="LiveId" clId="{C0C0D843-EC1D-4479-9B82-0E594943AE13}" dt="2022-09-21T20:19:12.713" v="3590" actId="207"/>
          <ac:spMkLst>
            <pc:docMk/>
            <pc:sldMk cId="3406938619" sldId="766"/>
            <ac:spMk id="9" creationId="{56C889CB-F393-4BCE-A5E8-AA9AC2D328BD}"/>
          </ac:spMkLst>
        </pc:spChg>
        <pc:picChg chg="del">
          <ac:chgData name="Erick Arostegui Cunza" userId="d89b6af450cec8f7" providerId="LiveId" clId="{C0C0D843-EC1D-4479-9B82-0E594943AE13}" dt="2022-09-21T10:57:06.858" v="2081" actId="478"/>
          <ac:picMkLst>
            <pc:docMk/>
            <pc:sldMk cId="3406938619" sldId="766"/>
            <ac:picMk id="2" creationId="{F46FAD12-A5B5-69D7-EFCB-62CD58B797BD}"/>
          </ac:picMkLst>
        </pc:picChg>
        <pc:picChg chg="add mod">
          <ac:chgData name="Erick Arostegui Cunza" userId="d89b6af450cec8f7" providerId="LiveId" clId="{C0C0D843-EC1D-4479-9B82-0E594943AE13}" dt="2022-09-21T10:57:13.740" v="2083" actId="1076"/>
          <ac:picMkLst>
            <pc:docMk/>
            <pc:sldMk cId="3406938619" sldId="766"/>
            <ac:picMk id="3" creationId="{DF229E61-6AAE-3091-2192-3A77D64BA11D}"/>
          </ac:picMkLst>
        </pc:picChg>
        <pc:picChg chg="del">
          <ac:chgData name="Erick Arostegui Cunza" userId="d89b6af450cec8f7" providerId="LiveId" clId="{C0C0D843-EC1D-4479-9B82-0E594943AE13}" dt="2022-09-21T20:19:11.416" v="3589" actId="478"/>
          <ac:picMkLst>
            <pc:docMk/>
            <pc:sldMk cId="3406938619" sldId="766"/>
            <ac:picMk id="8" creationId="{A93BAAD8-C844-FFDD-0D5F-D66BB7AC1F19}"/>
          </ac:picMkLst>
        </pc:picChg>
      </pc:sldChg>
      <pc:sldChg chg="addSp delSp modSp add mod modClrScheme chgLayout">
        <pc:chgData name="Erick Arostegui Cunza" userId="d89b6af450cec8f7" providerId="LiveId" clId="{C0C0D843-EC1D-4479-9B82-0E594943AE13}" dt="2022-09-21T20:19:16.147" v="3592" actId="207"/>
        <pc:sldMkLst>
          <pc:docMk/>
          <pc:sldMk cId="2729065513" sldId="767"/>
        </pc:sldMkLst>
        <pc:spChg chg="mod">
          <ac:chgData name="Erick Arostegui Cunza" userId="d89b6af450cec8f7" providerId="LiveId" clId="{C0C0D843-EC1D-4479-9B82-0E594943AE13}" dt="2022-09-21T10:57:42.667" v="2088"/>
          <ac:spMkLst>
            <pc:docMk/>
            <pc:sldMk cId="2729065513" sldId="767"/>
            <ac:spMk id="4" creationId="{87BA9DF7-BAB5-1384-114E-BFBE716552F7}"/>
          </ac:spMkLst>
        </pc:spChg>
        <pc:spChg chg="mod">
          <ac:chgData name="Erick Arostegui Cunza" userId="d89b6af450cec8f7" providerId="LiveId" clId="{C0C0D843-EC1D-4479-9B82-0E594943AE13}" dt="2022-09-21T10:59:04.252" v="2102" actId="113"/>
          <ac:spMkLst>
            <pc:docMk/>
            <pc:sldMk cId="2729065513" sldId="767"/>
            <ac:spMk id="6" creationId="{E7A11D27-8154-8433-FB4C-09E067829AF6}"/>
          </ac:spMkLst>
        </pc:spChg>
        <pc:spChg chg="add del">
          <ac:chgData name="Erick Arostegui Cunza" userId="d89b6af450cec8f7" providerId="LiveId" clId="{C0C0D843-EC1D-4479-9B82-0E594943AE13}" dt="2022-09-21T10:59:15.380" v="2104" actId="22"/>
          <ac:spMkLst>
            <pc:docMk/>
            <pc:sldMk cId="2729065513" sldId="767"/>
            <ac:spMk id="7" creationId="{E8219278-C3C7-F897-260C-8E43CDDCE6FF}"/>
          </ac:spMkLst>
        </pc:spChg>
        <pc:spChg chg="mod">
          <ac:chgData name="Erick Arostegui Cunza" userId="d89b6af450cec8f7" providerId="LiveId" clId="{C0C0D843-EC1D-4479-9B82-0E594943AE13}" dt="2022-09-21T20:19:16.147" v="3592" actId="207"/>
          <ac:spMkLst>
            <pc:docMk/>
            <pc:sldMk cId="2729065513" sldId="767"/>
            <ac:spMk id="9" creationId="{56C889CB-F393-4BCE-A5E8-AA9AC2D328BD}"/>
          </ac:spMkLst>
        </pc:spChg>
        <pc:picChg chg="add mod">
          <ac:chgData name="Erick Arostegui Cunza" userId="d89b6af450cec8f7" providerId="LiveId" clId="{C0C0D843-EC1D-4479-9B82-0E594943AE13}" dt="2022-09-21T10:57:49.497" v="2091" actId="1076"/>
          <ac:picMkLst>
            <pc:docMk/>
            <pc:sldMk cId="2729065513" sldId="767"/>
            <ac:picMk id="2" creationId="{294232D0-B459-B7A9-AE86-03F4507AB0A2}"/>
          </ac:picMkLst>
        </pc:picChg>
        <pc:picChg chg="del">
          <ac:chgData name="Erick Arostegui Cunza" userId="d89b6af450cec8f7" providerId="LiveId" clId="{C0C0D843-EC1D-4479-9B82-0E594943AE13}" dt="2022-09-21T10:57:47.055" v="2089" actId="478"/>
          <ac:picMkLst>
            <pc:docMk/>
            <pc:sldMk cId="2729065513" sldId="767"/>
            <ac:picMk id="3" creationId="{DF229E61-6AAE-3091-2192-3A77D64BA11D}"/>
          </ac:picMkLst>
        </pc:picChg>
        <pc:picChg chg="del">
          <ac:chgData name="Erick Arostegui Cunza" userId="d89b6af450cec8f7" providerId="LiveId" clId="{C0C0D843-EC1D-4479-9B82-0E594943AE13}" dt="2022-09-21T20:19:14.815" v="3591" actId="478"/>
          <ac:picMkLst>
            <pc:docMk/>
            <pc:sldMk cId="2729065513" sldId="767"/>
            <ac:picMk id="8" creationId="{A93BAAD8-C844-FFDD-0D5F-D66BB7AC1F19}"/>
          </ac:picMkLst>
        </pc:picChg>
      </pc:sldChg>
      <pc:sldChg chg="addSp delSp modSp add mod modClrScheme chgLayout">
        <pc:chgData name="Erick Arostegui Cunza" userId="d89b6af450cec8f7" providerId="LiveId" clId="{C0C0D843-EC1D-4479-9B82-0E594943AE13}" dt="2022-09-21T20:19:19.771" v="3594" actId="207"/>
        <pc:sldMkLst>
          <pc:docMk/>
          <pc:sldMk cId="3608494302" sldId="768"/>
        </pc:sldMkLst>
        <pc:spChg chg="mod">
          <ac:chgData name="Erick Arostegui Cunza" userId="d89b6af450cec8f7" providerId="LiveId" clId="{C0C0D843-EC1D-4479-9B82-0E594943AE13}" dt="2022-09-21T10:59:22.643" v="2106"/>
          <ac:spMkLst>
            <pc:docMk/>
            <pc:sldMk cId="3608494302" sldId="768"/>
            <ac:spMk id="4" creationId="{87BA9DF7-BAB5-1384-114E-BFBE716552F7}"/>
          </ac:spMkLst>
        </pc:spChg>
        <pc:spChg chg="mod">
          <ac:chgData name="Erick Arostegui Cunza" userId="d89b6af450cec8f7" providerId="LiveId" clId="{C0C0D843-EC1D-4479-9B82-0E594943AE13}" dt="2022-09-21T11:00:07.105" v="2118" actId="15"/>
          <ac:spMkLst>
            <pc:docMk/>
            <pc:sldMk cId="3608494302" sldId="768"/>
            <ac:spMk id="6" creationId="{E7A11D27-8154-8433-FB4C-09E067829AF6}"/>
          </ac:spMkLst>
        </pc:spChg>
        <pc:spChg chg="mod">
          <ac:chgData name="Erick Arostegui Cunza" userId="d89b6af450cec8f7" providerId="LiveId" clId="{C0C0D843-EC1D-4479-9B82-0E594943AE13}" dt="2022-09-21T20:19:19.771" v="3594" actId="207"/>
          <ac:spMkLst>
            <pc:docMk/>
            <pc:sldMk cId="3608494302" sldId="768"/>
            <ac:spMk id="9" creationId="{56C889CB-F393-4BCE-A5E8-AA9AC2D328BD}"/>
          </ac:spMkLst>
        </pc:spChg>
        <pc:picChg chg="del">
          <ac:chgData name="Erick Arostegui Cunza" userId="d89b6af450cec8f7" providerId="LiveId" clId="{C0C0D843-EC1D-4479-9B82-0E594943AE13}" dt="2022-09-21T10:59:28.408" v="2107" actId="478"/>
          <ac:picMkLst>
            <pc:docMk/>
            <pc:sldMk cId="3608494302" sldId="768"/>
            <ac:picMk id="2" creationId="{294232D0-B459-B7A9-AE86-03F4507AB0A2}"/>
          </ac:picMkLst>
        </pc:picChg>
        <pc:picChg chg="add mod">
          <ac:chgData name="Erick Arostegui Cunza" userId="d89b6af450cec8f7" providerId="LiveId" clId="{C0C0D843-EC1D-4479-9B82-0E594943AE13}" dt="2022-09-21T10:59:35.145" v="2109" actId="1076"/>
          <ac:picMkLst>
            <pc:docMk/>
            <pc:sldMk cId="3608494302" sldId="768"/>
            <ac:picMk id="3" creationId="{9E1820BF-6869-809E-C796-C2D707EF4A7A}"/>
          </ac:picMkLst>
        </pc:picChg>
        <pc:picChg chg="del">
          <ac:chgData name="Erick Arostegui Cunza" userId="d89b6af450cec8f7" providerId="LiveId" clId="{C0C0D843-EC1D-4479-9B82-0E594943AE13}" dt="2022-09-21T20:19:18.576" v="3593" actId="478"/>
          <ac:picMkLst>
            <pc:docMk/>
            <pc:sldMk cId="3608494302" sldId="768"/>
            <ac:picMk id="8" creationId="{A93BAAD8-C844-FFDD-0D5F-D66BB7AC1F19}"/>
          </ac:picMkLst>
        </pc:picChg>
      </pc:sldChg>
      <pc:sldChg chg="addSp delSp modSp add mod modClrScheme chgLayout">
        <pc:chgData name="Erick Arostegui Cunza" userId="d89b6af450cec8f7" providerId="LiveId" clId="{C0C0D843-EC1D-4479-9B82-0E594943AE13}" dt="2022-09-21T20:19:27.318" v="3596" actId="207"/>
        <pc:sldMkLst>
          <pc:docMk/>
          <pc:sldMk cId="1427141532" sldId="769"/>
        </pc:sldMkLst>
        <pc:spChg chg="add mod">
          <ac:chgData name="Erick Arostegui Cunza" userId="d89b6af450cec8f7" providerId="LiveId" clId="{C0C0D843-EC1D-4479-9B82-0E594943AE13}" dt="2022-09-21T11:00:45.852" v="2126" actId="1076"/>
          <ac:spMkLst>
            <pc:docMk/>
            <pc:sldMk cId="1427141532" sldId="769"/>
            <ac:spMk id="2" creationId="{777BA88B-EA5F-F5AF-82AE-38DAAF1F9300}"/>
          </ac:spMkLst>
        </pc:spChg>
        <pc:spChg chg="mod">
          <ac:chgData name="Erick Arostegui Cunza" userId="d89b6af450cec8f7" providerId="LiveId" clId="{C0C0D843-EC1D-4479-9B82-0E594943AE13}" dt="2022-09-21T11:00:27.806" v="2120"/>
          <ac:spMkLst>
            <pc:docMk/>
            <pc:sldMk cId="1427141532" sldId="769"/>
            <ac:spMk id="4" creationId="{87BA9DF7-BAB5-1384-114E-BFBE716552F7}"/>
          </ac:spMkLst>
        </pc:spChg>
        <pc:spChg chg="mod">
          <ac:chgData name="Erick Arostegui Cunza" userId="d89b6af450cec8f7" providerId="LiveId" clId="{C0C0D843-EC1D-4479-9B82-0E594943AE13}" dt="2022-09-21T11:00:52.011" v="2128" actId="1076"/>
          <ac:spMkLst>
            <pc:docMk/>
            <pc:sldMk cId="1427141532" sldId="769"/>
            <ac:spMk id="6" creationId="{E7A11D27-8154-8433-FB4C-09E067829AF6}"/>
          </ac:spMkLst>
        </pc:spChg>
        <pc:spChg chg="mod">
          <ac:chgData name="Erick Arostegui Cunza" userId="d89b6af450cec8f7" providerId="LiveId" clId="{C0C0D843-EC1D-4479-9B82-0E594943AE13}" dt="2022-09-21T20:19:27.318" v="3596" actId="207"/>
          <ac:spMkLst>
            <pc:docMk/>
            <pc:sldMk cId="1427141532" sldId="769"/>
            <ac:spMk id="9" creationId="{56C889CB-F393-4BCE-A5E8-AA9AC2D328BD}"/>
          </ac:spMkLst>
        </pc:spChg>
        <pc:picChg chg="del">
          <ac:chgData name="Erick Arostegui Cunza" userId="d89b6af450cec8f7" providerId="LiveId" clId="{C0C0D843-EC1D-4479-9B82-0E594943AE13}" dt="2022-09-21T11:00:41.780" v="2124" actId="478"/>
          <ac:picMkLst>
            <pc:docMk/>
            <pc:sldMk cId="1427141532" sldId="769"/>
            <ac:picMk id="3" creationId="{9E1820BF-6869-809E-C796-C2D707EF4A7A}"/>
          </ac:picMkLst>
        </pc:picChg>
        <pc:picChg chg="del">
          <ac:chgData name="Erick Arostegui Cunza" userId="d89b6af450cec8f7" providerId="LiveId" clId="{C0C0D843-EC1D-4479-9B82-0E594943AE13}" dt="2022-09-21T20:19:26.024" v="3595" actId="478"/>
          <ac:picMkLst>
            <pc:docMk/>
            <pc:sldMk cId="1427141532" sldId="769"/>
            <ac:picMk id="8" creationId="{A93BAAD8-C844-FFDD-0D5F-D66BB7AC1F19}"/>
          </ac:picMkLst>
        </pc:picChg>
      </pc:sldChg>
      <pc:sldChg chg="addSp delSp modSp add mod modClrScheme chgLayout">
        <pc:chgData name="Erick Arostegui Cunza" userId="d89b6af450cec8f7" providerId="LiveId" clId="{C0C0D843-EC1D-4479-9B82-0E594943AE13}" dt="2022-09-21T20:27:08.901" v="3709" actId="1076"/>
        <pc:sldMkLst>
          <pc:docMk/>
          <pc:sldMk cId="650352524" sldId="770"/>
        </pc:sldMkLst>
        <pc:spChg chg="mod">
          <ac:chgData name="Erick Arostegui Cunza" userId="d89b6af450cec8f7" providerId="LiveId" clId="{C0C0D843-EC1D-4479-9B82-0E594943AE13}" dt="2022-09-21T20:26:58.212" v="3708" actId="1035"/>
          <ac:spMkLst>
            <pc:docMk/>
            <pc:sldMk cId="650352524" sldId="770"/>
            <ac:spMk id="5" creationId="{A8791982-B513-2A77-0794-9EC0CBEA56EB}"/>
          </ac:spMkLst>
        </pc:spChg>
        <pc:spChg chg="mod">
          <ac:chgData name="Erick Arostegui Cunza" userId="d89b6af450cec8f7" providerId="LiveId" clId="{C0C0D843-EC1D-4479-9B82-0E594943AE13}" dt="2022-09-21T11:02:15.327" v="2130"/>
          <ac:spMkLst>
            <pc:docMk/>
            <pc:sldMk cId="650352524" sldId="770"/>
            <ac:spMk id="6" creationId="{53146035-6BDA-3C1E-A86C-A633F9510E08}"/>
          </ac:spMkLst>
        </pc:spChg>
        <pc:spChg chg="mod">
          <ac:chgData name="Erick Arostegui Cunza" userId="d89b6af450cec8f7" providerId="LiveId" clId="{C0C0D843-EC1D-4479-9B82-0E594943AE13}" dt="2022-09-21T20:19:31.021" v="3598" actId="207"/>
          <ac:spMkLst>
            <pc:docMk/>
            <pc:sldMk cId="650352524" sldId="770"/>
            <ac:spMk id="9" creationId="{56C889CB-F393-4BCE-A5E8-AA9AC2D328BD}"/>
          </ac:spMkLst>
        </pc:spChg>
        <pc:spChg chg="mod">
          <ac:chgData name="Erick Arostegui Cunza" userId="d89b6af450cec8f7" providerId="LiveId" clId="{C0C0D843-EC1D-4479-9B82-0E594943AE13}" dt="2022-09-21T20:26:58.212" v="3708" actId="1035"/>
          <ac:spMkLst>
            <pc:docMk/>
            <pc:sldMk cId="650352524" sldId="770"/>
            <ac:spMk id="10" creationId="{1EC2A5BC-37B0-0EE7-18D7-E9EBE117667C}"/>
          </ac:spMkLst>
        </pc:spChg>
        <pc:spChg chg="mod">
          <ac:chgData name="Erick Arostegui Cunza" userId="d89b6af450cec8f7" providerId="LiveId" clId="{C0C0D843-EC1D-4479-9B82-0E594943AE13}" dt="2022-09-21T20:26:58.212" v="3708" actId="1035"/>
          <ac:spMkLst>
            <pc:docMk/>
            <pc:sldMk cId="650352524" sldId="770"/>
            <ac:spMk id="16" creationId="{BFC6D411-05DC-2D01-BA7F-94E026598F95}"/>
          </ac:spMkLst>
        </pc:spChg>
        <pc:spChg chg="mod">
          <ac:chgData name="Erick Arostegui Cunza" userId="d89b6af450cec8f7" providerId="LiveId" clId="{C0C0D843-EC1D-4479-9B82-0E594943AE13}" dt="2022-09-21T20:26:58.212" v="3708" actId="1035"/>
          <ac:spMkLst>
            <pc:docMk/>
            <pc:sldMk cId="650352524" sldId="770"/>
            <ac:spMk id="19" creationId="{011A0F19-F6FF-A40E-B7BA-6E5608E21FDA}"/>
          </ac:spMkLst>
        </pc:spChg>
        <pc:spChg chg="mod">
          <ac:chgData name="Erick Arostegui Cunza" userId="d89b6af450cec8f7" providerId="LiveId" clId="{C0C0D843-EC1D-4479-9B82-0E594943AE13}" dt="2022-09-21T20:26:58.212" v="3708" actId="1035"/>
          <ac:spMkLst>
            <pc:docMk/>
            <pc:sldMk cId="650352524" sldId="770"/>
            <ac:spMk id="24" creationId="{49363997-A633-F2D2-79F6-CAD437D5B556}"/>
          </ac:spMkLst>
        </pc:spChg>
        <pc:spChg chg="mod">
          <ac:chgData name="Erick Arostegui Cunza" userId="d89b6af450cec8f7" providerId="LiveId" clId="{C0C0D843-EC1D-4479-9B82-0E594943AE13}" dt="2022-09-21T20:26:58.212" v="3708" actId="1035"/>
          <ac:spMkLst>
            <pc:docMk/>
            <pc:sldMk cId="650352524" sldId="770"/>
            <ac:spMk id="26" creationId="{4AE04AA2-6FB4-E348-52C5-D3DF722A6984}"/>
          </ac:spMkLst>
        </pc:spChg>
        <pc:spChg chg="mod">
          <ac:chgData name="Erick Arostegui Cunza" userId="d89b6af450cec8f7" providerId="LiveId" clId="{C0C0D843-EC1D-4479-9B82-0E594943AE13}" dt="2022-09-21T20:26:58.212" v="3708" actId="1035"/>
          <ac:spMkLst>
            <pc:docMk/>
            <pc:sldMk cId="650352524" sldId="770"/>
            <ac:spMk id="28" creationId="{3B9CF1AA-C0EB-CECB-50F3-5AC15E654FC0}"/>
          </ac:spMkLst>
        </pc:spChg>
        <pc:spChg chg="mod">
          <ac:chgData name="Erick Arostegui Cunza" userId="d89b6af450cec8f7" providerId="LiveId" clId="{C0C0D843-EC1D-4479-9B82-0E594943AE13}" dt="2022-09-21T20:26:58.212" v="3708" actId="1035"/>
          <ac:spMkLst>
            <pc:docMk/>
            <pc:sldMk cId="650352524" sldId="770"/>
            <ac:spMk id="30" creationId="{83085DAB-53BF-F4E2-5E84-DEADBED0EA40}"/>
          </ac:spMkLst>
        </pc:spChg>
        <pc:picChg chg="add del mod">
          <ac:chgData name="Erick Arostegui Cunza" userId="d89b6af450cec8f7" providerId="LiveId" clId="{C0C0D843-EC1D-4479-9B82-0E594943AE13}" dt="2022-09-21T11:04:59.261" v="2150" actId="21"/>
          <ac:picMkLst>
            <pc:docMk/>
            <pc:sldMk cId="650352524" sldId="770"/>
            <ac:picMk id="2" creationId="{90FF851B-3F3A-EDD7-8740-C5A5274EC2F5}"/>
          </ac:picMkLst>
        </pc:picChg>
        <pc:picChg chg="add mod">
          <ac:chgData name="Erick Arostegui Cunza" userId="d89b6af450cec8f7" providerId="LiveId" clId="{C0C0D843-EC1D-4479-9B82-0E594943AE13}" dt="2022-09-21T20:26:58.212" v="3708" actId="1035"/>
          <ac:picMkLst>
            <pc:docMk/>
            <pc:sldMk cId="650352524" sldId="770"/>
            <ac:picMk id="3" creationId="{B800F231-97ED-7321-6D7A-7E3C7EB2BF76}"/>
          </ac:picMkLst>
        </pc:picChg>
        <pc:picChg chg="add mod">
          <ac:chgData name="Erick Arostegui Cunza" userId="d89b6af450cec8f7" providerId="LiveId" clId="{C0C0D843-EC1D-4479-9B82-0E594943AE13}" dt="2022-09-21T20:26:58.212" v="3708" actId="1035"/>
          <ac:picMkLst>
            <pc:docMk/>
            <pc:sldMk cId="650352524" sldId="770"/>
            <ac:picMk id="4" creationId="{6410BB19-3F66-89D8-0D88-5336597309BE}"/>
          </ac:picMkLst>
        </pc:picChg>
        <pc:picChg chg="add mod">
          <ac:chgData name="Erick Arostegui Cunza" userId="d89b6af450cec8f7" providerId="LiveId" clId="{C0C0D843-EC1D-4479-9B82-0E594943AE13}" dt="2022-09-21T20:26:58.212" v="3708" actId="1035"/>
          <ac:picMkLst>
            <pc:docMk/>
            <pc:sldMk cId="650352524" sldId="770"/>
            <ac:picMk id="7" creationId="{BD956728-8E49-9D08-1174-36F3708BCCC1}"/>
          </ac:picMkLst>
        </pc:picChg>
        <pc:picChg chg="add mod">
          <ac:chgData name="Erick Arostegui Cunza" userId="d89b6af450cec8f7" providerId="LiveId" clId="{C0C0D843-EC1D-4479-9B82-0E594943AE13}" dt="2022-09-21T20:26:58.212" v="3708" actId="1035"/>
          <ac:picMkLst>
            <pc:docMk/>
            <pc:sldMk cId="650352524" sldId="770"/>
            <ac:picMk id="8" creationId="{BE0A714D-1ECC-11BC-C7EF-F7831799951C}"/>
          </ac:picMkLst>
        </pc:picChg>
        <pc:picChg chg="add del mod">
          <ac:chgData name="Erick Arostegui Cunza" userId="d89b6af450cec8f7" providerId="LiveId" clId="{C0C0D843-EC1D-4479-9B82-0E594943AE13}" dt="2022-09-21T11:17:25.914" v="2186" actId="21"/>
          <ac:picMkLst>
            <pc:docMk/>
            <pc:sldMk cId="650352524" sldId="770"/>
            <ac:picMk id="11" creationId="{2D99BDA0-0295-F0E5-F7FD-5A14BE8B5D8C}"/>
          </ac:picMkLst>
        </pc:picChg>
        <pc:picChg chg="add mod">
          <ac:chgData name="Erick Arostegui Cunza" userId="d89b6af450cec8f7" providerId="LiveId" clId="{C0C0D843-EC1D-4479-9B82-0E594943AE13}" dt="2022-09-21T20:26:58.212" v="3708" actId="1035"/>
          <ac:picMkLst>
            <pc:docMk/>
            <pc:sldMk cId="650352524" sldId="770"/>
            <ac:picMk id="12" creationId="{003C91F8-056E-8451-193D-3BA1F5E71E59}"/>
          </ac:picMkLst>
        </pc:picChg>
        <pc:picChg chg="add del">
          <ac:chgData name="Erick Arostegui Cunza" userId="d89b6af450cec8f7" providerId="LiveId" clId="{C0C0D843-EC1D-4479-9B82-0E594943AE13}" dt="2022-09-21T11:25:03.811" v="2190"/>
          <ac:picMkLst>
            <pc:docMk/>
            <pc:sldMk cId="650352524" sldId="770"/>
            <ac:picMk id="13" creationId="{7255A852-E7D3-6D92-957C-B78EB6326CD9}"/>
          </ac:picMkLst>
        </pc:picChg>
        <pc:picChg chg="add del">
          <ac:chgData name="Erick Arostegui Cunza" userId="d89b6af450cec8f7" providerId="LiveId" clId="{C0C0D843-EC1D-4479-9B82-0E594943AE13}" dt="2022-09-21T11:25:20.063" v="2192"/>
          <ac:picMkLst>
            <pc:docMk/>
            <pc:sldMk cId="650352524" sldId="770"/>
            <ac:picMk id="14" creationId="{666ECC8A-357D-DA9B-131C-7E1405723880}"/>
          </ac:picMkLst>
        </pc:picChg>
        <pc:picChg chg="add del mod">
          <ac:chgData name="Erick Arostegui Cunza" userId="d89b6af450cec8f7" providerId="LiveId" clId="{C0C0D843-EC1D-4479-9B82-0E594943AE13}" dt="2022-09-21T11:27:20.873" v="2198" actId="21"/>
          <ac:picMkLst>
            <pc:docMk/>
            <pc:sldMk cId="650352524" sldId="770"/>
            <ac:picMk id="17" creationId="{82B96213-11E8-A501-81C3-BB733E9A8510}"/>
          </ac:picMkLst>
        </pc:picChg>
        <pc:picChg chg="add mod">
          <ac:chgData name="Erick Arostegui Cunza" userId="d89b6af450cec8f7" providerId="LiveId" clId="{C0C0D843-EC1D-4479-9B82-0E594943AE13}" dt="2022-09-21T20:26:58.212" v="3708" actId="1035"/>
          <ac:picMkLst>
            <pc:docMk/>
            <pc:sldMk cId="650352524" sldId="770"/>
            <ac:picMk id="18" creationId="{BA386316-946D-8F3E-1BC1-6AE24EFEE88E}"/>
          </ac:picMkLst>
        </pc:picChg>
        <pc:picChg chg="add mod">
          <ac:chgData name="Erick Arostegui Cunza" userId="d89b6af450cec8f7" providerId="LiveId" clId="{C0C0D843-EC1D-4479-9B82-0E594943AE13}" dt="2022-09-21T20:26:58.212" v="3708" actId="1035"/>
          <ac:picMkLst>
            <pc:docMk/>
            <pc:sldMk cId="650352524" sldId="770"/>
            <ac:picMk id="20" creationId="{A33BD3C5-B282-ECDF-18A9-C5967EB700E5}"/>
          </ac:picMkLst>
        </pc:picChg>
        <pc:picChg chg="add del mod">
          <ac:chgData name="Erick Arostegui Cunza" userId="d89b6af450cec8f7" providerId="LiveId" clId="{C0C0D843-EC1D-4479-9B82-0E594943AE13}" dt="2022-09-21T11:31:13.665" v="2215" actId="21"/>
          <ac:picMkLst>
            <pc:docMk/>
            <pc:sldMk cId="650352524" sldId="770"/>
            <ac:picMk id="21" creationId="{C5276462-CB49-C6A1-C20F-D46B7F154A91}"/>
          </ac:picMkLst>
        </pc:picChg>
        <pc:picChg chg="add mod">
          <ac:chgData name="Erick Arostegui Cunza" userId="d89b6af450cec8f7" providerId="LiveId" clId="{C0C0D843-EC1D-4479-9B82-0E594943AE13}" dt="2022-09-21T20:26:58.212" v="3708" actId="1035"/>
          <ac:picMkLst>
            <pc:docMk/>
            <pc:sldMk cId="650352524" sldId="770"/>
            <ac:picMk id="22" creationId="{76740B46-E1E7-0FE8-ACD8-525850494987}"/>
          </ac:picMkLst>
        </pc:picChg>
        <pc:picChg chg="del">
          <ac:chgData name="Erick Arostegui Cunza" userId="d89b6af450cec8f7" providerId="LiveId" clId="{C0C0D843-EC1D-4479-9B82-0E594943AE13}" dt="2022-09-21T20:19:29.392" v="3597" actId="478"/>
          <ac:picMkLst>
            <pc:docMk/>
            <pc:sldMk cId="650352524" sldId="770"/>
            <ac:picMk id="23" creationId="{D1707DB2-87AF-AA81-88AB-E35B99DA3F7D}"/>
          </ac:picMkLst>
        </pc:picChg>
        <pc:picChg chg="del">
          <ac:chgData name="Erick Arostegui Cunza" userId="d89b6af450cec8f7" providerId="LiveId" clId="{C0C0D843-EC1D-4479-9B82-0E594943AE13}" dt="2022-09-21T11:05:00.330" v="2151" actId="478"/>
          <ac:picMkLst>
            <pc:docMk/>
            <pc:sldMk cId="650352524" sldId="770"/>
            <ac:picMk id="33" creationId="{CC64E328-4415-EEB8-FF4F-3BB1F3134D90}"/>
          </ac:picMkLst>
        </pc:picChg>
        <pc:picChg chg="del">
          <ac:chgData name="Erick Arostegui Cunza" userId="d89b6af450cec8f7" providerId="LiveId" clId="{C0C0D843-EC1D-4479-9B82-0E594943AE13}" dt="2022-09-21T11:07:49.008" v="2159" actId="478"/>
          <ac:picMkLst>
            <pc:docMk/>
            <pc:sldMk cId="650352524" sldId="770"/>
            <ac:picMk id="34" creationId="{9E5F519D-7C70-4FC6-3259-FA472FF00CA1}"/>
          </ac:picMkLst>
        </pc:picChg>
        <pc:picChg chg="del">
          <ac:chgData name="Erick Arostegui Cunza" userId="d89b6af450cec8f7" providerId="LiveId" clId="{C0C0D843-EC1D-4479-9B82-0E594943AE13}" dt="2022-09-21T11:10:30.999" v="2165" actId="478"/>
          <ac:picMkLst>
            <pc:docMk/>
            <pc:sldMk cId="650352524" sldId="770"/>
            <ac:picMk id="35" creationId="{14ACF6AD-11E9-B72F-B7CD-F0A76A3C1D1F}"/>
          </ac:picMkLst>
        </pc:picChg>
        <pc:picChg chg="del">
          <ac:chgData name="Erick Arostegui Cunza" userId="d89b6af450cec8f7" providerId="LiveId" clId="{C0C0D843-EC1D-4479-9B82-0E594943AE13}" dt="2022-09-21T11:13:16.510" v="2174" actId="478"/>
          <ac:picMkLst>
            <pc:docMk/>
            <pc:sldMk cId="650352524" sldId="770"/>
            <ac:picMk id="36" creationId="{D317C90B-4A4D-DE1F-37A2-EEF8F5B34A6D}"/>
          </ac:picMkLst>
        </pc:picChg>
        <pc:picChg chg="del">
          <ac:chgData name="Erick Arostegui Cunza" userId="d89b6af450cec8f7" providerId="LiveId" clId="{C0C0D843-EC1D-4479-9B82-0E594943AE13}" dt="2022-09-21T11:17:26.999" v="2187" actId="478"/>
          <ac:picMkLst>
            <pc:docMk/>
            <pc:sldMk cId="650352524" sldId="770"/>
            <ac:picMk id="40" creationId="{7CF63380-7A84-0689-B763-8AA778BDB187}"/>
          </ac:picMkLst>
        </pc:picChg>
        <pc:picChg chg="del">
          <ac:chgData name="Erick Arostegui Cunza" userId="d89b6af450cec8f7" providerId="LiveId" clId="{C0C0D843-EC1D-4479-9B82-0E594943AE13}" dt="2022-09-21T11:27:21.929" v="2199" actId="478"/>
          <ac:picMkLst>
            <pc:docMk/>
            <pc:sldMk cId="650352524" sldId="770"/>
            <ac:picMk id="42" creationId="{580E7130-B53E-DD1D-3F41-22FCA63EA440}"/>
          </ac:picMkLst>
        </pc:picChg>
        <pc:picChg chg="del">
          <ac:chgData name="Erick Arostegui Cunza" userId="d89b6af450cec8f7" providerId="LiveId" clId="{C0C0D843-EC1D-4479-9B82-0E594943AE13}" dt="2022-09-21T11:28:36.775" v="2209" actId="478"/>
          <ac:picMkLst>
            <pc:docMk/>
            <pc:sldMk cId="650352524" sldId="770"/>
            <ac:picMk id="45" creationId="{060C0347-ECA7-D72F-3158-F7582EDFD294}"/>
          </ac:picMkLst>
        </pc:picChg>
        <pc:picChg chg="del">
          <ac:chgData name="Erick Arostegui Cunza" userId="d89b6af450cec8f7" providerId="LiveId" clId="{C0C0D843-EC1D-4479-9B82-0E594943AE13}" dt="2022-09-21T11:31:14.895" v="2216" actId="478"/>
          <ac:picMkLst>
            <pc:docMk/>
            <pc:sldMk cId="650352524" sldId="770"/>
            <ac:picMk id="47" creationId="{7DF2F628-481F-C4D2-75BF-6EE66438CB88}"/>
          </ac:picMkLst>
        </pc:picChg>
        <pc:picChg chg="add del mod">
          <ac:chgData name="Erick Arostegui Cunza" userId="d89b6af450cec8f7" providerId="LiveId" clId="{C0C0D843-EC1D-4479-9B82-0E594943AE13}" dt="2022-09-21T11:07:47.714" v="2158" actId="21"/>
          <ac:picMkLst>
            <pc:docMk/>
            <pc:sldMk cId="650352524" sldId="770"/>
            <ac:picMk id="1026" creationId="{9DE2C20F-E0E1-8F67-9BB3-B70A415CEE56}"/>
          </ac:picMkLst>
        </pc:picChg>
        <pc:picChg chg="add del mod">
          <ac:chgData name="Erick Arostegui Cunza" userId="d89b6af450cec8f7" providerId="LiveId" clId="{C0C0D843-EC1D-4479-9B82-0E594943AE13}" dt="2022-09-21T11:10:29.945" v="2164" actId="21"/>
          <ac:picMkLst>
            <pc:docMk/>
            <pc:sldMk cId="650352524" sldId="770"/>
            <ac:picMk id="1028" creationId="{B7F1D682-52C5-21A2-2654-A4D4AFBD34D6}"/>
          </ac:picMkLst>
        </pc:picChg>
        <pc:picChg chg="add del mod">
          <ac:chgData name="Erick Arostegui Cunza" userId="d89b6af450cec8f7" providerId="LiveId" clId="{C0C0D843-EC1D-4479-9B82-0E594943AE13}" dt="2022-09-21T11:13:15.232" v="2173" actId="21"/>
          <ac:picMkLst>
            <pc:docMk/>
            <pc:sldMk cId="650352524" sldId="770"/>
            <ac:picMk id="1030" creationId="{18C6571E-987B-7EC5-E134-8091D87CB9A1}"/>
          </ac:picMkLst>
        </pc:picChg>
        <pc:picChg chg="add del mod">
          <ac:chgData name="Erick Arostegui Cunza" userId="d89b6af450cec8f7" providerId="LiveId" clId="{C0C0D843-EC1D-4479-9B82-0E594943AE13}" dt="2022-09-21T11:28:35.725" v="2208" actId="21"/>
          <ac:picMkLst>
            <pc:docMk/>
            <pc:sldMk cId="650352524" sldId="770"/>
            <ac:picMk id="1032" creationId="{C22A5376-67CB-D234-E56B-00FB722CBBBD}"/>
          </ac:picMkLst>
        </pc:picChg>
        <pc:cxnChg chg="mod">
          <ac:chgData name="Erick Arostegui Cunza" userId="d89b6af450cec8f7" providerId="LiveId" clId="{C0C0D843-EC1D-4479-9B82-0E594943AE13}" dt="2022-09-21T20:27:08.901" v="3709" actId="1076"/>
          <ac:cxnSpMkLst>
            <pc:docMk/>
            <pc:sldMk cId="650352524" sldId="770"/>
            <ac:cxnSpMk id="15" creationId="{2BEF5C05-4E5F-F771-D92F-2CACF13CF803}"/>
          </ac:cxnSpMkLst>
        </pc:cxnChg>
      </pc:sldChg>
      <pc:sldChg chg="add del">
        <pc:chgData name="Erick Arostegui Cunza" userId="d89b6af450cec8f7" providerId="LiveId" clId="{C0C0D843-EC1D-4479-9B82-0E594943AE13}" dt="2022-09-21T11:31:55.234" v="2219" actId="47"/>
        <pc:sldMkLst>
          <pc:docMk/>
          <pc:sldMk cId="1996699971" sldId="771"/>
        </pc:sldMkLst>
      </pc:sldChg>
      <pc:sldChg chg="delSp modSp add mod modClrScheme chgLayout">
        <pc:chgData name="Erick Arostegui Cunza" userId="d89b6af450cec8f7" providerId="LiveId" clId="{C0C0D843-EC1D-4479-9B82-0E594943AE13}" dt="2022-09-21T20:19:34.629" v="3600" actId="207"/>
        <pc:sldMkLst>
          <pc:docMk/>
          <pc:sldMk cId="2244420745" sldId="771"/>
        </pc:sldMkLst>
        <pc:spChg chg="mod">
          <ac:chgData name="Erick Arostegui Cunza" userId="d89b6af450cec8f7" providerId="LiveId" clId="{C0C0D843-EC1D-4479-9B82-0E594943AE13}" dt="2022-09-21T11:42:01.761" v="2314" actId="6549"/>
          <ac:spMkLst>
            <pc:docMk/>
            <pc:sldMk cId="2244420745" sldId="771"/>
            <ac:spMk id="5" creationId="{20C17544-9F82-E94E-4D57-14AB17FB17D4}"/>
          </ac:spMkLst>
        </pc:spChg>
        <pc:spChg chg="mod">
          <ac:chgData name="Erick Arostegui Cunza" userId="d89b6af450cec8f7" providerId="LiveId" clId="{C0C0D843-EC1D-4479-9B82-0E594943AE13}" dt="2022-09-21T20:19:34.629" v="3600" actId="207"/>
          <ac:spMkLst>
            <pc:docMk/>
            <pc:sldMk cId="2244420745" sldId="771"/>
            <ac:spMk id="9" creationId="{56C889CB-F393-4BCE-A5E8-AA9AC2D328BD}"/>
          </ac:spMkLst>
        </pc:spChg>
        <pc:picChg chg="del">
          <ac:chgData name="Erick Arostegui Cunza" userId="d89b6af450cec8f7" providerId="LiveId" clId="{C0C0D843-EC1D-4479-9B82-0E594943AE13}" dt="2022-09-21T20:19:33.276" v="3599" actId="478"/>
          <ac:picMkLst>
            <pc:docMk/>
            <pc:sldMk cId="2244420745" sldId="771"/>
            <ac:picMk id="8" creationId="{A93BAAD8-C844-FFDD-0D5F-D66BB7AC1F19}"/>
          </ac:picMkLst>
        </pc:picChg>
      </pc:sldChg>
      <pc:sldChg chg="add del">
        <pc:chgData name="Erick Arostegui Cunza" userId="d89b6af450cec8f7" providerId="LiveId" clId="{C0C0D843-EC1D-4479-9B82-0E594943AE13}" dt="2022-09-21T11:32:49.760" v="2223"/>
        <pc:sldMkLst>
          <pc:docMk/>
          <pc:sldMk cId="1810675548" sldId="772"/>
        </pc:sldMkLst>
      </pc:sldChg>
      <pc:sldChg chg="addSp delSp modSp add mod modClrScheme chgLayout">
        <pc:chgData name="Erick Arostegui Cunza" userId="d89b6af450cec8f7" providerId="LiveId" clId="{C0C0D843-EC1D-4479-9B82-0E594943AE13}" dt="2022-09-21T20:19:38.062" v="3602" actId="207"/>
        <pc:sldMkLst>
          <pc:docMk/>
          <pc:sldMk cId="3080979990" sldId="772"/>
        </pc:sldMkLst>
        <pc:spChg chg="del">
          <ac:chgData name="Erick Arostegui Cunza" userId="d89b6af450cec8f7" providerId="LiveId" clId="{C0C0D843-EC1D-4479-9B82-0E594943AE13}" dt="2022-09-21T11:33:09.090" v="2226" actId="478"/>
          <ac:spMkLst>
            <pc:docMk/>
            <pc:sldMk cId="3080979990" sldId="772"/>
            <ac:spMk id="5" creationId="{A8791982-B513-2A77-0794-9EC0CBEA56EB}"/>
          </ac:spMkLst>
        </pc:spChg>
        <pc:spChg chg="mod">
          <ac:chgData name="Erick Arostegui Cunza" userId="d89b6af450cec8f7" providerId="LiveId" clId="{C0C0D843-EC1D-4479-9B82-0E594943AE13}" dt="2022-09-21T11:35:23.407" v="2249"/>
          <ac:spMkLst>
            <pc:docMk/>
            <pc:sldMk cId="3080979990" sldId="772"/>
            <ac:spMk id="6" creationId="{53146035-6BDA-3C1E-A86C-A633F9510E08}"/>
          </ac:spMkLst>
        </pc:spChg>
        <pc:spChg chg="mod">
          <ac:chgData name="Erick Arostegui Cunza" userId="d89b6af450cec8f7" providerId="LiveId" clId="{C0C0D843-EC1D-4479-9B82-0E594943AE13}" dt="2022-09-21T20:19:38.062" v="3602" actId="207"/>
          <ac:spMkLst>
            <pc:docMk/>
            <pc:sldMk cId="3080979990" sldId="772"/>
            <ac:spMk id="9" creationId="{56C889CB-F393-4BCE-A5E8-AA9AC2D328BD}"/>
          </ac:spMkLst>
        </pc:spChg>
        <pc:spChg chg="del">
          <ac:chgData name="Erick Arostegui Cunza" userId="d89b6af450cec8f7" providerId="LiveId" clId="{C0C0D843-EC1D-4479-9B82-0E594943AE13}" dt="2022-09-21T11:33:09.090" v="2226" actId="478"/>
          <ac:spMkLst>
            <pc:docMk/>
            <pc:sldMk cId="3080979990" sldId="772"/>
            <ac:spMk id="10" creationId="{1EC2A5BC-37B0-0EE7-18D7-E9EBE117667C}"/>
          </ac:spMkLst>
        </pc:spChg>
        <pc:spChg chg="add del mod">
          <ac:chgData name="Erick Arostegui Cunza" userId="d89b6af450cec8f7" providerId="LiveId" clId="{C0C0D843-EC1D-4479-9B82-0E594943AE13}" dt="2022-09-21T11:35:31.202" v="2250" actId="478"/>
          <ac:spMkLst>
            <pc:docMk/>
            <pc:sldMk cId="3080979990" sldId="772"/>
            <ac:spMk id="11" creationId="{B5CDC8F2-1E5E-B0F0-0A7B-30A587BAEC5E}"/>
          </ac:spMkLst>
        </pc:spChg>
        <pc:spChg chg="add del mod">
          <ac:chgData name="Erick Arostegui Cunza" userId="d89b6af450cec8f7" providerId="LiveId" clId="{C0C0D843-EC1D-4479-9B82-0E594943AE13}" dt="2022-09-21T11:35:31.202" v="2250" actId="478"/>
          <ac:spMkLst>
            <pc:docMk/>
            <pc:sldMk cId="3080979990" sldId="772"/>
            <ac:spMk id="13" creationId="{5AEDC47D-DEE8-4139-0DC7-9264D568ECB5}"/>
          </ac:spMkLst>
        </pc:spChg>
        <pc:spChg chg="add del mod">
          <ac:chgData name="Erick Arostegui Cunza" userId="d89b6af450cec8f7" providerId="LiveId" clId="{C0C0D843-EC1D-4479-9B82-0E594943AE13}" dt="2022-09-21T11:35:31.202" v="2250" actId="478"/>
          <ac:spMkLst>
            <pc:docMk/>
            <pc:sldMk cId="3080979990" sldId="772"/>
            <ac:spMk id="14" creationId="{1FD5CAA1-2CD7-AB74-2CC8-D713017CB111}"/>
          </ac:spMkLst>
        </pc:spChg>
        <pc:spChg chg="del">
          <ac:chgData name="Erick Arostegui Cunza" userId="d89b6af450cec8f7" providerId="LiveId" clId="{C0C0D843-EC1D-4479-9B82-0E594943AE13}" dt="2022-09-21T11:33:09.090" v="2226" actId="478"/>
          <ac:spMkLst>
            <pc:docMk/>
            <pc:sldMk cId="3080979990" sldId="772"/>
            <ac:spMk id="16" creationId="{BFC6D411-05DC-2D01-BA7F-94E026598F95}"/>
          </ac:spMkLst>
        </pc:spChg>
        <pc:spChg chg="add del mod">
          <ac:chgData name="Erick Arostegui Cunza" userId="d89b6af450cec8f7" providerId="LiveId" clId="{C0C0D843-EC1D-4479-9B82-0E594943AE13}" dt="2022-09-21T11:35:31.202" v="2250" actId="478"/>
          <ac:spMkLst>
            <pc:docMk/>
            <pc:sldMk cId="3080979990" sldId="772"/>
            <ac:spMk id="17" creationId="{2C813459-C45D-8BDE-46C6-FDB250258FAD}"/>
          </ac:spMkLst>
        </pc:spChg>
        <pc:spChg chg="del">
          <ac:chgData name="Erick Arostegui Cunza" userId="d89b6af450cec8f7" providerId="LiveId" clId="{C0C0D843-EC1D-4479-9B82-0E594943AE13}" dt="2022-09-21T11:33:09.090" v="2226" actId="478"/>
          <ac:spMkLst>
            <pc:docMk/>
            <pc:sldMk cId="3080979990" sldId="772"/>
            <ac:spMk id="19" creationId="{011A0F19-F6FF-A40E-B7BA-6E5608E21FDA}"/>
          </ac:spMkLst>
        </pc:spChg>
        <pc:spChg chg="del">
          <ac:chgData name="Erick Arostegui Cunza" userId="d89b6af450cec8f7" providerId="LiveId" clId="{C0C0D843-EC1D-4479-9B82-0E594943AE13}" dt="2022-09-21T11:33:09.090" v="2226" actId="478"/>
          <ac:spMkLst>
            <pc:docMk/>
            <pc:sldMk cId="3080979990" sldId="772"/>
            <ac:spMk id="24" creationId="{49363997-A633-F2D2-79F6-CAD437D5B556}"/>
          </ac:spMkLst>
        </pc:spChg>
        <pc:spChg chg="del">
          <ac:chgData name="Erick Arostegui Cunza" userId="d89b6af450cec8f7" providerId="LiveId" clId="{C0C0D843-EC1D-4479-9B82-0E594943AE13}" dt="2022-09-21T11:33:09.090" v="2226" actId="478"/>
          <ac:spMkLst>
            <pc:docMk/>
            <pc:sldMk cId="3080979990" sldId="772"/>
            <ac:spMk id="26" creationId="{4AE04AA2-6FB4-E348-52C5-D3DF722A6984}"/>
          </ac:spMkLst>
        </pc:spChg>
        <pc:spChg chg="del">
          <ac:chgData name="Erick Arostegui Cunza" userId="d89b6af450cec8f7" providerId="LiveId" clId="{C0C0D843-EC1D-4479-9B82-0E594943AE13}" dt="2022-09-21T11:33:09.090" v="2226" actId="478"/>
          <ac:spMkLst>
            <pc:docMk/>
            <pc:sldMk cId="3080979990" sldId="772"/>
            <ac:spMk id="28" creationId="{3B9CF1AA-C0EB-CECB-50F3-5AC15E654FC0}"/>
          </ac:spMkLst>
        </pc:spChg>
        <pc:spChg chg="del">
          <ac:chgData name="Erick Arostegui Cunza" userId="d89b6af450cec8f7" providerId="LiveId" clId="{C0C0D843-EC1D-4479-9B82-0E594943AE13}" dt="2022-09-21T11:33:09.090" v="2226" actId="478"/>
          <ac:spMkLst>
            <pc:docMk/>
            <pc:sldMk cId="3080979990" sldId="772"/>
            <ac:spMk id="30" creationId="{83085DAB-53BF-F4E2-5E84-DEADBED0EA40}"/>
          </ac:spMkLst>
        </pc:spChg>
        <pc:graphicFrameChg chg="add del mod">
          <ac:chgData name="Erick Arostegui Cunza" userId="d89b6af450cec8f7" providerId="LiveId" clId="{C0C0D843-EC1D-4479-9B82-0E594943AE13}" dt="2022-09-21T11:35:31.202" v="2250" actId="478"/>
          <ac:graphicFrameMkLst>
            <pc:docMk/>
            <pc:sldMk cId="3080979990" sldId="772"/>
            <ac:graphicFrameMk id="2" creationId="{C6D34C23-C671-0175-2146-4845306F6C2B}"/>
          </ac:graphicFrameMkLst>
        </pc:graphicFrameChg>
        <pc:picChg chg="del">
          <ac:chgData name="Erick Arostegui Cunza" userId="d89b6af450cec8f7" providerId="LiveId" clId="{C0C0D843-EC1D-4479-9B82-0E594943AE13}" dt="2022-09-21T11:33:09.090" v="2226" actId="478"/>
          <ac:picMkLst>
            <pc:docMk/>
            <pc:sldMk cId="3080979990" sldId="772"/>
            <ac:picMk id="3" creationId="{B800F231-97ED-7321-6D7A-7E3C7EB2BF76}"/>
          </ac:picMkLst>
        </pc:picChg>
        <pc:picChg chg="del">
          <ac:chgData name="Erick Arostegui Cunza" userId="d89b6af450cec8f7" providerId="LiveId" clId="{C0C0D843-EC1D-4479-9B82-0E594943AE13}" dt="2022-09-21T11:33:09.090" v="2226" actId="478"/>
          <ac:picMkLst>
            <pc:docMk/>
            <pc:sldMk cId="3080979990" sldId="772"/>
            <ac:picMk id="4" creationId="{6410BB19-3F66-89D8-0D88-5336597309BE}"/>
          </ac:picMkLst>
        </pc:picChg>
        <pc:picChg chg="del">
          <ac:chgData name="Erick Arostegui Cunza" userId="d89b6af450cec8f7" providerId="LiveId" clId="{C0C0D843-EC1D-4479-9B82-0E594943AE13}" dt="2022-09-21T11:33:09.090" v="2226" actId="478"/>
          <ac:picMkLst>
            <pc:docMk/>
            <pc:sldMk cId="3080979990" sldId="772"/>
            <ac:picMk id="7" creationId="{BD956728-8E49-9D08-1174-36F3708BCCC1}"/>
          </ac:picMkLst>
        </pc:picChg>
        <pc:picChg chg="del">
          <ac:chgData name="Erick Arostegui Cunza" userId="d89b6af450cec8f7" providerId="LiveId" clId="{C0C0D843-EC1D-4479-9B82-0E594943AE13}" dt="2022-09-21T11:33:09.090" v="2226" actId="478"/>
          <ac:picMkLst>
            <pc:docMk/>
            <pc:sldMk cId="3080979990" sldId="772"/>
            <ac:picMk id="8" creationId="{BE0A714D-1ECC-11BC-C7EF-F7831799951C}"/>
          </ac:picMkLst>
        </pc:picChg>
        <pc:picChg chg="del">
          <ac:chgData name="Erick Arostegui Cunza" userId="d89b6af450cec8f7" providerId="LiveId" clId="{C0C0D843-EC1D-4479-9B82-0E594943AE13}" dt="2022-09-21T11:33:09.090" v="2226" actId="478"/>
          <ac:picMkLst>
            <pc:docMk/>
            <pc:sldMk cId="3080979990" sldId="772"/>
            <ac:picMk id="12" creationId="{003C91F8-056E-8451-193D-3BA1F5E71E59}"/>
          </ac:picMkLst>
        </pc:picChg>
        <pc:picChg chg="del">
          <ac:chgData name="Erick Arostegui Cunza" userId="d89b6af450cec8f7" providerId="LiveId" clId="{C0C0D843-EC1D-4479-9B82-0E594943AE13}" dt="2022-09-21T11:33:09.090" v="2226" actId="478"/>
          <ac:picMkLst>
            <pc:docMk/>
            <pc:sldMk cId="3080979990" sldId="772"/>
            <ac:picMk id="18" creationId="{BA386316-946D-8F3E-1BC1-6AE24EFEE88E}"/>
          </ac:picMkLst>
        </pc:picChg>
        <pc:picChg chg="del">
          <ac:chgData name="Erick Arostegui Cunza" userId="d89b6af450cec8f7" providerId="LiveId" clId="{C0C0D843-EC1D-4479-9B82-0E594943AE13}" dt="2022-09-21T11:33:09.090" v="2226" actId="478"/>
          <ac:picMkLst>
            <pc:docMk/>
            <pc:sldMk cId="3080979990" sldId="772"/>
            <ac:picMk id="20" creationId="{A33BD3C5-B282-ECDF-18A9-C5967EB700E5}"/>
          </ac:picMkLst>
        </pc:picChg>
        <pc:picChg chg="add del mod">
          <ac:chgData name="Erick Arostegui Cunza" userId="d89b6af450cec8f7" providerId="LiveId" clId="{C0C0D843-EC1D-4479-9B82-0E594943AE13}" dt="2022-09-21T11:34:12.991" v="2238"/>
          <ac:picMkLst>
            <pc:docMk/>
            <pc:sldMk cId="3080979990" sldId="772"/>
            <ac:picMk id="21" creationId="{4BDD3E0C-6F11-6FF2-75E6-018738AE823A}"/>
          </ac:picMkLst>
        </pc:picChg>
        <pc:picChg chg="del">
          <ac:chgData name="Erick Arostegui Cunza" userId="d89b6af450cec8f7" providerId="LiveId" clId="{C0C0D843-EC1D-4479-9B82-0E594943AE13}" dt="2022-09-21T11:33:09.090" v="2226" actId="478"/>
          <ac:picMkLst>
            <pc:docMk/>
            <pc:sldMk cId="3080979990" sldId="772"/>
            <ac:picMk id="22" creationId="{76740B46-E1E7-0FE8-ACD8-525850494987}"/>
          </ac:picMkLst>
        </pc:picChg>
        <pc:picChg chg="del">
          <ac:chgData name="Erick Arostegui Cunza" userId="d89b6af450cec8f7" providerId="LiveId" clId="{C0C0D843-EC1D-4479-9B82-0E594943AE13}" dt="2022-09-21T20:19:36.724" v="3601" actId="478"/>
          <ac:picMkLst>
            <pc:docMk/>
            <pc:sldMk cId="3080979990" sldId="772"/>
            <ac:picMk id="23" creationId="{D1707DB2-87AF-AA81-88AB-E35B99DA3F7D}"/>
          </ac:picMkLst>
        </pc:picChg>
        <pc:picChg chg="add del mod">
          <ac:chgData name="Erick Arostegui Cunza" userId="d89b6af450cec8f7" providerId="LiveId" clId="{C0C0D843-EC1D-4479-9B82-0E594943AE13}" dt="2022-09-21T11:34:20.962" v="2242" actId="21"/>
          <ac:picMkLst>
            <pc:docMk/>
            <pc:sldMk cId="3080979990" sldId="772"/>
            <ac:picMk id="25" creationId="{C8471001-50F8-003F-FC57-843D1FB78DC9}"/>
          </ac:picMkLst>
        </pc:picChg>
        <pc:picChg chg="add del mod">
          <ac:chgData name="Erick Arostegui Cunza" userId="d89b6af450cec8f7" providerId="LiveId" clId="{C0C0D843-EC1D-4479-9B82-0E594943AE13}" dt="2022-09-21T11:35:31.202" v="2250" actId="478"/>
          <ac:picMkLst>
            <pc:docMk/>
            <pc:sldMk cId="3080979990" sldId="772"/>
            <ac:picMk id="27" creationId="{4CA472A2-B892-AD9E-FCB2-FBE50538571D}"/>
          </ac:picMkLst>
        </pc:picChg>
        <pc:picChg chg="add del mod">
          <ac:chgData name="Erick Arostegui Cunza" userId="d89b6af450cec8f7" providerId="LiveId" clId="{C0C0D843-EC1D-4479-9B82-0E594943AE13}" dt="2022-09-21T11:35:09.664" v="2247"/>
          <ac:picMkLst>
            <pc:docMk/>
            <pc:sldMk cId="3080979990" sldId="772"/>
            <ac:picMk id="29" creationId="{2255BA10-B5E8-2A26-B893-B28927E80F7F}"/>
          </ac:picMkLst>
        </pc:picChg>
        <pc:picChg chg="add mod">
          <ac:chgData name="Erick Arostegui Cunza" userId="d89b6af450cec8f7" providerId="LiveId" clId="{C0C0D843-EC1D-4479-9B82-0E594943AE13}" dt="2022-09-21T11:35:51.288" v="2255" actId="1366"/>
          <ac:picMkLst>
            <pc:docMk/>
            <pc:sldMk cId="3080979990" sldId="772"/>
            <ac:picMk id="31" creationId="{DDDAF892-5EC6-7C79-AACC-EEC5BAF41B4D}"/>
          </ac:picMkLst>
        </pc:picChg>
        <pc:cxnChg chg="del">
          <ac:chgData name="Erick Arostegui Cunza" userId="d89b6af450cec8f7" providerId="LiveId" clId="{C0C0D843-EC1D-4479-9B82-0E594943AE13}" dt="2022-09-21T11:33:09.090" v="2226" actId="478"/>
          <ac:cxnSpMkLst>
            <pc:docMk/>
            <pc:sldMk cId="3080979990" sldId="772"/>
            <ac:cxnSpMk id="15" creationId="{2BEF5C05-4E5F-F771-D92F-2CACF13CF803}"/>
          </ac:cxnSpMkLst>
        </pc:cxnChg>
      </pc:sldChg>
      <pc:sldChg chg="addSp delSp modSp add mod modClrScheme chgLayout">
        <pc:chgData name="Erick Arostegui Cunza" userId="d89b6af450cec8f7" providerId="LiveId" clId="{C0C0D843-EC1D-4479-9B82-0E594943AE13}" dt="2022-09-21T20:19:44.744" v="3604" actId="207"/>
        <pc:sldMkLst>
          <pc:docMk/>
          <pc:sldMk cId="2388894348" sldId="773"/>
        </pc:sldMkLst>
        <pc:spChg chg="mod">
          <ac:chgData name="Erick Arostegui Cunza" userId="d89b6af450cec8f7" providerId="LiveId" clId="{C0C0D843-EC1D-4479-9B82-0E594943AE13}" dt="2022-09-21T20:19:44.744" v="3604" actId="207"/>
          <ac:spMkLst>
            <pc:docMk/>
            <pc:sldMk cId="2388894348" sldId="773"/>
            <ac:spMk id="9" creationId="{56C889CB-F393-4BCE-A5E8-AA9AC2D328BD}"/>
          </ac:spMkLst>
        </pc:spChg>
        <pc:spChg chg="mod">
          <ac:chgData name="Erick Arostegui Cunza" userId="d89b6af450cec8f7" providerId="LiveId" clId="{C0C0D843-EC1D-4479-9B82-0E594943AE13}" dt="2022-09-21T11:38:40.169" v="2286" actId="403"/>
          <ac:spMkLst>
            <pc:docMk/>
            <pc:sldMk cId="2388894348" sldId="773"/>
            <ac:spMk id="13" creationId="{5AEDC47D-DEE8-4139-0DC7-9264D568ECB5}"/>
          </ac:spMkLst>
        </pc:spChg>
        <pc:spChg chg="mod">
          <ac:chgData name="Erick Arostegui Cunza" userId="d89b6af450cec8f7" providerId="LiveId" clId="{C0C0D843-EC1D-4479-9B82-0E594943AE13}" dt="2022-09-21T11:38:40.169" v="2286" actId="403"/>
          <ac:spMkLst>
            <pc:docMk/>
            <pc:sldMk cId="2388894348" sldId="773"/>
            <ac:spMk id="14" creationId="{1FD5CAA1-2CD7-AB74-2CC8-D713017CB111}"/>
          </ac:spMkLst>
        </pc:spChg>
        <pc:spChg chg="mod">
          <ac:chgData name="Erick Arostegui Cunza" userId="d89b6af450cec8f7" providerId="LiveId" clId="{C0C0D843-EC1D-4479-9B82-0E594943AE13}" dt="2022-09-21T11:38:40.169" v="2286" actId="403"/>
          <ac:spMkLst>
            <pc:docMk/>
            <pc:sldMk cId="2388894348" sldId="773"/>
            <ac:spMk id="17" creationId="{2C813459-C45D-8BDE-46C6-FDB250258FAD}"/>
          </ac:spMkLst>
        </pc:spChg>
        <pc:graphicFrameChg chg="add del">
          <ac:chgData name="Erick Arostegui Cunza" userId="d89b6af450cec8f7" providerId="LiveId" clId="{C0C0D843-EC1D-4479-9B82-0E594943AE13}" dt="2022-09-21T11:36:51.370" v="2265" actId="478"/>
          <ac:graphicFrameMkLst>
            <pc:docMk/>
            <pc:sldMk cId="2388894348" sldId="773"/>
            <ac:graphicFrameMk id="2" creationId="{C6D34C23-C671-0175-2146-4845306F6C2B}"/>
          </ac:graphicFrameMkLst>
        </pc:graphicFrameChg>
        <pc:graphicFrameChg chg="add del mod">
          <ac:chgData name="Erick Arostegui Cunza" userId="d89b6af450cec8f7" providerId="LiveId" clId="{C0C0D843-EC1D-4479-9B82-0E594943AE13}" dt="2022-09-21T11:36:42.203" v="2260"/>
          <ac:graphicFrameMkLst>
            <pc:docMk/>
            <pc:sldMk cId="2388894348" sldId="773"/>
            <ac:graphicFrameMk id="3" creationId="{735E707C-FA38-175C-5515-A280B1F32D83}"/>
          </ac:graphicFrameMkLst>
        </pc:graphicFrameChg>
        <pc:graphicFrameChg chg="add del mod">
          <ac:chgData name="Erick Arostegui Cunza" userId="d89b6af450cec8f7" providerId="LiveId" clId="{C0C0D843-EC1D-4479-9B82-0E594943AE13}" dt="2022-09-21T11:36:49.271" v="2264" actId="21"/>
          <ac:graphicFrameMkLst>
            <pc:docMk/>
            <pc:sldMk cId="2388894348" sldId="773"/>
            <ac:graphicFrameMk id="4" creationId="{3E0E251F-2045-E470-610B-6D5859F0F9C0}"/>
          </ac:graphicFrameMkLst>
        </pc:graphicFrameChg>
        <pc:graphicFrameChg chg="add mod modGraphic">
          <ac:chgData name="Erick Arostegui Cunza" userId="d89b6af450cec8f7" providerId="LiveId" clId="{C0C0D843-EC1D-4479-9B82-0E594943AE13}" dt="2022-09-21T11:37:21.838" v="2269" actId="207"/>
          <ac:graphicFrameMkLst>
            <pc:docMk/>
            <pc:sldMk cId="2388894348" sldId="773"/>
            <ac:graphicFrameMk id="5" creationId="{9E1D13B1-BA6C-2639-ED96-FA24070E6FD3}"/>
          </ac:graphicFrameMkLst>
        </pc:graphicFrameChg>
        <pc:picChg chg="del">
          <ac:chgData name="Erick Arostegui Cunza" userId="d89b6af450cec8f7" providerId="LiveId" clId="{C0C0D843-EC1D-4479-9B82-0E594943AE13}" dt="2022-09-21T20:19:43.469" v="3603" actId="478"/>
          <ac:picMkLst>
            <pc:docMk/>
            <pc:sldMk cId="2388894348" sldId="773"/>
            <ac:picMk id="23" creationId="{D1707DB2-87AF-AA81-88AB-E35B99DA3F7D}"/>
          </ac:picMkLst>
        </pc:picChg>
        <pc:picChg chg="del mod">
          <ac:chgData name="Erick Arostegui Cunza" userId="d89b6af450cec8f7" providerId="LiveId" clId="{C0C0D843-EC1D-4479-9B82-0E594943AE13}" dt="2022-09-21T11:36:32.517" v="2257" actId="478"/>
          <ac:picMkLst>
            <pc:docMk/>
            <pc:sldMk cId="2388894348" sldId="773"/>
            <ac:picMk id="27" creationId="{4CA472A2-B892-AD9E-FCB2-FBE50538571D}"/>
          </ac:picMkLst>
        </pc:picChg>
      </pc:sldChg>
      <pc:sldChg chg="addSp delSp modSp add mod modClrScheme chgLayout">
        <pc:chgData name="Erick Arostegui Cunza" userId="d89b6af450cec8f7" providerId="LiveId" clId="{C0C0D843-EC1D-4479-9B82-0E594943AE13}" dt="2022-09-21T20:19:48.103" v="3606" actId="207"/>
        <pc:sldMkLst>
          <pc:docMk/>
          <pc:sldMk cId="4053084358" sldId="774"/>
        </pc:sldMkLst>
        <pc:spChg chg="add mod">
          <ac:chgData name="Erick Arostegui Cunza" userId="d89b6af450cec8f7" providerId="LiveId" clId="{C0C0D843-EC1D-4479-9B82-0E594943AE13}" dt="2022-09-21T11:39:08.214" v="2292" actId="207"/>
          <ac:spMkLst>
            <pc:docMk/>
            <pc:sldMk cId="4053084358" sldId="774"/>
            <ac:spMk id="2" creationId="{EBBF9B71-97DE-0802-9A35-32D72B9E64E5}"/>
          </ac:spMkLst>
        </pc:spChg>
        <pc:spChg chg="add mod">
          <ac:chgData name="Erick Arostegui Cunza" userId="d89b6af450cec8f7" providerId="LiveId" clId="{C0C0D843-EC1D-4479-9B82-0E594943AE13}" dt="2022-09-21T11:39:08.214" v="2292" actId="207"/>
          <ac:spMkLst>
            <pc:docMk/>
            <pc:sldMk cId="4053084358" sldId="774"/>
            <ac:spMk id="3" creationId="{5620EC99-5501-FAF5-23C1-6DDD82718BF2}"/>
          </ac:spMkLst>
        </pc:spChg>
        <pc:spChg chg="add mod">
          <ac:chgData name="Erick Arostegui Cunza" userId="d89b6af450cec8f7" providerId="LiveId" clId="{C0C0D843-EC1D-4479-9B82-0E594943AE13}" dt="2022-09-21T11:39:08.214" v="2292" actId="207"/>
          <ac:spMkLst>
            <pc:docMk/>
            <pc:sldMk cId="4053084358" sldId="774"/>
            <ac:spMk id="4" creationId="{12E22001-F1FB-6540-429B-0225F5AFAAF0}"/>
          </ac:spMkLst>
        </pc:spChg>
        <pc:spChg chg="mod">
          <ac:chgData name="Erick Arostegui Cunza" userId="d89b6af450cec8f7" providerId="LiveId" clId="{C0C0D843-EC1D-4479-9B82-0E594943AE13}" dt="2022-09-21T11:37:48.414" v="2271"/>
          <ac:spMkLst>
            <pc:docMk/>
            <pc:sldMk cId="4053084358" sldId="774"/>
            <ac:spMk id="6" creationId="{53146035-6BDA-3C1E-A86C-A633F9510E08}"/>
          </ac:spMkLst>
        </pc:spChg>
        <pc:spChg chg="add mod">
          <ac:chgData name="Erick Arostegui Cunza" userId="d89b6af450cec8f7" providerId="LiveId" clId="{C0C0D843-EC1D-4479-9B82-0E594943AE13}" dt="2022-09-21T11:38:24.665" v="2278" actId="403"/>
          <ac:spMkLst>
            <pc:docMk/>
            <pc:sldMk cId="4053084358" sldId="774"/>
            <ac:spMk id="7" creationId="{9C6F5C5D-D81E-63D3-8127-FD4A14BF2027}"/>
          </ac:spMkLst>
        </pc:spChg>
        <pc:spChg chg="add mod">
          <ac:chgData name="Erick Arostegui Cunza" userId="d89b6af450cec8f7" providerId="LiveId" clId="{C0C0D843-EC1D-4479-9B82-0E594943AE13}" dt="2022-09-21T11:38:24.665" v="2278" actId="403"/>
          <ac:spMkLst>
            <pc:docMk/>
            <pc:sldMk cId="4053084358" sldId="774"/>
            <ac:spMk id="8" creationId="{00D9528D-AB14-5C35-0A0F-BC5D687D0430}"/>
          </ac:spMkLst>
        </pc:spChg>
        <pc:spChg chg="mod">
          <ac:chgData name="Erick Arostegui Cunza" userId="d89b6af450cec8f7" providerId="LiveId" clId="{C0C0D843-EC1D-4479-9B82-0E594943AE13}" dt="2022-09-21T20:19:48.103" v="3606" actId="207"/>
          <ac:spMkLst>
            <pc:docMk/>
            <pc:sldMk cId="4053084358" sldId="774"/>
            <ac:spMk id="9" creationId="{56C889CB-F393-4BCE-A5E8-AA9AC2D328BD}"/>
          </ac:spMkLst>
        </pc:spChg>
        <pc:spChg chg="del">
          <ac:chgData name="Erick Arostegui Cunza" userId="d89b6af450cec8f7" providerId="LiveId" clId="{C0C0D843-EC1D-4479-9B82-0E594943AE13}" dt="2022-09-21T11:38:03.191" v="2272" actId="478"/>
          <ac:spMkLst>
            <pc:docMk/>
            <pc:sldMk cId="4053084358" sldId="774"/>
            <ac:spMk id="11" creationId="{B5CDC8F2-1E5E-B0F0-0A7B-30A587BAEC5E}"/>
          </ac:spMkLst>
        </pc:spChg>
        <pc:spChg chg="add mod">
          <ac:chgData name="Erick Arostegui Cunza" userId="d89b6af450cec8f7" providerId="LiveId" clId="{C0C0D843-EC1D-4479-9B82-0E594943AE13}" dt="2022-09-21T11:38:58.477" v="2289" actId="207"/>
          <ac:spMkLst>
            <pc:docMk/>
            <pc:sldMk cId="4053084358" sldId="774"/>
            <ac:spMk id="12" creationId="{AB1735B3-CE9B-C935-BA59-9E45414345A7}"/>
          </ac:spMkLst>
        </pc:spChg>
        <pc:spChg chg="del">
          <ac:chgData name="Erick Arostegui Cunza" userId="d89b6af450cec8f7" providerId="LiveId" clId="{C0C0D843-EC1D-4479-9B82-0E594943AE13}" dt="2022-09-21T11:38:03.191" v="2272" actId="478"/>
          <ac:spMkLst>
            <pc:docMk/>
            <pc:sldMk cId="4053084358" sldId="774"/>
            <ac:spMk id="13" creationId="{5AEDC47D-DEE8-4139-0DC7-9264D568ECB5}"/>
          </ac:spMkLst>
        </pc:spChg>
        <pc:spChg chg="del">
          <ac:chgData name="Erick Arostegui Cunza" userId="d89b6af450cec8f7" providerId="LiveId" clId="{C0C0D843-EC1D-4479-9B82-0E594943AE13}" dt="2022-09-21T11:38:03.191" v="2272" actId="478"/>
          <ac:spMkLst>
            <pc:docMk/>
            <pc:sldMk cId="4053084358" sldId="774"/>
            <ac:spMk id="14" creationId="{1FD5CAA1-2CD7-AB74-2CC8-D713017CB111}"/>
          </ac:spMkLst>
        </pc:spChg>
        <pc:spChg chg="del">
          <ac:chgData name="Erick Arostegui Cunza" userId="d89b6af450cec8f7" providerId="LiveId" clId="{C0C0D843-EC1D-4479-9B82-0E594943AE13}" dt="2022-09-21T11:38:03.191" v="2272" actId="478"/>
          <ac:spMkLst>
            <pc:docMk/>
            <pc:sldMk cId="4053084358" sldId="774"/>
            <ac:spMk id="17" creationId="{2C813459-C45D-8BDE-46C6-FDB250258FAD}"/>
          </ac:spMkLst>
        </pc:spChg>
        <pc:graphicFrameChg chg="del">
          <ac:chgData name="Erick Arostegui Cunza" userId="d89b6af450cec8f7" providerId="LiveId" clId="{C0C0D843-EC1D-4479-9B82-0E594943AE13}" dt="2022-09-21T11:38:03.191" v="2272" actId="478"/>
          <ac:graphicFrameMkLst>
            <pc:docMk/>
            <pc:sldMk cId="4053084358" sldId="774"/>
            <ac:graphicFrameMk id="5" creationId="{9E1D13B1-BA6C-2639-ED96-FA24070E6FD3}"/>
          </ac:graphicFrameMkLst>
        </pc:graphicFrameChg>
        <pc:graphicFrameChg chg="add mod modGraphic">
          <ac:chgData name="Erick Arostegui Cunza" userId="d89b6af450cec8f7" providerId="LiveId" clId="{C0C0D843-EC1D-4479-9B82-0E594943AE13}" dt="2022-09-21T11:39:03.790" v="2291" actId="207"/>
          <ac:graphicFrameMkLst>
            <pc:docMk/>
            <pc:sldMk cId="4053084358" sldId="774"/>
            <ac:graphicFrameMk id="10" creationId="{3E885026-2DA8-B632-9182-E09C564F7222}"/>
          </ac:graphicFrameMkLst>
        </pc:graphicFrameChg>
        <pc:picChg chg="del">
          <ac:chgData name="Erick Arostegui Cunza" userId="d89b6af450cec8f7" providerId="LiveId" clId="{C0C0D843-EC1D-4479-9B82-0E594943AE13}" dt="2022-09-21T20:19:47.004" v="3605" actId="478"/>
          <ac:picMkLst>
            <pc:docMk/>
            <pc:sldMk cId="4053084358" sldId="774"/>
            <ac:picMk id="23" creationId="{D1707DB2-87AF-AA81-88AB-E35B99DA3F7D}"/>
          </ac:picMkLst>
        </pc:picChg>
      </pc:sldChg>
      <pc:sldChg chg="addSp delSp modSp add mod modClrScheme chgLayout">
        <pc:chgData name="Erick Arostegui Cunza" userId="d89b6af450cec8f7" providerId="LiveId" clId="{C0C0D843-EC1D-4479-9B82-0E594943AE13}" dt="2022-09-21T20:19:51.264" v="3608" actId="207"/>
        <pc:sldMkLst>
          <pc:docMk/>
          <pc:sldMk cId="4063569118" sldId="775"/>
        </pc:sldMkLst>
        <pc:spChg chg="del">
          <ac:chgData name="Erick Arostegui Cunza" userId="d89b6af450cec8f7" providerId="LiveId" clId="{C0C0D843-EC1D-4479-9B82-0E594943AE13}" dt="2022-09-21T11:39:43.486" v="2300" actId="478"/>
          <ac:spMkLst>
            <pc:docMk/>
            <pc:sldMk cId="4063569118" sldId="775"/>
            <ac:spMk id="2" creationId="{EBBF9B71-97DE-0802-9A35-32D72B9E64E5}"/>
          </ac:spMkLst>
        </pc:spChg>
        <pc:spChg chg="del">
          <ac:chgData name="Erick Arostegui Cunza" userId="d89b6af450cec8f7" providerId="LiveId" clId="{C0C0D843-EC1D-4479-9B82-0E594943AE13}" dt="2022-09-21T11:39:43.486" v="2300" actId="478"/>
          <ac:spMkLst>
            <pc:docMk/>
            <pc:sldMk cId="4063569118" sldId="775"/>
            <ac:spMk id="3" creationId="{5620EC99-5501-FAF5-23C1-6DDD82718BF2}"/>
          </ac:spMkLst>
        </pc:spChg>
        <pc:spChg chg="del">
          <ac:chgData name="Erick Arostegui Cunza" userId="d89b6af450cec8f7" providerId="LiveId" clId="{C0C0D843-EC1D-4479-9B82-0E594943AE13}" dt="2022-09-21T11:39:43.486" v="2300" actId="478"/>
          <ac:spMkLst>
            <pc:docMk/>
            <pc:sldMk cId="4063569118" sldId="775"/>
            <ac:spMk id="4" creationId="{12E22001-F1FB-6540-429B-0225F5AFAAF0}"/>
          </ac:spMkLst>
        </pc:spChg>
        <pc:spChg chg="add mod">
          <ac:chgData name="Erick Arostegui Cunza" userId="d89b6af450cec8f7" providerId="LiveId" clId="{C0C0D843-EC1D-4479-9B82-0E594943AE13}" dt="2022-09-21T11:39:57.497" v="2303" actId="1366"/>
          <ac:spMkLst>
            <pc:docMk/>
            <pc:sldMk cId="4063569118" sldId="775"/>
            <ac:spMk id="5" creationId="{2CC06DB8-4784-94B8-FBE9-DBC549163AEA}"/>
          </ac:spMkLst>
        </pc:spChg>
        <pc:spChg chg="mod">
          <ac:chgData name="Erick Arostegui Cunza" userId="d89b6af450cec8f7" providerId="LiveId" clId="{C0C0D843-EC1D-4479-9B82-0E594943AE13}" dt="2022-09-21T11:40:31.210" v="2306"/>
          <ac:spMkLst>
            <pc:docMk/>
            <pc:sldMk cId="4063569118" sldId="775"/>
            <ac:spMk id="6" creationId="{53146035-6BDA-3C1E-A86C-A633F9510E08}"/>
          </ac:spMkLst>
        </pc:spChg>
        <pc:spChg chg="del">
          <ac:chgData name="Erick Arostegui Cunza" userId="d89b6af450cec8f7" providerId="LiveId" clId="{C0C0D843-EC1D-4479-9B82-0E594943AE13}" dt="2022-09-21T11:39:43.486" v="2300" actId="478"/>
          <ac:spMkLst>
            <pc:docMk/>
            <pc:sldMk cId="4063569118" sldId="775"/>
            <ac:spMk id="7" creationId="{9C6F5C5D-D81E-63D3-8127-FD4A14BF2027}"/>
          </ac:spMkLst>
        </pc:spChg>
        <pc:spChg chg="del">
          <ac:chgData name="Erick Arostegui Cunza" userId="d89b6af450cec8f7" providerId="LiveId" clId="{C0C0D843-EC1D-4479-9B82-0E594943AE13}" dt="2022-09-21T11:39:43.486" v="2300" actId="478"/>
          <ac:spMkLst>
            <pc:docMk/>
            <pc:sldMk cId="4063569118" sldId="775"/>
            <ac:spMk id="8" creationId="{00D9528D-AB14-5C35-0A0F-BC5D687D0430}"/>
          </ac:spMkLst>
        </pc:spChg>
        <pc:spChg chg="mod">
          <ac:chgData name="Erick Arostegui Cunza" userId="d89b6af450cec8f7" providerId="LiveId" clId="{C0C0D843-EC1D-4479-9B82-0E594943AE13}" dt="2022-09-21T20:19:51.264" v="3608" actId="207"/>
          <ac:spMkLst>
            <pc:docMk/>
            <pc:sldMk cId="4063569118" sldId="775"/>
            <ac:spMk id="9" creationId="{56C889CB-F393-4BCE-A5E8-AA9AC2D328BD}"/>
          </ac:spMkLst>
        </pc:spChg>
        <pc:spChg chg="del">
          <ac:chgData name="Erick Arostegui Cunza" userId="d89b6af450cec8f7" providerId="LiveId" clId="{C0C0D843-EC1D-4479-9B82-0E594943AE13}" dt="2022-09-21T11:39:43.486" v="2300" actId="478"/>
          <ac:spMkLst>
            <pc:docMk/>
            <pc:sldMk cId="4063569118" sldId="775"/>
            <ac:spMk id="12" creationId="{AB1735B3-CE9B-C935-BA59-9E45414345A7}"/>
          </ac:spMkLst>
        </pc:spChg>
        <pc:graphicFrameChg chg="del">
          <ac:chgData name="Erick Arostegui Cunza" userId="d89b6af450cec8f7" providerId="LiveId" clId="{C0C0D843-EC1D-4479-9B82-0E594943AE13}" dt="2022-09-21T11:39:43.486" v="2300" actId="478"/>
          <ac:graphicFrameMkLst>
            <pc:docMk/>
            <pc:sldMk cId="4063569118" sldId="775"/>
            <ac:graphicFrameMk id="10" creationId="{3E885026-2DA8-B632-9182-E09C564F7222}"/>
          </ac:graphicFrameMkLst>
        </pc:graphicFrameChg>
        <pc:picChg chg="del">
          <ac:chgData name="Erick Arostegui Cunza" userId="d89b6af450cec8f7" providerId="LiveId" clId="{C0C0D843-EC1D-4479-9B82-0E594943AE13}" dt="2022-09-21T20:19:50.011" v="3607" actId="478"/>
          <ac:picMkLst>
            <pc:docMk/>
            <pc:sldMk cId="4063569118" sldId="775"/>
            <ac:picMk id="23" creationId="{D1707DB2-87AF-AA81-88AB-E35B99DA3F7D}"/>
          </ac:picMkLst>
        </pc:picChg>
      </pc:sldChg>
      <pc:sldChg chg="addSp delSp modSp add mod modClrScheme chgLayout">
        <pc:chgData name="Erick Arostegui Cunza" userId="d89b6af450cec8f7" providerId="LiveId" clId="{C0C0D843-EC1D-4479-9B82-0E594943AE13}" dt="2022-09-21T20:19:55.392" v="3610" actId="207"/>
        <pc:sldMkLst>
          <pc:docMk/>
          <pc:sldMk cId="3609878278" sldId="776"/>
        </pc:sldMkLst>
        <pc:spChg chg="add mod">
          <ac:chgData name="Erick Arostegui Cunza" userId="d89b6af450cec8f7" providerId="LiveId" clId="{C0C0D843-EC1D-4479-9B82-0E594943AE13}" dt="2022-09-21T11:40:57.169" v="2311" actId="207"/>
          <ac:spMkLst>
            <pc:docMk/>
            <pc:sldMk cId="3609878278" sldId="776"/>
            <ac:spMk id="2" creationId="{FAA41B9A-35F6-492C-305C-05A0E16B115B}"/>
          </ac:spMkLst>
        </pc:spChg>
        <pc:spChg chg="add mod">
          <ac:chgData name="Erick Arostegui Cunza" userId="d89b6af450cec8f7" providerId="LiveId" clId="{C0C0D843-EC1D-4479-9B82-0E594943AE13}" dt="2022-09-21T11:40:57.169" v="2311" actId="207"/>
          <ac:spMkLst>
            <pc:docMk/>
            <pc:sldMk cId="3609878278" sldId="776"/>
            <ac:spMk id="3" creationId="{A080E44F-0ABE-0E4D-B167-2B5ACEB4E5B7}"/>
          </ac:spMkLst>
        </pc:spChg>
        <pc:spChg chg="add mod">
          <ac:chgData name="Erick Arostegui Cunza" userId="d89b6af450cec8f7" providerId="LiveId" clId="{C0C0D843-EC1D-4479-9B82-0E594943AE13}" dt="2022-09-21T11:40:57.169" v="2311" actId="207"/>
          <ac:spMkLst>
            <pc:docMk/>
            <pc:sldMk cId="3609878278" sldId="776"/>
            <ac:spMk id="4" creationId="{0137B6C0-A973-DE9D-3834-840153C3DF19}"/>
          </ac:spMkLst>
        </pc:spChg>
        <pc:spChg chg="del">
          <ac:chgData name="Erick Arostegui Cunza" userId="d89b6af450cec8f7" providerId="LiveId" clId="{C0C0D843-EC1D-4479-9B82-0E594943AE13}" dt="2022-09-21T11:40:42.914" v="2307" actId="478"/>
          <ac:spMkLst>
            <pc:docMk/>
            <pc:sldMk cId="3609878278" sldId="776"/>
            <ac:spMk id="5" creationId="{2CC06DB8-4784-94B8-FBE9-DBC549163AEA}"/>
          </ac:spMkLst>
        </pc:spChg>
        <pc:spChg chg="mod">
          <ac:chgData name="Erick Arostegui Cunza" userId="d89b6af450cec8f7" providerId="LiveId" clId="{C0C0D843-EC1D-4479-9B82-0E594943AE13}" dt="2022-09-21T11:40:26.748" v="2305"/>
          <ac:spMkLst>
            <pc:docMk/>
            <pc:sldMk cId="3609878278" sldId="776"/>
            <ac:spMk id="6" creationId="{53146035-6BDA-3C1E-A86C-A633F9510E08}"/>
          </ac:spMkLst>
        </pc:spChg>
        <pc:spChg chg="mod">
          <ac:chgData name="Erick Arostegui Cunza" userId="d89b6af450cec8f7" providerId="LiveId" clId="{C0C0D843-EC1D-4479-9B82-0E594943AE13}" dt="2022-09-21T11:40:57.169" v="2311" actId="207"/>
          <ac:spMkLst>
            <pc:docMk/>
            <pc:sldMk cId="3609878278" sldId="776"/>
            <ac:spMk id="8" creationId="{6FF7EDDE-EFCA-7A62-89C7-5E750ACEFF74}"/>
          </ac:spMkLst>
        </pc:spChg>
        <pc:spChg chg="mod">
          <ac:chgData name="Erick Arostegui Cunza" userId="d89b6af450cec8f7" providerId="LiveId" clId="{C0C0D843-EC1D-4479-9B82-0E594943AE13}" dt="2022-09-21T20:19:55.392" v="3610" actId="207"/>
          <ac:spMkLst>
            <pc:docMk/>
            <pc:sldMk cId="3609878278" sldId="776"/>
            <ac:spMk id="9" creationId="{56C889CB-F393-4BCE-A5E8-AA9AC2D328BD}"/>
          </ac:spMkLst>
        </pc:spChg>
        <pc:spChg chg="mod">
          <ac:chgData name="Erick Arostegui Cunza" userId="d89b6af450cec8f7" providerId="LiveId" clId="{C0C0D843-EC1D-4479-9B82-0E594943AE13}" dt="2022-09-21T11:40:57.169" v="2311" actId="207"/>
          <ac:spMkLst>
            <pc:docMk/>
            <pc:sldMk cId="3609878278" sldId="776"/>
            <ac:spMk id="10" creationId="{CBDDE80F-69FF-AD9D-9822-D5F156038B16}"/>
          </ac:spMkLst>
        </pc:spChg>
        <pc:spChg chg="mod">
          <ac:chgData name="Erick Arostegui Cunza" userId="d89b6af450cec8f7" providerId="LiveId" clId="{C0C0D843-EC1D-4479-9B82-0E594943AE13}" dt="2022-09-21T11:40:57.169" v="2311" actId="207"/>
          <ac:spMkLst>
            <pc:docMk/>
            <pc:sldMk cId="3609878278" sldId="776"/>
            <ac:spMk id="11" creationId="{5775AB26-27A4-BB4E-242F-3723BD20980C}"/>
          </ac:spMkLst>
        </pc:spChg>
        <pc:spChg chg="mod">
          <ac:chgData name="Erick Arostegui Cunza" userId="d89b6af450cec8f7" providerId="LiveId" clId="{C0C0D843-EC1D-4479-9B82-0E594943AE13}" dt="2022-09-21T11:40:57.169" v="2311" actId="207"/>
          <ac:spMkLst>
            <pc:docMk/>
            <pc:sldMk cId="3609878278" sldId="776"/>
            <ac:spMk id="12" creationId="{CE226A95-A1CF-7D7F-59F9-4FF6E475292A}"/>
          </ac:spMkLst>
        </pc:spChg>
        <pc:spChg chg="mod">
          <ac:chgData name="Erick Arostegui Cunza" userId="d89b6af450cec8f7" providerId="LiveId" clId="{C0C0D843-EC1D-4479-9B82-0E594943AE13}" dt="2022-09-21T11:40:57.169" v="2311" actId="207"/>
          <ac:spMkLst>
            <pc:docMk/>
            <pc:sldMk cId="3609878278" sldId="776"/>
            <ac:spMk id="13" creationId="{F92F356F-5C52-D55A-BC35-9890C13E3A92}"/>
          </ac:spMkLst>
        </pc:spChg>
        <pc:spChg chg="mod">
          <ac:chgData name="Erick Arostegui Cunza" userId="d89b6af450cec8f7" providerId="LiveId" clId="{C0C0D843-EC1D-4479-9B82-0E594943AE13}" dt="2022-09-21T11:40:57.169" v="2311" actId="207"/>
          <ac:spMkLst>
            <pc:docMk/>
            <pc:sldMk cId="3609878278" sldId="776"/>
            <ac:spMk id="14" creationId="{075A3F8A-AC94-626B-5D9E-FE5BD768D76E}"/>
          </ac:spMkLst>
        </pc:spChg>
        <pc:spChg chg="mod">
          <ac:chgData name="Erick Arostegui Cunza" userId="d89b6af450cec8f7" providerId="LiveId" clId="{C0C0D843-EC1D-4479-9B82-0E594943AE13}" dt="2022-09-21T11:40:57.169" v="2311" actId="207"/>
          <ac:spMkLst>
            <pc:docMk/>
            <pc:sldMk cId="3609878278" sldId="776"/>
            <ac:spMk id="15" creationId="{75212446-9A74-4631-7326-B9F534D1A8C9}"/>
          </ac:spMkLst>
        </pc:spChg>
        <pc:spChg chg="mod">
          <ac:chgData name="Erick Arostegui Cunza" userId="d89b6af450cec8f7" providerId="LiveId" clId="{C0C0D843-EC1D-4479-9B82-0E594943AE13}" dt="2022-09-21T11:40:57.169" v="2311" actId="207"/>
          <ac:spMkLst>
            <pc:docMk/>
            <pc:sldMk cId="3609878278" sldId="776"/>
            <ac:spMk id="16" creationId="{87CA2397-6C2F-530F-B388-61343531C2F9}"/>
          </ac:spMkLst>
        </pc:spChg>
        <pc:spChg chg="mod">
          <ac:chgData name="Erick Arostegui Cunza" userId="d89b6af450cec8f7" providerId="LiveId" clId="{C0C0D843-EC1D-4479-9B82-0E594943AE13}" dt="2022-09-21T11:41:05.721" v="2312" actId="207"/>
          <ac:spMkLst>
            <pc:docMk/>
            <pc:sldMk cId="3609878278" sldId="776"/>
            <ac:spMk id="17" creationId="{2882EBA1-F737-9052-A777-95E5EACA0976}"/>
          </ac:spMkLst>
        </pc:spChg>
        <pc:spChg chg="mod">
          <ac:chgData name="Erick Arostegui Cunza" userId="d89b6af450cec8f7" providerId="LiveId" clId="{C0C0D843-EC1D-4479-9B82-0E594943AE13}" dt="2022-09-21T11:40:57.169" v="2311" actId="207"/>
          <ac:spMkLst>
            <pc:docMk/>
            <pc:sldMk cId="3609878278" sldId="776"/>
            <ac:spMk id="18" creationId="{3BD1A674-2F25-A7EA-5668-24F3FFC9AC9A}"/>
          </ac:spMkLst>
        </pc:spChg>
        <pc:grpChg chg="add mod">
          <ac:chgData name="Erick Arostegui Cunza" userId="d89b6af450cec8f7" providerId="LiveId" clId="{C0C0D843-EC1D-4479-9B82-0E594943AE13}" dt="2022-09-21T11:40:55.504" v="2310" actId="1076"/>
          <ac:grpSpMkLst>
            <pc:docMk/>
            <pc:sldMk cId="3609878278" sldId="776"/>
            <ac:grpSpMk id="7" creationId="{9AC862C1-355B-B5D6-F990-6027A61A06A6}"/>
          </ac:grpSpMkLst>
        </pc:grpChg>
        <pc:picChg chg="del">
          <ac:chgData name="Erick Arostegui Cunza" userId="d89b6af450cec8f7" providerId="LiveId" clId="{C0C0D843-EC1D-4479-9B82-0E594943AE13}" dt="2022-09-21T20:19:54.167" v="3609" actId="478"/>
          <ac:picMkLst>
            <pc:docMk/>
            <pc:sldMk cId="3609878278" sldId="776"/>
            <ac:picMk id="23" creationId="{D1707DB2-87AF-AA81-88AB-E35B99DA3F7D}"/>
          </ac:picMkLst>
        </pc:picChg>
      </pc:sldChg>
      <pc:sldChg chg="delSp modSp add mod modClrScheme chgLayout">
        <pc:chgData name="Erick Arostegui Cunza" userId="d89b6af450cec8f7" providerId="LiveId" clId="{C0C0D843-EC1D-4479-9B82-0E594943AE13}" dt="2022-09-21T20:19:59.147" v="3612" actId="207"/>
        <pc:sldMkLst>
          <pc:docMk/>
          <pc:sldMk cId="1955918844" sldId="777"/>
        </pc:sldMkLst>
        <pc:spChg chg="mod">
          <ac:chgData name="Erick Arostegui Cunza" userId="d89b6af450cec8f7" providerId="LiveId" clId="{C0C0D843-EC1D-4479-9B82-0E594943AE13}" dt="2022-09-21T11:42:12.207" v="2315" actId="6549"/>
          <ac:spMkLst>
            <pc:docMk/>
            <pc:sldMk cId="1955918844" sldId="777"/>
            <ac:spMk id="5" creationId="{20C17544-9F82-E94E-4D57-14AB17FB17D4}"/>
          </ac:spMkLst>
        </pc:spChg>
        <pc:spChg chg="mod">
          <ac:chgData name="Erick Arostegui Cunza" userId="d89b6af450cec8f7" providerId="LiveId" clId="{C0C0D843-EC1D-4479-9B82-0E594943AE13}" dt="2022-09-21T20:19:59.147" v="3612" actId="207"/>
          <ac:spMkLst>
            <pc:docMk/>
            <pc:sldMk cId="1955918844" sldId="777"/>
            <ac:spMk id="9" creationId="{56C889CB-F393-4BCE-A5E8-AA9AC2D328BD}"/>
          </ac:spMkLst>
        </pc:spChg>
        <pc:picChg chg="del">
          <ac:chgData name="Erick Arostegui Cunza" userId="d89b6af450cec8f7" providerId="LiveId" clId="{C0C0D843-EC1D-4479-9B82-0E594943AE13}" dt="2022-09-21T20:19:57.456" v="3611" actId="478"/>
          <ac:picMkLst>
            <pc:docMk/>
            <pc:sldMk cId="1955918844" sldId="777"/>
            <ac:picMk id="8" creationId="{A93BAAD8-C844-FFDD-0D5F-D66BB7AC1F19}"/>
          </ac:picMkLst>
        </pc:picChg>
      </pc:sldChg>
      <pc:sldChg chg="addSp delSp modSp add mod modClrScheme chgLayout">
        <pc:chgData name="Erick Arostegui Cunza" userId="d89b6af450cec8f7" providerId="LiveId" clId="{C0C0D843-EC1D-4479-9B82-0E594943AE13}" dt="2022-09-21T20:20:04.028" v="3614" actId="207"/>
        <pc:sldMkLst>
          <pc:docMk/>
          <pc:sldMk cId="3893419421" sldId="778"/>
        </pc:sldMkLst>
        <pc:spChg chg="mod">
          <ac:chgData name="Erick Arostegui Cunza" userId="d89b6af450cec8f7" providerId="LiveId" clId="{C0C0D843-EC1D-4479-9B82-0E594943AE13}" dt="2022-09-21T11:42:41.402" v="2322"/>
          <ac:spMkLst>
            <pc:docMk/>
            <pc:sldMk cId="3893419421" sldId="778"/>
            <ac:spMk id="4" creationId="{87BA9DF7-BAB5-1384-114E-BFBE716552F7}"/>
          </ac:spMkLst>
        </pc:spChg>
        <pc:spChg chg="add mod">
          <ac:chgData name="Erick Arostegui Cunza" userId="d89b6af450cec8f7" providerId="LiveId" clId="{C0C0D843-EC1D-4479-9B82-0E594943AE13}" dt="2022-09-21T11:43:09.990" v="2328" actId="1076"/>
          <ac:spMkLst>
            <pc:docMk/>
            <pc:sldMk cId="3893419421" sldId="778"/>
            <ac:spMk id="5" creationId="{C25E9AA7-8ACE-0C79-1A7C-8F71BF383B5B}"/>
          </ac:spMkLst>
        </pc:spChg>
        <pc:spChg chg="mod">
          <ac:chgData name="Erick Arostegui Cunza" userId="d89b6af450cec8f7" providerId="LiveId" clId="{C0C0D843-EC1D-4479-9B82-0E594943AE13}" dt="2022-09-21T11:43:01.683" v="2326" actId="1076"/>
          <ac:spMkLst>
            <pc:docMk/>
            <pc:sldMk cId="3893419421" sldId="778"/>
            <ac:spMk id="6" creationId="{E7A11D27-8154-8433-FB4C-09E067829AF6}"/>
          </ac:spMkLst>
        </pc:spChg>
        <pc:spChg chg="add del mod">
          <ac:chgData name="Erick Arostegui Cunza" userId="d89b6af450cec8f7" providerId="LiveId" clId="{C0C0D843-EC1D-4479-9B82-0E594943AE13}" dt="2022-09-21T11:43:19.323" v="2330"/>
          <ac:spMkLst>
            <pc:docMk/>
            <pc:sldMk cId="3893419421" sldId="778"/>
            <ac:spMk id="7" creationId="{E69B1C1E-2712-9A73-A994-905FC23E1B76}"/>
          </ac:spMkLst>
        </pc:spChg>
        <pc:spChg chg="mod">
          <ac:chgData name="Erick Arostegui Cunza" userId="d89b6af450cec8f7" providerId="LiveId" clId="{C0C0D843-EC1D-4479-9B82-0E594943AE13}" dt="2022-09-21T20:20:04.028" v="3614" actId="207"/>
          <ac:spMkLst>
            <pc:docMk/>
            <pc:sldMk cId="3893419421" sldId="778"/>
            <ac:spMk id="9" creationId="{56C889CB-F393-4BCE-A5E8-AA9AC2D328BD}"/>
          </ac:spMkLst>
        </pc:spChg>
        <pc:picChg chg="add mod">
          <ac:chgData name="Erick Arostegui Cunza" userId="d89b6af450cec8f7" providerId="LiveId" clId="{C0C0D843-EC1D-4479-9B82-0E594943AE13}" dt="2022-09-21T11:42:35.454" v="2321" actId="1076"/>
          <ac:picMkLst>
            <pc:docMk/>
            <pc:sldMk cId="3893419421" sldId="778"/>
            <ac:picMk id="2" creationId="{B2B55D8E-00A8-B4B1-73E2-89C7AE4E9BCC}"/>
          </ac:picMkLst>
        </pc:picChg>
        <pc:picChg chg="del">
          <ac:chgData name="Erick Arostegui Cunza" userId="d89b6af450cec8f7" providerId="LiveId" clId="{C0C0D843-EC1D-4479-9B82-0E594943AE13}" dt="2022-09-21T11:42:26.129" v="2317" actId="478"/>
          <ac:picMkLst>
            <pc:docMk/>
            <pc:sldMk cId="3893419421" sldId="778"/>
            <ac:picMk id="3" creationId="{9E1820BF-6869-809E-C796-C2D707EF4A7A}"/>
          </ac:picMkLst>
        </pc:picChg>
        <pc:picChg chg="del">
          <ac:chgData name="Erick Arostegui Cunza" userId="d89b6af450cec8f7" providerId="LiveId" clId="{C0C0D843-EC1D-4479-9B82-0E594943AE13}" dt="2022-09-21T20:20:01.248" v="3613" actId="478"/>
          <ac:picMkLst>
            <pc:docMk/>
            <pc:sldMk cId="3893419421" sldId="778"/>
            <ac:picMk id="8" creationId="{A93BAAD8-C844-FFDD-0D5F-D66BB7AC1F19}"/>
          </ac:picMkLst>
        </pc:picChg>
      </pc:sldChg>
      <pc:sldChg chg="addSp delSp modSp add mod modClrScheme chgLayout">
        <pc:chgData name="Erick Arostegui Cunza" userId="d89b6af450cec8f7" providerId="LiveId" clId="{C0C0D843-EC1D-4479-9B82-0E594943AE13}" dt="2022-09-21T20:20:13.722" v="3616" actId="207"/>
        <pc:sldMkLst>
          <pc:docMk/>
          <pc:sldMk cId="2005096454" sldId="779"/>
        </pc:sldMkLst>
        <pc:spChg chg="mod">
          <ac:chgData name="Erick Arostegui Cunza" userId="d89b6af450cec8f7" providerId="LiveId" clId="{C0C0D843-EC1D-4479-9B82-0E594943AE13}" dt="2022-09-21T11:43:42.465" v="2336" actId="12788"/>
          <ac:spMkLst>
            <pc:docMk/>
            <pc:sldMk cId="2005096454" sldId="779"/>
            <ac:spMk id="4" creationId="{87BA9DF7-BAB5-1384-114E-BFBE716552F7}"/>
          </ac:spMkLst>
        </pc:spChg>
        <pc:spChg chg="del">
          <ac:chgData name="Erick Arostegui Cunza" userId="d89b6af450cec8f7" providerId="LiveId" clId="{C0C0D843-EC1D-4479-9B82-0E594943AE13}" dt="2022-09-21T11:43:28.161" v="2333" actId="478"/>
          <ac:spMkLst>
            <pc:docMk/>
            <pc:sldMk cId="2005096454" sldId="779"/>
            <ac:spMk id="5" creationId="{C25E9AA7-8ACE-0C79-1A7C-8F71BF383B5B}"/>
          </ac:spMkLst>
        </pc:spChg>
        <pc:spChg chg="del">
          <ac:chgData name="Erick Arostegui Cunza" userId="d89b6af450cec8f7" providerId="LiveId" clId="{C0C0D843-EC1D-4479-9B82-0E594943AE13}" dt="2022-09-21T11:43:26.826" v="2332" actId="478"/>
          <ac:spMkLst>
            <pc:docMk/>
            <pc:sldMk cId="2005096454" sldId="779"/>
            <ac:spMk id="6" creationId="{E7A11D27-8154-8433-FB4C-09E067829AF6}"/>
          </ac:spMkLst>
        </pc:spChg>
        <pc:spChg chg="mod">
          <ac:chgData name="Erick Arostegui Cunza" userId="d89b6af450cec8f7" providerId="LiveId" clId="{C0C0D843-EC1D-4479-9B82-0E594943AE13}" dt="2022-09-21T20:20:13.722" v="3616" actId="207"/>
          <ac:spMkLst>
            <pc:docMk/>
            <pc:sldMk cId="2005096454" sldId="779"/>
            <ac:spMk id="9" creationId="{56C889CB-F393-4BCE-A5E8-AA9AC2D328BD}"/>
          </ac:spMkLst>
        </pc:spChg>
        <pc:picChg chg="del">
          <ac:chgData name="Erick Arostegui Cunza" userId="d89b6af450cec8f7" providerId="LiveId" clId="{C0C0D843-EC1D-4479-9B82-0E594943AE13}" dt="2022-09-21T11:43:29.025" v="2334" actId="478"/>
          <ac:picMkLst>
            <pc:docMk/>
            <pc:sldMk cId="2005096454" sldId="779"/>
            <ac:picMk id="2" creationId="{B2B55D8E-00A8-B4B1-73E2-89C7AE4E9BCC}"/>
          </ac:picMkLst>
        </pc:picChg>
        <pc:picChg chg="add mod">
          <ac:chgData name="Erick Arostegui Cunza" userId="d89b6af450cec8f7" providerId="LiveId" clId="{C0C0D843-EC1D-4479-9B82-0E594943AE13}" dt="2022-09-21T11:44:08.623" v="2340" actId="1366"/>
          <ac:picMkLst>
            <pc:docMk/>
            <pc:sldMk cId="2005096454" sldId="779"/>
            <ac:picMk id="3" creationId="{4B972B20-7B58-7156-3420-CB4A223CD478}"/>
          </ac:picMkLst>
        </pc:picChg>
        <pc:picChg chg="add mod">
          <ac:chgData name="Erick Arostegui Cunza" userId="d89b6af450cec8f7" providerId="LiveId" clId="{C0C0D843-EC1D-4479-9B82-0E594943AE13}" dt="2022-09-21T11:44:22.442" v="2341" actId="1366"/>
          <ac:picMkLst>
            <pc:docMk/>
            <pc:sldMk cId="2005096454" sldId="779"/>
            <ac:picMk id="7" creationId="{35650A2B-F351-CE59-E860-DB47B7D55452}"/>
          </ac:picMkLst>
        </pc:picChg>
        <pc:picChg chg="del">
          <ac:chgData name="Erick Arostegui Cunza" userId="d89b6af450cec8f7" providerId="LiveId" clId="{C0C0D843-EC1D-4479-9B82-0E594943AE13}" dt="2022-09-21T20:20:12.451" v="3615" actId="478"/>
          <ac:picMkLst>
            <pc:docMk/>
            <pc:sldMk cId="2005096454" sldId="779"/>
            <ac:picMk id="8" creationId="{A93BAAD8-C844-FFDD-0D5F-D66BB7AC1F19}"/>
          </ac:picMkLst>
        </pc:picChg>
        <pc:picChg chg="add del mod">
          <ac:chgData name="Erick Arostegui Cunza" userId="d89b6af450cec8f7" providerId="LiveId" clId="{C0C0D843-EC1D-4479-9B82-0E594943AE13}" dt="2022-09-21T11:44:40.537" v="2343"/>
          <ac:picMkLst>
            <pc:docMk/>
            <pc:sldMk cId="2005096454" sldId="779"/>
            <ac:picMk id="11" creationId="{64166F1F-2D31-5C84-ED59-709D35A40752}"/>
          </ac:picMkLst>
        </pc:picChg>
        <pc:picChg chg="add del mod">
          <ac:chgData name="Erick Arostegui Cunza" userId="d89b6af450cec8f7" providerId="LiveId" clId="{C0C0D843-EC1D-4479-9B82-0E594943AE13}" dt="2022-09-21T11:44:40.537" v="2343"/>
          <ac:picMkLst>
            <pc:docMk/>
            <pc:sldMk cId="2005096454" sldId="779"/>
            <ac:picMk id="12" creationId="{87D291D2-A2C6-AB31-D4A7-87B2EE907B11}"/>
          </ac:picMkLst>
        </pc:picChg>
        <pc:cxnChg chg="mod">
          <ac:chgData name="Erick Arostegui Cunza" userId="d89b6af450cec8f7" providerId="LiveId" clId="{C0C0D843-EC1D-4479-9B82-0E594943AE13}" dt="2022-09-21T11:43:42.465" v="2336" actId="12788"/>
          <ac:cxnSpMkLst>
            <pc:docMk/>
            <pc:sldMk cId="2005096454" sldId="779"/>
            <ac:cxnSpMk id="10" creationId="{21FF63D9-926D-9223-0A6C-FCC3A2AEAB5F}"/>
          </ac:cxnSpMkLst>
        </pc:cxnChg>
      </pc:sldChg>
      <pc:sldChg chg="addSp delSp modSp add mod modClrScheme chgLayout">
        <pc:chgData name="Erick Arostegui Cunza" userId="d89b6af450cec8f7" providerId="LiveId" clId="{C0C0D843-EC1D-4479-9B82-0E594943AE13}" dt="2022-09-21T20:20:18.388" v="3618" actId="207"/>
        <pc:sldMkLst>
          <pc:docMk/>
          <pc:sldMk cId="1891731746" sldId="780"/>
        </pc:sldMkLst>
        <pc:spChg chg="mod">
          <ac:chgData name="Erick Arostegui Cunza" userId="d89b6af450cec8f7" providerId="LiveId" clId="{C0C0D843-EC1D-4479-9B82-0E594943AE13}" dt="2022-09-21T20:20:18.388" v="3618" actId="207"/>
          <ac:spMkLst>
            <pc:docMk/>
            <pc:sldMk cId="1891731746" sldId="780"/>
            <ac:spMk id="9" creationId="{56C889CB-F393-4BCE-A5E8-AA9AC2D328BD}"/>
          </ac:spMkLst>
        </pc:spChg>
        <pc:picChg chg="add del mod">
          <ac:chgData name="Erick Arostegui Cunza" userId="d89b6af450cec8f7" providerId="LiveId" clId="{C0C0D843-EC1D-4479-9B82-0E594943AE13}" dt="2022-09-21T11:44:59.542" v="2347" actId="21"/>
          <ac:picMkLst>
            <pc:docMk/>
            <pc:sldMk cId="1891731746" sldId="780"/>
            <ac:picMk id="2" creationId="{374975FD-5AB4-37D9-69DA-2142545BD54E}"/>
          </ac:picMkLst>
        </pc:picChg>
        <pc:picChg chg="add mod">
          <ac:chgData name="Erick Arostegui Cunza" userId="d89b6af450cec8f7" providerId="LiveId" clId="{C0C0D843-EC1D-4479-9B82-0E594943AE13}" dt="2022-09-21T11:45:04.365" v="2350" actId="1366"/>
          <ac:picMkLst>
            <pc:docMk/>
            <pc:sldMk cId="1891731746" sldId="780"/>
            <ac:picMk id="5" creationId="{A0FCCA24-DBD1-79E0-F10E-40B37B3AF75E}"/>
          </ac:picMkLst>
        </pc:picChg>
        <pc:picChg chg="del">
          <ac:chgData name="Erick Arostegui Cunza" userId="d89b6af450cec8f7" providerId="LiveId" clId="{C0C0D843-EC1D-4479-9B82-0E594943AE13}" dt="2022-09-21T11:45:00.618" v="2348" actId="478"/>
          <ac:picMkLst>
            <pc:docMk/>
            <pc:sldMk cId="1891731746" sldId="780"/>
            <ac:picMk id="7" creationId="{35650A2B-F351-CE59-E860-DB47B7D55452}"/>
          </ac:picMkLst>
        </pc:picChg>
        <pc:picChg chg="del">
          <ac:chgData name="Erick Arostegui Cunza" userId="d89b6af450cec8f7" providerId="LiveId" clId="{C0C0D843-EC1D-4479-9B82-0E594943AE13}" dt="2022-09-21T20:20:17.151" v="3617" actId="478"/>
          <ac:picMkLst>
            <pc:docMk/>
            <pc:sldMk cId="1891731746" sldId="780"/>
            <ac:picMk id="8" creationId="{A93BAAD8-C844-FFDD-0D5F-D66BB7AC1F19}"/>
          </ac:picMkLst>
        </pc:picChg>
      </pc:sldChg>
      <pc:sldChg chg="addSp delSp modSp add mod modClrScheme chgLayout">
        <pc:chgData name="Erick Arostegui Cunza" userId="d89b6af450cec8f7" providerId="LiveId" clId="{C0C0D843-EC1D-4479-9B82-0E594943AE13}" dt="2022-09-21T20:20:31.642" v="3621" actId="1076"/>
        <pc:sldMkLst>
          <pc:docMk/>
          <pc:sldMk cId="3052539707" sldId="781"/>
        </pc:sldMkLst>
        <pc:spChg chg="add mod">
          <ac:chgData name="Erick Arostegui Cunza" userId="d89b6af450cec8f7" providerId="LiveId" clId="{C0C0D843-EC1D-4479-9B82-0E594943AE13}" dt="2022-09-21T20:20:31.642" v="3621" actId="1076"/>
          <ac:spMkLst>
            <pc:docMk/>
            <pc:sldMk cId="3052539707" sldId="781"/>
            <ac:spMk id="2" creationId="{B78A3308-1CC0-FD70-6070-137D9DADDE74}"/>
          </ac:spMkLst>
        </pc:spChg>
        <pc:spChg chg="mod">
          <ac:chgData name="Erick Arostegui Cunza" userId="d89b6af450cec8f7" providerId="LiveId" clId="{C0C0D843-EC1D-4479-9B82-0E594943AE13}" dt="2022-09-21T11:45:33.162" v="2352"/>
          <ac:spMkLst>
            <pc:docMk/>
            <pc:sldMk cId="3052539707" sldId="781"/>
            <ac:spMk id="4" creationId="{87BA9DF7-BAB5-1384-114E-BFBE716552F7}"/>
          </ac:spMkLst>
        </pc:spChg>
        <pc:spChg chg="add mod">
          <ac:chgData name="Erick Arostegui Cunza" userId="d89b6af450cec8f7" providerId="LiveId" clId="{C0C0D843-EC1D-4479-9B82-0E594943AE13}" dt="2022-09-21T20:20:31.642" v="3621" actId="1076"/>
          <ac:spMkLst>
            <pc:docMk/>
            <pc:sldMk cId="3052539707" sldId="781"/>
            <ac:spMk id="6" creationId="{64C51147-C635-53F4-6CA7-E9DF7B63E68E}"/>
          </ac:spMkLst>
        </pc:spChg>
        <pc:spChg chg="add mod">
          <ac:chgData name="Erick Arostegui Cunza" userId="d89b6af450cec8f7" providerId="LiveId" clId="{C0C0D843-EC1D-4479-9B82-0E594943AE13}" dt="2022-09-21T20:20:31.642" v="3621" actId="1076"/>
          <ac:spMkLst>
            <pc:docMk/>
            <pc:sldMk cId="3052539707" sldId="781"/>
            <ac:spMk id="7" creationId="{27531BFB-7FBC-E4A8-E9BA-23E61FC96179}"/>
          </ac:spMkLst>
        </pc:spChg>
        <pc:spChg chg="mod">
          <ac:chgData name="Erick Arostegui Cunza" userId="d89b6af450cec8f7" providerId="LiveId" clId="{C0C0D843-EC1D-4479-9B82-0E594943AE13}" dt="2022-09-21T20:20:23.169" v="3620" actId="207"/>
          <ac:spMkLst>
            <pc:docMk/>
            <pc:sldMk cId="3052539707" sldId="781"/>
            <ac:spMk id="9" creationId="{56C889CB-F393-4BCE-A5E8-AA9AC2D328BD}"/>
          </ac:spMkLst>
        </pc:spChg>
        <pc:spChg chg="add mod">
          <ac:chgData name="Erick Arostegui Cunza" userId="d89b6af450cec8f7" providerId="LiveId" clId="{C0C0D843-EC1D-4479-9B82-0E594943AE13}" dt="2022-09-21T20:20:31.642" v="3621" actId="1076"/>
          <ac:spMkLst>
            <pc:docMk/>
            <pc:sldMk cId="3052539707" sldId="781"/>
            <ac:spMk id="11" creationId="{7F44DE4A-4F1A-C196-91A3-4681D8AF0287}"/>
          </ac:spMkLst>
        </pc:spChg>
        <pc:picChg chg="del">
          <ac:chgData name="Erick Arostegui Cunza" userId="d89b6af450cec8f7" providerId="LiveId" clId="{C0C0D843-EC1D-4479-9B82-0E594943AE13}" dt="2022-09-21T11:45:41.026" v="2353" actId="478"/>
          <ac:picMkLst>
            <pc:docMk/>
            <pc:sldMk cId="3052539707" sldId="781"/>
            <ac:picMk id="3" creationId="{4B972B20-7B58-7156-3420-CB4A223CD478}"/>
          </ac:picMkLst>
        </pc:picChg>
        <pc:picChg chg="del">
          <ac:chgData name="Erick Arostegui Cunza" userId="d89b6af450cec8f7" providerId="LiveId" clId="{C0C0D843-EC1D-4479-9B82-0E594943AE13}" dt="2022-09-21T11:45:41.698" v="2354" actId="478"/>
          <ac:picMkLst>
            <pc:docMk/>
            <pc:sldMk cId="3052539707" sldId="781"/>
            <ac:picMk id="5" creationId="{A0FCCA24-DBD1-79E0-F10E-40B37B3AF75E}"/>
          </ac:picMkLst>
        </pc:picChg>
        <pc:picChg chg="del">
          <ac:chgData name="Erick Arostegui Cunza" userId="d89b6af450cec8f7" providerId="LiveId" clId="{C0C0D843-EC1D-4479-9B82-0E594943AE13}" dt="2022-09-21T20:20:21.820" v="3619" actId="478"/>
          <ac:picMkLst>
            <pc:docMk/>
            <pc:sldMk cId="3052539707" sldId="781"/>
            <ac:picMk id="8" creationId="{A93BAAD8-C844-FFDD-0D5F-D66BB7AC1F19}"/>
          </ac:picMkLst>
        </pc:picChg>
      </pc:sldChg>
      <pc:sldChg chg="addSp delSp modSp add mod">
        <pc:chgData name="Erick Arostegui Cunza" userId="d89b6af450cec8f7" providerId="LiveId" clId="{C0C0D843-EC1D-4479-9B82-0E594943AE13}" dt="2022-09-21T11:52:39.653" v="2378" actId="1076"/>
        <pc:sldMkLst>
          <pc:docMk/>
          <pc:sldMk cId="1819261052" sldId="782"/>
        </pc:sldMkLst>
        <pc:spChg chg="mod">
          <ac:chgData name="Erick Arostegui Cunza" userId="d89b6af450cec8f7" providerId="LiveId" clId="{C0C0D843-EC1D-4479-9B82-0E594943AE13}" dt="2022-09-21T11:47:33.779" v="2369" actId="20577"/>
          <ac:spMkLst>
            <pc:docMk/>
            <pc:sldMk cId="1819261052" sldId="782"/>
            <ac:spMk id="6" creationId="{DB7CA870-7AAA-4C4E-9578-9EA791AD8BD3}"/>
          </ac:spMkLst>
        </pc:spChg>
        <pc:picChg chg="add del">
          <ac:chgData name="Erick Arostegui Cunza" userId="d89b6af450cec8f7" providerId="LiveId" clId="{C0C0D843-EC1D-4479-9B82-0E594943AE13}" dt="2022-09-21T11:48:22.767" v="2374"/>
          <ac:picMkLst>
            <pc:docMk/>
            <pc:sldMk cId="1819261052" sldId="782"/>
            <ac:picMk id="2" creationId="{57587C4C-F014-D2CB-1938-4B0DF9FDB96C}"/>
          </ac:picMkLst>
        </pc:picChg>
        <pc:picChg chg="del">
          <ac:chgData name="Erick Arostegui Cunza" userId="d89b6af450cec8f7" providerId="LiveId" clId="{C0C0D843-EC1D-4479-9B82-0E594943AE13}" dt="2022-09-21T11:47:35.865" v="2370" actId="478"/>
          <ac:picMkLst>
            <pc:docMk/>
            <pc:sldMk cId="1819261052" sldId="782"/>
            <ac:picMk id="4" creationId="{645AD79A-5CDD-7508-5FDD-52D456984775}"/>
          </ac:picMkLst>
        </pc:picChg>
        <pc:picChg chg="add mod">
          <ac:chgData name="Erick Arostegui Cunza" userId="d89b6af450cec8f7" providerId="LiveId" clId="{C0C0D843-EC1D-4479-9B82-0E594943AE13}" dt="2022-09-21T11:52:39.653" v="2378" actId="1076"/>
          <ac:picMkLst>
            <pc:docMk/>
            <pc:sldMk cId="1819261052" sldId="782"/>
            <ac:picMk id="7" creationId="{E708B8CC-0FF7-29C5-1586-820944D30291}"/>
          </ac:picMkLst>
        </pc:picChg>
      </pc:sldChg>
      <pc:sldChg chg="addSp delSp modSp add mod modClrScheme chgLayout">
        <pc:chgData name="Erick Arostegui Cunza" userId="d89b6af450cec8f7" providerId="LiveId" clId="{C0C0D843-EC1D-4479-9B82-0E594943AE13}" dt="2022-09-21T20:20:46.328" v="3623" actId="207"/>
        <pc:sldMkLst>
          <pc:docMk/>
          <pc:sldMk cId="145989423" sldId="783"/>
        </pc:sldMkLst>
        <pc:spChg chg="mod">
          <ac:chgData name="Erick Arostegui Cunza" userId="d89b6af450cec8f7" providerId="LiveId" clId="{C0C0D843-EC1D-4479-9B82-0E594943AE13}" dt="2022-09-21T11:53:34.466" v="2387"/>
          <ac:spMkLst>
            <pc:docMk/>
            <pc:sldMk cId="145989423" sldId="783"/>
            <ac:spMk id="4" creationId="{87BA9DF7-BAB5-1384-114E-BFBE716552F7}"/>
          </ac:spMkLst>
        </pc:spChg>
        <pc:spChg chg="del">
          <ac:chgData name="Erick Arostegui Cunza" userId="d89b6af450cec8f7" providerId="LiveId" clId="{C0C0D843-EC1D-4479-9B82-0E594943AE13}" dt="2022-09-21T11:53:58.178" v="2392" actId="478"/>
          <ac:spMkLst>
            <pc:docMk/>
            <pc:sldMk cId="145989423" sldId="783"/>
            <ac:spMk id="5" creationId="{C25E9AA7-8ACE-0C79-1A7C-8F71BF383B5B}"/>
          </ac:spMkLst>
        </pc:spChg>
        <pc:spChg chg="mod">
          <ac:chgData name="Erick Arostegui Cunza" userId="d89b6af450cec8f7" providerId="LiveId" clId="{C0C0D843-EC1D-4479-9B82-0E594943AE13}" dt="2022-09-21T11:54:18.109" v="2395" actId="1076"/>
          <ac:spMkLst>
            <pc:docMk/>
            <pc:sldMk cId="145989423" sldId="783"/>
            <ac:spMk id="6" creationId="{E7A11D27-8154-8433-FB4C-09E067829AF6}"/>
          </ac:spMkLst>
        </pc:spChg>
        <pc:spChg chg="add mod">
          <ac:chgData name="Erick Arostegui Cunza" userId="d89b6af450cec8f7" providerId="LiveId" clId="{C0C0D843-EC1D-4479-9B82-0E594943AE13}" dt="2022-09-21T11:54:35.775" v="2401" actId="1076"/>
          <ac:spMkLst>
            <pc:docMk/>
            <pc:sldMk cId="145989423" sldId="783"/>
            <ac:spMk id="7" creationId="{321A65C7-565A-7492-15CA-50BDA752D48F}"/>
          </ac:spMkLst>
        </pc:spChg>
        <pc:spChg chg="mod">
          <ac:chgData name="Erick Arostegui Cunza" userId="d89b6af450cec8f7" providerId="LiveId" clId="{C0C0D843-EC1D-4479-9B82-0E594943AE13}" dt="2022-09-21T20:20:46.328" v="3623" actId="207"/>
          <ac:spMkLst>
            <pc:docMk/>
            <pc:sldMk cId="145989423" sldId="783"/>
            <ac:spMk id="9" creationId="{56C889CB-F393-4BCE-A5E8-AA9AC2D328BD}"/>
          </ac:spMkLst>
        </pc:spChg>
        <pc:picChg chg="del">
          <ac:chgData name="Erick Arostegui Cunza" userId="d89b6af450cec8f7" providerId="LiveId" clId="{C0C0D843-EC1D-4479-9B82-0E594943AE13}" dt="2022-09-21T11:53:38.438" v="2388" actId="478"/>
          <ac:picMkLst>
            <pc:docMk/>
            <pc:sldMk cId="145989423" sldId="783"/>
            <ac:picMk id="2" creationId="{B2B55D8E-00A8-B4B1-73E2-89C7AE4E9BCC}"/>
          </ac:picMkLst>
        </pc:picChg>
        <pc:picChg chg="add mod">
          <ac:chgData name="Erick Arostegui Cunza" userId="d89b6af450cec8f7" providerId="LiveId" clId="{C0C0D843-EC1D-4479-9B82-0E594943AE13}" dt="2022-09-21T11:54:41.257" v="2402" actId="1076"/>
          <ac:picMkLst>
            <pc:docMk/>
            <pc:sldMk cId="145989423" sldId="783"/>
            <ac:picMk id="3" creationId="{5C1DF690-F027-EC6F-5787-EFC8DFD27476}"/>
          </ac:picMkLst>
        </pc:picChg>
        <pc:picChg chg="del">
          <ac:chgData name="Erick Arostegui Cunza" userId="d89b6af450cec8f7" providerId="LiveId" clId="{C0C0D843-EC1D-4479-9B82-0E594943AE13}" dt="2022-09-21T20:20:44.224" v="3622" actId="478"/>
          <ac:picMkLst>
            <pc:docMk/>
            <pc:sldMk cId="145989423" sldId="783"/>
            <ac:picMk id="8" creationId="{A93BAAD8-C844-FFDD-0D5F-D66BB7AC1F19}"/>
          </ac:picMkLst>
        </pc:picChg>
      </pc:sldChg>
      <pc:sldChg chg="add del">
        <pc:chgData name="Erick Arostegui Cunza" userId="d89b6af450cec8f7" providerId="LiveId" clId="{C0C0D843-EC1D-4479-9B82-0E594943AE13}" dt="2022-09-21T11:48:12.681" v="2372"/>
        <pc:sldMkLst>
          <pc:docMk/>
          <pc:sldMk cId="716650464" sldId="783"/>
        </pc:sldMkLst>
      </pc:sldChg>
      <pc:sldChg chg="add del">
        <pc:chgData name="Erick Arostegui Cunza" userId="d89b6af450cec8f7" providerId="LiveId" clId="{C0C0D843-EC1D-4479-9B82-0E594943AE13}" dt="2022-09-21T11:53:00.349" v="2380"/>
        <pc:sldMkLst>
          <pc:docMk/>
          <pc:sldMk cId="2029004465" sldId="783"/>
        </pc:sldMkLst>
      </pc:sldChg>
      <pc:sldChg chg="modSp add del mod">
        <pc:chgData name="Erick Arostegui Cunza" userId="d89b6af450cec8f7" providerId="LiveId" clId="{C0C0D843-EC1D-4479-9B82-0E594943AE13}" dt="2022-09-21T11:53:19.625" v="2383" actId="47"/>
        <pc:sldMkLst>
          <pc:docMk/>
          <pc:sldMk cId="2903506296" sldId="783"/>
        </pc:sldMkLst>
        <pc:spChg chg="mod">
          <ac:chgData name="Erick Arostegui Cunza" userId="d89b6af450cec8f7" providerId="LiveId" clId="{C0C0D843-EC1D-4479-9B82-0E594943AE13}" dt="2022-09-21T11:53:12.815" v="2382"/>
          <ac:spMkLst>
            <pc:docMk/>
            <pc:sldMk cId="2903506296" sldId="783"/>
            <ac:spMk id="4" creationId="{87BA9DF7-BAB5-1384-114E-BFBE716552F7}"/>
          </ac:spMkLst>
        </pc:spChg>
      </pc:sldChg>
      <pc:sldChg chg="delSp modSp add mod modClrScheme chgLayout">
        <pc:chgData name="Erick Arostegui Cunza" userId="d89b6af450cec8f7" providerId="LiveId" clId="{C0C0D843-EC1D-4479-9B82-0E594943AE13}" dt="2022-09-21T20:18:06.560" v="3568" actId="700"/>
        <pc:sldMkLst>
          <pc:docMk/>
          <pc:sldMk cId="3991852352" sldId="784"/>
        </pc:sldMkLst>
        <pc:spChg chg="mod">
          <ac:chgData name="Erick Arostegui Cunza" userId="d89b6af450cec8f7" providerId="LiveId" clId="{C0C0D843-EC1D-4479-9B82-0E594943AE13}" dt="2022-09-21T11:55:44.864" v="2404"/>
          <ac:spMkLst>
            <pc:docMk/>
            <pc:sldMk cId="3991852352" sldId="784"/>
            <ac:spMk id="4" creationId="{87BA9DF7-BAB5-1384-114E-BFBE716552F7}"/>
          </ac:spMkLst>
        </pc:spChg>
        <pc:spChg chg="mod">
          <ac:chgData name="Erick Arostegui Cunza" userId="d89b6af450cec8f7" providerId="LiveId" clId="{C0C0D843-EC1D-4479-9B82-0E594943AE13}" dt="2022-09-21T11:56:44.949" v="2421" actId="1076"/>
          <ac:spMkLst>
            <pc:docMk/>
            <pc:sldMk cId="3991852352" sldId="784"/>
            <ac:spMk id="6" creationId="{E7A11D27-8154-8433-FB4C-09E067829AF6}"/>
          </ac:spMkLst>
        </pc:spChg>
        <pc:spChg chg="del">
          <ac:chgData name="Erick Arostegui Cunza" userId="d89b6af450cec8f7" providerId="LiveId" clId="{C0C0D843-EC1D-4479-9B82-0E594943AE13}" dt="2022-09-21T11:56:19.606" v="2413" actId="478"/>
          <ac:spMkLst>
            <pc:docMk/>
            <pc:sldMk cId="3991852352" sldId="784"/>
            <ac:spMk id="7" creationId="{321A65C7-565A-7492-15CA-50BDA752D48F}"/>
          </ac:spMkLst>
        </pc:spChg>
        <pc:picChg chg="mod">
          <ac:chgData name="Erick Arostegui Cunza" userId="d89b6af450cec8f7" providerId="LiveId" clId="{C0C0D843-EC1D-4479-9B82-0E594943AE13}" dt="2022-09-21T11:56:50.374" v="2422" actId="1076"/>
          <ac:picMkLst>
            <pc:docMk/>
            <pc:sldMk cId="3991852352" sldId="784"/>
            <ac:picMk id="3" creationId="{5C1DF690-F027-EC6F-5787-EFC8DFD27476}"/>
          </ac:picMkLst>
        </pc:picChg>
      </pc:sldChg>
      <pc:sldChg chg="addSp delSp modSp add mod modClrScheme chgLayout">
        <pc:chgData name="Erick Arostegui Cunza" userId="d89b6af450cec8f7" providerId="LiveId" clId="{C0C0D843-EC1D-4479-9B82-0E594943AE13}" dt="2022-09-21T20:21:06.798" v="3624" actId="700"/>
        <pc:sldMkLst>
          <pc:docMk/>
          <pc:sldMk cId="1205235206" sldId="785"/>
        </pc:sldMkLst>
        <pc:spChg chg="mod">
          <ac:chgData name="Erick Arostegui Cunza" userId="d89b6af450cec8f7" providerId="LiveId" clId="{C0C0D843-EC1D-4479-9B82-0E594943AE13}" dt="2022-09-21T11:57:40.989" v="2427" actId="20577"/>
          <ac:spMkLst>
            <pc:docMk/>
            <pc:sldMk cId="1205235206" sldId="785"/>
            <ac:spMk id="6" creationId="{DB7CA870-7AAA-4C4E-9578-9EA791AD8BD3}"/>
          </ac:spMkLst>
        </pc:spChg>
        <pc:graphicFrameChg chg="add del mod">
          <ac:chgData name="Erick Arostegui Cunza" userId="d89b6af450cec8f7" providerId="LiveId" clId="{C0C0D843-EC1D-4479-9B82-0E594943AE13}" dt="2022-09-21T12:02:54.991" v="2440" actId="478"/>
          <ac:graphicFrameMkLst>
            <pc:docMk/>
            <pc:sldMk cId="1205235206" sldId="785"/>
            <ac:graphicFrameMk id="2" creationId="{E96D6012-31AD-A443-C267-D3BF11EDE8D2}"/>
          </ac:graphicFrameMkLst>
        </pc:graphicFrameChg>
        <pc:picChg chg="add mod">
          <ac:chgData name="Erick Arostegui Cunza" userId="d89b6af450cec8f7" providerId="LiveId" clId="{C0C0D843-EC1D-4479-9B82-0E594943AE13}" dt="2022-09-21T12:03:23.591" v="2444" actId="1076"/>
          <ac:picMkLst>
            <pc:docMk/>
            <pc:sldMk cId="1205235206" sldId="785"/>
            <ac:picMk id="4" creationId="{D39339A8-3468-12DB-B698-F2249DF699EB}"/>
          </ac:picMkLst>
        </pc:picChg>
        <pc:picChg chg="del">
          <ac:chgData name="Erick Arostegui Cunza" userId="d89b6af450cec8f7" providerId="LiveId" clId="{C0C0D843-EC1D-4479-9B82-0E594943AE13}" dt="2022-09-21T12:00:14.686" v="2428" actId="478"/>
          <ac:picMkLst>
            <pc:docMk/>
            <pc:sldMk cId="1205235206" sldId="785"/>
            <ac:picMk id="7" creationId="{E708B8CC-0FF7-29C5-1586-820944D30291}"/>
          </ac:picMkLst>
        </pc:picChg>
        <pc:picChg chg="add del mod">
          <ac:chgData name="Erick Arostegui Cunza" userId="d89b6af450cec8f7" providerId="LiveId" clId="{C0C0D843-EC1D-4479-9B82-0E594943AE13}" dt="2022-09-21T12:00:24.477" v="2432" actId="478"/>
          <ac:picMkLst>
            <pc:docMk/>
            <pc:sldMk cId="1205235206" sldId="785"/>
            <ac:picMk id="2050" creationId="{04E1241B-DA93-A0FD-B860-A3FAD5322005}"/>
          </ac:picMkLst>
        </pc:picChg>
      </pc:sldChg>
      <pc:sldChg chg="addSp delSp modSp add mod setBg modClrScheme chgLayout">
        <pc:chgData name="Erick Arostegui Cunza" userId="d89b6af450cec8f7" providerId="LiveId" clId="{C0C0D843-EC1D-4479-9B82-0E594943AE13}" dt="2022-09-21T20:21:18.026" v="3626" actId="207"/>
        <pc:sldMkLst>
          <pc:docMk/>
          <pc:sldMk cId="2042141221" sldId="786"/>
        </pc:sldMkLst>
        <pc:spChg chg="mod">
          <ac:chgData name="Erick Arostegui Cunza" userId="d89b6af450cec8f7" providerId="LiveId" clId="{C0C0D843-EC1D-4479-9B82-0E594943AE13}" dt="2022-09-21T12:06:18.545" v="2455" actId="26606"/>
          <ac:spMkLst>
            <pc:docMk/>
            <pc:sldMk cId="2042141221" sldId="786"/>
            <ac:spMk id="4" creationId="{87BA9DF7-BAB5-1384-114E-BFBE716552F7}"/>
          </ac:spMkLst>
        </pc:spChg>
        <pc:spChg chg="del">
          <ac:chgData name="Erick Arostegui Cunza" userId="d89b6af450cec8f7" providerId="LiveId" clId="{C0C0D843-EC1D-4479-9B82-0E594943AE13}" dt="2022-09-21T12:06:11.861" v="2451" actId="478"/>
          <ac:spMkLst>
            <pc:docMk/>
            <pc:sldMk cId="2042141221" sldId="786"/>
            <ac:spMk id="6" creationId="{E7A11D27-8154-8433-FB4C-09E067829AF6}"/>
          </ac:spMkLst>
        </pc:spChg>
        <pc:spChg chg="mod ord">
          <ac:chgData name="Erick Arostegui Cunza" userId="d89b6af450cec8f7" providerId="LiveId" clId="{C0C0D843-EC1D-4479-9B82-0E594943AE13}" dt="2022-09-21T20:21:18.026" v="3626" actId="207"/>
          <ac:spMkLst>
            <pc:docMk/>
            <pc:sldMk cId="2042141221" sldId="786"/>
            <ac:spMk id="9" creationId="{56C889CB-F393-4BCE-A5E8-AA9AC2D328BD}"/>
          </ac:spMkLst>
        </pc:spChg>
        <pc:spChg chg="add del">
          <ac:chgData name="Erick Arostegui Cunza" userId="d89b6af450cec8f7" providerId="LiveId" clId="{C0C0D843-EC1D-4479-9B82-0E594943AE13}" dt="2022-09-21T12:06:18.545" v="2455" actId="26606"/>
          <ac:spMkLst>
            <pc:docMk/>
            <pc:sldMk cId="2042141221" sldId="786"/>
            <ac:spMk id="14" creationId="{4038CB10-1F5C-4D54-9DF7-12586DE5B007}"/>
          </ac:spMkLst>
        </pc:spChg>
        <pc:spChg chg="add del">
          <ac:chgData name="Erick Arostegui Cunza" userId="d89b6af450cec8f7" providerId="LiveId" clId="{C0C0D843-EC1D-4479-9B82-0E594943AE13}" dt="2022-09-21T12:06:18.545" v="2455" actId="26606"/>
          <ac:spMkLst>
            <pc:docMk/>
            <pc:sldMk cId="2042141221" sldId="786"/>
            <ac:spMk id="16" creationId="{33B81349-3A7E-4A66-9ED9-66E6F8E29C4A}"/>
          </ac:spMkLst>
        </pc:spChg>
        <pc:spChg chg="add del">
          <ac:chgData name="Erick Arostegui Cunza" userId="d89b6af450cec8f7" providerId="LiveId" clId="{C0C0D843-EC1D-4479-9B82-0E594943AE13}" dt="2022-09-21T12:06:18.545" v="2455" actId="26606"/>
          <ac:spMkLst>
            <pc:docMk/>
            <pc:sldMk cId="2042141221" sldId="786"/>
            <ac:spMk id="18" creationId="{4A37A7FF-19A5-40D8-8D0C-E780CBD33087}"/>
          </ac:spMkLst>
        </pc:spChg>
        <pc:spChg chg="add del">
          <ac:chgData name="Erick Arostegui Cunza" userId="d89b6af450cec8f7" providerId="LiveId" clId="{C0C0D843-EC1D-4479-9B82-0E594943AE13}" dt="2022-09-21T12:06:18.545" v="2455" actId="26606"/>
          <ac:spMkLst>
            <pc:docMk/>
            <pc:sldMk cId="2042141221" sldId="786"/>
            <ac:spMk id="20" creationId="{73ED6512-6858-4552-B699-9A97FE9A4EA2}"/>
          </ac:spMkLst>
        </pc:spChg>
        <pc:picChg chg="add mod">
          <ac:chgData name="Erick Arostegui Cunza" userId="d89b6af450cec8f7" providerId="LiveId" clId="{C0C0D843-EC1D-4479-9B82-0E594943AE13}" dt="2022-09-21T12:06:26.927" v="2457" actId="1076"/>
          <ac:picMkLst>
            <pc:docMk/>
            <pc:sldMk cId="2042141221" sldId="786"/>
            <ac:picMk id="2" creationId="{56816E91-94E3-FAD0-0058-65489E75675F}"/>
          </ac:picMkLst>
        </pc:picChg>
        <pc:picChg chg="del">
          <ac:chgData name="Erick Arostegui Cunza" userId="d89b6af450cec8f7" providerId="LiveId" clId="{C0C0D843-EC1D-4479-9B82-0E594943AE13}" dt="2022-09-21T12:06:10.495" v="2450" actId="478"/>
          <ac:picMkLst>
            <pc:docMk/>
            <pc:sldMk cId="2042141221" sldId="786"/>
            <ac:picMk id="3" creationId="{5C1DF690-F027-EC6F-5787-EFC8DFD27476}"/>
          </ac:picMkLst>
        </pc:picChg>
        <pc:picChg chg="del mod ord">
          <ac:chgData name="Erick Arostegui Cunza" userId="d89b6af450cec8f7" providerId="LiveId" clId="{C0C0D843-EC1D-4479-9B82-0E594943AE13}" dt="2022-09-21T20:21:15.004" v="3625" actId="478"/>
          <ac:picMkLst>
            <pc:docMk/>
            <pc:sldMk cId="2042141221" sldId="786"/>
            <ac:picMk id="8" creationId="{A93BAAD8-C844-FFDD-0D5F-D66BB7AC1F19}"/>
          </ac:picMkLst>
        </pc:picChg>
        <pc:cxnChg chg="del">
          <ac:chgData name="Erick Arostegui Cunza" userId="d89b6af450cec8f7" providerId="LiveId" clId="{C0C0D843-EC1D-4479-9B82-0E594943AE13}" dt="2022-09-21T12:06:09.965" v="2449" actId="478"/>
          <ac:cxnSpMkLst>
            <pc:docMk/>
            <pc:sldMk cId="2042141221" sldId="786"/>
            <ac:cxnSpMk id="10" creationId="{21FF63D9-926D-9223-0A6C-FCC3A2AEAB5F}"/>
          </ac:cxnSpMkLst>
        </pc:cxnChg>
      </pc:sldChg>
      <pc:sldChg chg="add del">
        <pc:chgData name="Erick Arostegui Cunza" userId="d89b6af450cec8f7" providerId="LiveId" clId="{C0C0D843-EC1D-4479-9B82-0E594943AE13}" dt="2022-09-21T12:05:58.308" v="2446"/>
        <pc:sldMkLst>
          <pc:docMk/>
          <pc:sldMk cId="3502053308" sldId="786"/>
        </pc:sldMkLst>
      </pc:sldChg>
      <pc:sldChg chg="delSp modSp add mod modClrScheme chgLayout">
        <pc:chgData name="Erick Arostegui Cunza" userId="d89b6af450cec8f7" providerId="LiveId" clId="{C0C0D843-EC1D-4479-9B82-0E594943AE13}" dt="2022-09-21T20:21:23.255" v="3628" actId="207"/>
        <pc:sldMkLst>
          <pc:docMk/>
          <pc:sldMk cId="389206657" sldId="787"/>
        </pc:sldMkLst>
        <pc:spChg chg="mod">
          <ac:chgData name="Erick Arostegui Cunza" userId="d89b6af450cec8f7" providerId="LiveId" clId="{C0C0D843-EC1D-4479-9B82-0E594943AE13}" dt="2022-09-21T12:06:45.802" v="2459"/>
          <ac:spMkLst>
            <pc:docMk/>
            <pc:sldMk cId="389206657" sldId="787"/>
            <ac:spMk id="5" creationId="{20C17544-9F82-E94E-4D57-14AB17FB17D4}"/>
          </ac:spMkLst>
        </pc:spChg>
        <pc:spChg chg="mod">
          <ac:chgData name="Erick Arostegui Cunza" userId="d89b6af450cec8f7" providerId="LiveId" clId="{C0C0D843-EC1D-4479-9B82-0E594943AE13}" dt="2022-09-21T20:21:23.255" v="3628" actId="207"/>
          <ac:spMkLst>
            <pc:docMk/>
            <pc:sldMk cId="389206657" sldId="787"/>
            <ac:spMk id="9" creationId="{56C889CB-F393-4BCE-A5E8-AA9AC2D328BD}"/>
          </ac:spMkLst>
        </pc:spChg>
        <pc:picChg chg="del">
          <ac:chgData name="Erick Arostegui Cunza" userId="d89b6af450cec8f7" providerId="LiveId" clId="{C0C0D843-EC1D-4479-9B82-0E594943AE13}" dt="2022-09-21T20:21:22.124" v="3627" actId="478"/>
          <ac:picMkLst>
            <pc:docMk/>
            <pc:sldMk cId="389206657" sldId="787"/>
            <ac:picMk id="8" creationId="{A93BAAD8-C844-FFDD-0D5F-D66BB7AC1F19}"/>
          </ac:picMkLst>
        </pc:picChg>
      </pc:sldChg>
      <pc:sldChg chg="addSp delSp modSp add mod modClrScheme chgLayout">
        <pc:chgData name="Erick Arostegui Cunza" userId="d89b6af450cec8f7" providerId="LiveId" clId="{C0C0D843-EC1D-4479-9B82-0E594943AE13}" dt="2022-09-21T20:21:26.755" v="3630" actId="207"/>
        <pc:sldMkLst>
          <pc:docMk/>
          <pc:sldMk cId="1871001163" sldId="788"/>
        </pc:sldMkLst>
        <pc:spChg chg="mod">
          <ac:chgData name="Erick Arostegui Cunza" userId="d89b6af450cec8f7" providerId="LiveId" clId="{C0C0D843-EC1D-4479-9B82-0E594943AE13}" dt="2022-09-21T12:07:45.704" v="2473"/>
          <ac:spMkLst>
            <pc:docMk/>
            <pc:sldMk cId="1871001163" sldId="788"/>
            <ac:spMk id="4" creationId="{87BA9DF7-BAB5-1384-114E-BFBE716552F7}"/>
          </ac:spMkLst>
        </pc:spChg>
        <pc:spChg chg="mod">
          <ac:chgData name="Erick Arostegui Cunza" userId="d89b6af450cec8f7" providerId="LiveId" clId="{C0C0D843-EC1D-4479-9B82-0E594943AE13}" dt="2022-09-21T12:07:35.823" v="2472" actId="1076"/>
          <ac:spMkLst>
            <pc:docMk/>
            <pc:sldMk cId="1871001163" sldId="788"/>
            <ac:spMk id="6" creationId="{E7A11D27-8154-8433-FB4C-09E067829AF6}"/>
          </ac:spMkLst>
        </pc:spChg>
        <pc:spChg chg="mod">
          <ac:chgData name="Erick Arostegui Cunza" userId="d89b6af450cec8f7" providerId="LiveId" clId="{C0C0D843-EC1D-4479-9B82-0E594943AE13}" dt="2022-09-21T20:21:26.755" v="3630" actId="207"/>
          <ac:spMkLst>
            <pc:docMk/>
            <pc:sldMk cId="1871001163" sldId="788"/>
            <ac:spMk id="9" creationId="{56C889CB-F393-4BCE-A5E8-AA9AC2D328BD}"/>
          </ac:spMkLst>
        </pc:spChg>
        <pc:picChg chg="add mod">
          <ac:chgData name="Erick Arostegui Cunza" userId="d89b6af450cec8f7" providerId="LiveId" clId="{C0C0D843-EC1D-4479-9B82-0E594943AE13}" dt="2022-09-21T12:07:18.606" v="2464" actId="1366"/>
          <ac:picMkLst>
            <pc:docMk/>
            <pc:sldMk cId="1871001163" sldId="788"/>
            <ac:picMk id="2" creationId="{A4FB2C54-D8DD-810E-8870-C2C8AAEDF13D}"/>
          </ac:picMkLst>
        </pc:picChg>
        <pc:picChg chg="del">
          <ac:chgData name="Erick Arostegui Cunza" userId="d89b6af450cec8f7" providerId="LiveId" clId="{C0C0D843-EC1D-4479-9B82-0E594943AE13}" dt="2022-09-21T12:07:08.309" v="2461" actId="478"/>
          <ac:picMkLst>
            <pc:docMk/>
            <pc:sldMk cId="1871001163" sldId="788"/>
            <ac:picMk id="3" creationId="{5C1DF690-F027-EC6F-5787-EFC8DFD27476}"/>
          </ac:picMkLst>
        </pc:picChg>
        <pc:picChg chg="del">
          <ac:chgData name="Erick Arostegui Cunza" userId="d89b6af450cec8f7" providerId="LiveId" clId="{C0C0D843-EC1D-4479-9B82-0E594943AE13}" dt="2022-09-21T20:21:25.221" v="3629" actId="478"/>
          <ac:picMkLst>
            <pc:docMk/>
            <pc:sldMk cId="1871001163" sldId="788"/>
            <ac:picMk id="8" creationId="{A93BAAD8-C844-FFDD-0D5F-D66BB7AC1F19}"/>
          </ac:picMkLst>
        </pc:picChg>
      </pc:sldChg>
      <pc:sldChg chg="addSp delSp modSp add mod modClrScheme chgLayout">
        <pc:chgData name="Erick Arostegui Cunza" userId="d89b6af450cec8f7" providerId="LiveId" clId="{C0C0D843-EC1D-4479-9B82-0E594943AE13}" dt="2022-09-21T20:21:31.746" v="3632" actId="207"/>
        <pc:sldMkLst>
          <pc:docMk/>
          <pc:sldMk cId="3547559501" sldId="789"/>
        </pc:sldMkLst>
        <pc:spChg chg="add mod">
          <ac:chgData name="Erick Arostegui Cunza" userId="d89b6af450cec8f7" providerId="LiveId" clId="{C0C0D843-EC1D-4479-9B82-0E594943AE13}" dt="2022-09-21T12:10:03.288" v="2492" actId="1076"/>
          <ac:spMkLst>
            <pc:docMk/>
            <pc:sldMk cId="3547559501" sldId="789"/>
            <ac:spMk id="5" creationId="{29B45491-7F8E-41C3-4433-5C801459B112}"/>
          </ac:spMkLst>
        </pc:spChg>
        <pc:spChg chg="del">
          <ac:chgData name="Erick Arostegui Cunza" userId="d89b6af450cec8f7" providerId="LiveId" clId="{C0C0D843-EC1D-4479-9B82-0E594943AE13}" dt="2022-09-21T12:08:43.607" v="2475" actId="478"/>
          <ac:spMkLst>
            <pc:docMk/>
            <pc:sldMk cId="3547559501" sldId="789"/>
            <ac:spMk id="6" creationId="{E7A11D27-8154-8433-FB4C-09E067829AF6}"/>
          </ac:spMkLst>
        </pc:spChg>
        <pc:spChg chg="add mod">
          <ac:chgData name="Erick Arostegui Cunza" userId="d89b6af450cec8f7" providerId="LiveId" clId="{C0C0D843-EC1D-4479-9B82-0E594943AE13}" dt="2022-09-21T12:10:03.288" v="2492" actId="1076"/>
          <ac:spMkLst>
            <pc:docMk/>
            <pc:sldMk cId="3547559501" sldId="789"/>
            <ac:spMk id="7" creationId="{F3BC1B3E-21DE-7AEA-C0F3-C2CFDB5FF147}"/>
          </ac:spMkLst>
        </pc:spChg>
        <pc:spChg chg="mod">
          <ac:chgData name="Erick Arostegui Cunza" userId="d89b6af450cec8f7" providerId="LiveId" clId="{C0C0D843-EC1D-4479-9B82-0E594943AE13}" dt="2022-09-21T20:21:31.746" v="3632" actId="207"/>
          <ac:spMkLst>
            <pc:docMk/>
            <pc:sldMk cId="3547559501" sldId="789"/>
            <ac:spMk id="9" creationId="{56C889CB-F393-4BCE-A5E8-AA9AC2D328BD}"/>
          </ac:spMkLst>
        </pc:spChg>
        <pc:spChg chg="add mod">
          <ac:chgData name="Erick Arostegui Cunza" userId="d89b6af450cec8f7" providerId="LiveId" clId="{C0C0D843-EC1D-4479-9B82-0E594943AE13}" dt="2022-09-21T12:10:03.288" v="2492" actId="1076"/>
          <ac:spMkLst>
            <pc:docMk/>
            <pc:sldMk cId="3547559501" sldId="789"/>
            <ac:spMk id="11" creationId="{F8089D99-581B-7D07-F096-9FF6527F097F}"/>
          </ac:spMkLst>
        </pc:spChg>
        <pc:spChg chg="add mod">
          <ac:chgData name="Erick Arostegui Cunza" userId="d89b6af450cec8f7" providerId="LiveId" clId="{C0C0D843-EC1D-4479-9B82-0E594943AE13}" dt="2022-09-21T12:10:03.288" v="2492" actId="1076"/>
          <ac:spMkLst>
            <pc:docMk/>
            <pc:sldMk cId="3547559501" sldId="789"/>
            <ac:spMk id="12" creationId="{E03175A7-D62B-4EE4-A1A3-B9F36347C17E}"/>
          </ac:spMkLst>
        </pc:spChg>
        <pc:spChg chg="add mod">
          <ac:chgData name="Erick Arostegui Cunza" userId="d89b6af450cec8f7" providerId="LiveId" clId="{C0C0D843-EC1D-4479-9B82-0E594943AE13}" dt="2022-09-21T12:10:03.288" v="2492" actId="1076"/>
          <ac:spMkLst>
            <pc:docMk/>
            <pc:sldMk cId="3547559501" sldId="789"/>
            <ac:spMk id="13" creationId="{FE5C0698-8C96-CAD5-D66F-D64944633B50}"/>
          </ac:spMkLst>
        </pc:spChg>
        <pc:spChg chg="add mod">
          <ac:chgData name="Erick Arostegui Cunza" userId="d89b6af450cec8f7" providerId="LiveId" clId="{C0C0D843-EC1D-4479-9B82-0E594943AE13}" dt="2022-09-21T12:10:03.288" v="2492" actId="1076"/>
          <ac:spMkLst>
            <pc:docMk/>
            <pc:sldMk cId="3547559501" sldId="789"/>
            <ac:spMk id="14" creationId="{D21A11E0-5121-7490-4F02-573BB44992A7}"/>
          </ac:spMkLst>
        </pc:spChg>
        <pc:spChg chg="add mod">
          <ac:chgData name="Erick Arostegui Cunza" userId="d89b6af450cec8f7" providerId="LiveId" clId="{C0C0D843-EC1D-4479-9B82-0E594943AE13}" dt="2022-09-21T12:09:56.646" v="2491" actId="1076"/>
          <ac:spMkLst>
            <pc:docMk/>
            <pc:sldMk cId="3547559501" sldId="789"/>
            <ac:spMk id="15" creationId="{FB8976E8-CB63-97F6-C289-F854B1CAEF22}"/>
          </ac:spMkLst>
        </pc:spChg>
        <pc:spChg chg="add del mod">
          <ac:chgData name="Erick Arostegui Cunza" userId="d89b6af450cec8f7" providerId="LiveId" clId="{C0C0D843-EC1D-4479-9B82-0E594943AE13}" dt="2022-09-21T12:10:12.976" v="2494"/>
          <ac:spMkLst>
            <pc:docMk/>
            <pc:sldMk cId="3547559501" sldId="789"/>
            <ac:spMk id="18" creationId="{A1F0D1C5-42E3-BEC0-FD67-61811D353CCB}"/>
          </ac:spMkLst>
        </pc:spChg>
        <pc:spChg chg="add del mod">
          <ac:chgData name="Erick Arostegui Cunza" userId="d89b6af450cec8f7" providerId="LiveId" clId="{C0C0D843-EC1D-4479-9B82-0E594943AE13}" dt="2022-09-21T12:10:12.976" v="2494"/>
          <ac:spMkLst>
            <pc:docMk/>
            <pc:sldMk cId="3547559501" sldId="789"/>
            <ac:spMk id="19" creationId="{7AE18CC0-8B9C-E750-EBC9-5B1FEAD130EC}"/>
          </ac:spMkLst>
        </pc:spChg>
        <pc:spChg chg="add del mod">
          <ac:chgData name="Erick Arostegui Cunza" userId="d89b6af450cec8f7" providerId="LiveId" clId="{C0C0D843-EC1D-4479-9B82-0E594943AE13}" dt="2022-09-21T12:10:12.976" v="2494"/>
          <ac:spMkLst>
            <pc:docMk/>
            <pc:sldMk cId="3547559501" sldId="789"/>
            <ac:spMk id="20" creationId="{CB20E8CF-62CB-5A87-9E3C-0FB30167F2F2}"/>
          </ac:spMkLst>
        </pc:spChg>
        <pc:spChg chg="add del mod">
          <ac:chgData name="Erick Arostegui Cunza" userId="d89b6af450cec8f7" providerId="LiveId" clId="{C0C0D843-EC1D-4479-9B82-0E594943AE13}" dt="2022-09-21T12:10:12.976" v="2494"/>
          <ac:spMkLst>
            <pc:docMk/>
            <pc:sldMk cId="3547559501" sldId="789"/>
            <ac:spMk id="21" creationId="{ED6A36A0-1391-BC0E-7421-76DA0C4D68E0}"/>
          </ac:spMkLst>
        </pc:spChg>
        <pc:spChg chg="add del mod">
          <ac:chgData name="Erick Arostegui Cunza" userId="d89b6af450cec8f7" providerId="LiveId" clId="{C0C0D843-EC1D-4479-9B82-0E594943AE13}" dt="2022-09-21T12:10:12.976" v="2494"/>
          <ac:spMkLst>
            <pc:docMk/>
            <pc:sldMk cId="3547559501" sldId="789"/>
            <ac:spMk id="22" creationId="{220EFA59-CDF5-801B-F32E-BF53C80ADC7D}"/>
          </ac:spMkLst>
        </pc:spChg>
        <pc:spChg chg="add del mod">
          <ac:chgData name="Erick Arostegui Cunza" userId="d89b6af450cec8f7" providerId="LiveId" clId="{C0C0D843-EC1D-4479-9B82-0E594943AE13}" dt="2022-09-21T12:10:12.976" v="2494"/>
          <ac:spMkLst>
            <pc:docMk/>
            <pc:sldMk cId="3547559501" sldId="789"/>
            <ac:spMk id="23" creationId="{C03E54B3-4A13-1AFD-68BF-C2412AE1793A}"/>
          </ac:spMkLst>
        </pc:spChg>
        <pc:spChg chg="add del mod">
          <ac:chgData name="Erick Arostegui Cunza" userId="d89b6af450cec8f7" providerId="LiveId" clId="{C0C0D843-EC1D-4479-9B82-0E594943AE13}" dt="2022-09-21T12:10:12.976" v="2494"/>
          <ac:spMkLst>
            <pc:docMk/>
            <pc:sldMk cId="3547559501" sldId="789"/>
            <ac:spMk id="24" creationId="{F96E4AF2-321C-6F6F-1148-BF828AFD4643}"/>
          </ac:spMkLst>
        </pc:spChg>
        <pc:grpChg chg="add mod">
          <ac:chgData name="Erick Arostegui Cunza" userId="d89b6af450cec8f7" providerId="LiveId" clId="{C0C0D843-EC1D-4479-9B82-0E594943AE13}" dt="2022-09-21T12:09:37.162" v="2487" actId="164"/>
          <ac:grpSpMkLst>
            <pc:docMk/>
            <pc:sldMk cId="3547559501" sldId="789"/>
            <ac:grpSpMk id="16" creationId="{C53C1C88-2E3D-65B5-F267-B28D9053DF73}"/>
          </ac:grpSpMkLst>
        </pc:grpChg>
        <pc:picChg chg="del">
          <ac:chgData name="Erick Arostegui Cunza" userId="d89b6af450cec8f7" providerId="LiveId" clId="{C0C0D843-EC1D-4479-9B82-0E594943AE13}" dt="2022-09-21T12:08:43.607" v="2475" actId="478"/>
          <ac:picMkLst>
            <pc:docMk/>
            <pc:sldMk cId="3547559501" sldId="789"/>
            <ac:picMk id="2" creationId="{A4FB2C54-D8DD-810E-8870-C2C8AAEDF13D}"/>
          </ac:picMkLst>
        </pc:picChg>
        <pc:picChg chg="add mod">
          <ac:chgData name="Erick Arostegui Cunza" userId="d89b6af450cec8f7" providerId="LiveId" clId="{C0C0D843-EC1D-4479-9B82-0E594943AE13}" dt="2022-09-21T12:10:03.288" v="2492" actId="1076"/>
          <ac:picMkLst>
            <pc:docMk/>
            <pc:sldMk cId="3547559501" sldId="789"/>
            <ac:picMk id="3" creationId="{D7B372E7-7BDE-80D1-53C3-3C57BAF67653}"/>
          </ac:picMkLst>
        </pc:picChg>
        <pc:picChg chg="del">
          <ac:chgData name="Erick Arostegui Cunza" userId="d89b6af450cec8f7" providerId="LiveId" clId="{C0C0D843-EC1D-4479-9B82-0E594943AE13}" dt="2022-09-21T20:21:30.269" v="3631" actId="478"/>
          <ac:picMkLst>
            <pc:docMk/>
            <pc:sldMk cId="3547559501" sldId="789"/>
            <ac:picMk id="8" creationId="{A93BAAD8-C844-FFDD-0D5F-D66BB7AC1F19}"/>
          </ac:picMkLst>
        </pc:picChg>
        <pc:picChg chg="add del mod">
          <ac:chgData name="Erick Arostegui Cunza" userId="d89b6af450cec8f7" providerId="LiveId" clId="{C0C0D843-EC1D-4479-9B82-0E594943AE13}" dt="2022-09-21T12:10:12.976" v="2494"/>
          <ac:picMkLst>
            <pc:docMk/>
            <pc:sldMk cId="3547559501" sldId="789"/>
            <ac:picMk id="17" creationId="{085028BB-CA64-04CA-F5DA-A64758AC1F3E}"/>
          </ac:picMkLst>
        </pc:picChg>
        <pc:cxnChg chg="del">
          <ac:chgData name="Erick Arostegui Cunza" userId="d89b6af450cec8f7" providerId="LiveId" clId="{C0C0D843-EC1D-4479-9B82-0E594943AE13}" dt="2022-09-21T12:08:43.607" v="2475" actId="478"/>
          <ac:cxnSpMkLst>
            <pc:docMk/>
            <pc:sldMk cId="3547559501" sldId="789"/>
            <ac:cxnSpMk id="10" creationId="{21FF63D9-926D-9223-0A6C-FCC3A2AEAB5F}"/>
          </ac:cxnSpMkLst>
        </pc:cxnChg>
      </pc:sldChg>
      <pc:sldChg chg="addSp delSp modSp add mod modClrScheme chgLayout">
        <pc:chgData name="Erick Arostegui Cunza" userId="d89b6af450cec8f7" providerId="LiveId" clId="{C0C0D843-EC1D-4479-9B82-0E594943AE13}" dt="2022-09-21T20:21:37.321" v="3634" actId="207"/>
        <pc:sldMkLst>
          <pc:docMk/>
          <pc:sldMk cId="3056266494" sldId="790"/>
        </pc:sldMkLst>
        <pc:spChg chg="del">
          <ac:chgData name="Erick Arostegui Cunza" userId="d89b6af450cec8f7" providerId="LiveId" clId="{C0C0D843-EC1D-4479-9B82-0E594943AE13}" dt="2022-09-21T12:10:30.161" v="2499" actId="478"/>
          <ac:spMkLst>
            <pc:docMk/>
            <pc:sldMk cId="3056266494" sldId="790"/>
            <ac:spMk id="5" creationId="{29B45491-7F8E-41C3-4433-5C801459B112}"/>
          </ac:spMkLst>
        </pc:spChg>
        <pc:spChg chg="del">
          <ac:chgData name="Erick Arostegui Cunza" userId="d89b6af450cec8f7" providerId="LiveId" clId="{C0C0D843-EC1D-4479-9B82-0E594943AE13}" dt="2022-09-21T12:10:31.530" v="2500" actId="478"/>
          <ac:spMkLst>
            <pc:docMk/>
            <pc:sldMk cId="3056266494" sldId="790"/>
            <ac:spMk id="7" creationId="{F3BC1B3E-21DE-7AEA-C0F3-C2CFDB5FF147}"/>
          </ac:spMkLst>
        </pc:spChg>
        <pc:spChg chg="mod">
          <ac:chgData name="Erick Arostegui Cunza" userId="d89b6af450cec8f7" providerId="LiveId" clId="{C0C0D843-EC1D-4479-9B82-0E594943AE13}" dt="2022-09-21T20:21:37.321" v="3634" actId="207"/>
          <ac:spMkLst>
            <pc:docMk/>
            <pc:sldMk cId="3056266494" sldId="790"/>
            <ac:spMk id="9" creationId="{56C889CB-F393-4BCE-A5E8-AA9AC2D328BD}"/>
          </ac:spMkLst>
        </pc:spChg>
        <pc:spChg chg="del">
          <ac:chgData name="Erick Arostegui Cunza" userId="d89b6af450cec8f7" providerId="LiveId" clId="{C0C0D843-EC1D-4479-9B82-0E594943AE13}" dt="2022-09-21T12:10:33.250" v="2501" actId="478"/>
          <ac:spMkLst>
            <pc:docMk/>
            <pc:sldMk cId="3056266494" sldId="790"/>
            <ac:spMk id="11" creationId="{F8089D99-581B-7D07-F096-9FF6527F097F}"/>
          </ac:spMkLst>
        </pc:spChg>
        <pc:spChg chg="del">
          <ac:chgData name="Erick Arostegui Cunza" userId="d89b6af450cec8f7" providerId="LiveId" clId="{C0C0D843-EC1D-4479-9B82-0E594943AE13}" dt="2022-09-21T12:10:34.618" v="2502" actId="478"/>
          <ac:spMkLst>
            <pc:docMk/>
            <pc:sldMk cId="3056266494" sldId="790"/>
            <ac:spMk id="12" creationId="{E03175A7-D62B-4EE4-A1A3-B9F36347C17E}"/>
          </ac:spMkLst>
        </pc:spChg>
        <pc:spChg chg="del">
          <ac:chgData name="Erick Arostegui Cunza" userId="d89b6af450cec8f7" providerId="LiveId" clId="{C0C0D843-EC1D-4479-9B82-0E594943AE13}" dt="2022-09-21T12:10:28.825" v="2498" actId="478"/>
          <ac:spMkLst>
            <pc:docMk/>
            <pc:sldMk cId="3056266494" sldId="790"/>
            <ac:spMk id="13" creationId="{FE5C0698-8C96-CAD5-D66F-D64944633B50}"/>
          </ac:spMkLst>
        </pc:spChg>
        <pc:spChg chg="del">
          <ac:chgData name="Erick Arostegui Cunza" userId="d89b6af450cec8f7" providerId="LiveId" clId="{C0C0D843-EC1D-4479-9B82-0E594943AE13}" dt="2022-09-21T12:10:26.182" v="2496" actId="478"/>
          <ac:spMkLst>
            <pc:docMk/>
            <pc:sldMk cId="3056266494" sldId="790"/>
            <ac:spMk id="14" creationId="{D21A11E0-5121-7490-4F02-573BB44992A7}"/>
          </ac:spMkLst>
        </pc:spChg>
        <pc:spChg chg="del">
          <ac:chgData name="Erick Arostegui Cunza" userId="d89b6af450cec8f7" providerId="LiveId" clId="{C0C0D843-EC1D-4479-9B82-0E594943AE13}" dt="2022-09-21T12:10:27.978" v="2497" actId="478"/>
          <ac:spMkLst>
            <pc:docMk/>
            <pc:sldMk cId="3056266494" sldId="790"/>
            <ac:spMk id="15" creationId="{FB8976E8-CB63-97F6-C289-F854B1CAEF22}"/>
          </ac:spMkLst>
        </pc:spChg>
        <pc:spChg chg="add mod">
          <ac:chgData name="Erick Arostegui Cunza" userId="d89b6af450cec8f7" providerId="LiveId" clId="{C0C0D843-EC1D-4479-9B82-0E594943AE13}" dt="2022-09-21T12:11:03.034" v="2506" actId="207"/>
          <ac:spMkLst>
            <pc:docMk/>
            <pc:sldMk cId="3056266494" sldId="790"/>
            <ac:spMk id="17" creationId="{05700F4A-28C6-672D-9F2F-BD6980B136C3}"/>
          </ac:spMkLst>
        </pc:spChg>
        <pc:spChg chg="add mod">
          <ac:chgData name="Erick Arostegui Cunza" userId="d89b6af450cec8f7" providerId="LiveId" clId="{C0C0D843-EC1D-4479-9B82-0E594943AE13}" dt="2022-09-21T12:11:03.034" v="2506" actId="207"/>
          <ac:spMkLst>
            <pc:docMk/>
            <pc:sldMk cId="3056266494" sldId="790"/>
            <ac:spMk id="18" creationId="{A3A5817A-A21A-2E87-B25D-CEC64E4CF982}"/>
          </ac:spMkLst>
        </pc:spChg>
        <pc:spChg chg="add mod">
          <ac:chgData name="Erick Arostegui Cunza" userId="d89b6af450cec8f7" providerId="LiveId" clId="{C0C0D843-EC1D-4479-9B82-0E594943AE13}" dt="2022-09-21T12:11:03.034" v="2506" actId="207"/>
          <ac:spMkLst>
            <pc:docMk/>
            <pc:sldMk cId="3056266494" sldId="790"/>
            <ac:spMk id="19" creationId="{20DD8233-DCA5-9F80-879C-865633570727}"/>
          </ac:spMkLst>
        </pc:spChg>
        <pc:spChg chg="add mod">
          <ac:chgData name="Erick Arostegui Cunza" userId="d89b6af450cec8f7" providerId="LiveId" clId="{C0C0D843-EC1D-4479-9B82-0E594943AE13}" dt="2022-09-21T12:11:03.034" v="2506" actId="207"/>
          <ac:spMkLst>
            <pc:docMk/>
            <pc:sldMk cId="3056266494" sldId="790"/>
            <ac:spMk id="20" creationId="{0FC99B44-B7B9-E77E-C2FB-D802B024CA48}"/>
          </ac:spMkLst>
        </pc:spChg>
        <pc:picChg chg="add mod">
          <ac:chgData name="Erick Arostegui Cunza" userId="d89b6af450cec8f7" providerId="LiveId" clId="{C0C0D843-EC1D-4479-9B82-0E594943AE13}" dt="2022-09-21T12:10:59.874" v="2505" actId="1366"/>
          <ac:picMkLst>
            <pc:docMk/>
            <pc:sldMk cId="3056266494" sldId="790"/>
            <ac:picMk id="2" creationId="{4FA05A3E-8CED-8676-5041-64DB51E3A16B}"/>
          </ac:picMkLst>
        </pc:picChg>
        <pc:picChg chg="add mod">
          <ac:chgData name="Erick Arostegui Cunza" userId="d89b6af450cec8f7" providerId="LiveId" clId="{C0C0D843-EC1D-4479-9B82-0E594943AE13}" dt="2022-09-21T12:10:59.874" v="2505" actId="1366"/>
          <ac:picMkLst>
            <pc:docMk/>
            <pc:sldMk cId="3056266494" sldId="790"/>
            <ac:picMk id="6" creationId="{4D66A650-4933-CF2F-25A5-BFF2FC083AB0}"/>
          </ac:picMkLst>
        </pc:picChg>
        <pc:picChg chg="del">
          <ac:chgData name="Erick Arostegui Cunza" userId="d89b6af450cec8f7" providerId="LiveId" clId="{C0C0D843-EC1D-4479-9B82-0E594943AE13}" dt="2022-09-21T20:21:35.424" v="3633" actId="478"/>
          <ac:picMkLst>
            <pc:docMk/>
            <pc:sldMk cId="3056266494" sldId="790"/>
            <ac:picMk id="8" creationId="{A93BAAD8-C844-FFDD-0D5F-D66BB7AC1F19}"/>
          </ac:picMkLst>
        </pc:picChg>
        <pc:picChg chg="add mod">
          <ac:chgData name="Erick Arostegui Cunza" userId="d89b6af450cec8f7" providerId="LiveId" clId="{C0C0D843-EC1D-4479-9B82-0E594943AE13}" dt="2022-09-21T12:10:59.874" v="2505" actId="1366"/>
          <ac:picMkLst>
            <pc:docMk/>
            <pc:sldMk cId="3056266494" sldId="790"/>
            <ac:picMk id="10" creationId="{3FA6DB61-FEF3-4D91-D196-52E8B40B4398}"/>
          </ac:picMkLst>
        </pc:picChg>
        <pc:picChg chg="add mod">
          <ac:chgData name="Erick Arostegui Cunza" userId="d89b6af450cec8f7" providerId="LiveId" clId="{C0C0D843-EC1D-4479-9B82-0E594943AE13}" dt="2022-09-21T12:10:59.874" v="2505" actId="1366"/>
          <ac:picMkLst>
            <pc:docMk/>
            <pc:sldMk cId="3056266494" sldId="790"/>
            <ac:picMk id="16" creationId="{CAE1BC74-CEEC-9145-5349-465A9187A30E}"/>
          </ac:picMkLst>
        </pc:picChg>
      </pc:sldChg>
      <pc:sldChg chg="addSp delSp modSp add mod modClrScheme chgLayout">
        <pc:chgData name="Erick Arostegui Cunza" userId="d89b6af450cec8f7" providerId="LiveId" clId="{C0C0D843-EC1D-4479-9B82-0E594943AE13}" dt="2022-09-21T20:21:43.152" v="3636" actId="207"/>
        <pc:sldMkLst>
          <pc:docMk/>
          <pc:sldMk cId="335947705" sldId="791"/>
        </pc:sldMkLst>
        <pc:spChg chg="mod">
          <ac:chgData name="Erick Arostegui Cunza" userId="d89b6af450cec8f7" providerId="LiveId" clId="{C0C0D843-EC1D-4479-9B82-0E594943AE13}" dt="2022-09-21T20:21:43.152" v="3636" actId="207"/>
          <ac:spMkLst>
            <pc:docMk/>
            <pc:sldMk cId="335947705" sldId="791"/>
            <ac:spMk id="9" creationId="{56C889CB-F393-4BCE-A5E8-AA9AC2D328BD}"/>
          </ac:spMkLst>
        </pc:spChg>
        <pc:spChg chg="del">
          <ac:chgData name="Erick Arostegui Cunza" userId="d89b6af450cec8f7" providerId="LiveId" clId="{C0C0D843-EC1D-4479-9B82-0E594943AE13}" dt="2022-09-21T12:11:24.242" v="2509" actId="478"/>
          <ac:spMkLst>
            <pc:docMk/>
            <pc:sldMk cId="335947705" sldId="791"/>
            <ac:spMk id="17" creationId="{05700F4A-28C6-672D-9F2F-BD6980B136C3}"/>
          </ac:spMkLst>
        </pc:spChg>
        <pc:spChg chg="del">
          <ac:chgData name="Erick Arostegui Cunza" userId="d89b6af450cec8f7" providerId="LiveId" clId="{C0C0D843-EC1D-4479-9B82-0E594943AE13}" dt="2022-09-21T12:11:24.242" v="2509" actId="478"/>
          <ac:spMkLst>
            <pc:docMk/>
            <pc:sldMk cId="335947705" sldId="791"/>
            <ac:spMk id="18" creationId="{A3A5817A-A21A-2E87-B25D-CEC64E4CF982}"/>
          </ac:spMkLst>
        </pc:spChg>
        <pc:spChg chg="del">
          <ac:chgData name="Erick Arostegui Cunza" userId="d89b6af450cec8f7" providerId="LiveId" clId="{C0C0D843-EC1D-4479-9B82-0E594943AE13}" dt="2022-09-21T12:11:22.034" v="2508" actId="478"/>
          <ac:spMkLst>
            <pc:docMk/>
            <pc:sldMk cId="335947705" sldId="791"/>
            <ac:spMk id="19" creationId="{20DD8233-DCA5-9F80-879C-865633570727}"/>
          </ac:spMkLst>
        </pc:spChg>
        <pc:spChg chg="del">
          <ac:chgData name="Erick Arostegui Cunza" userId="d89b6af450cec8f7" providerId="LiveId" clId="{C0C0D843-EC1D-4479-9B82-0E594943AE13}" dt="2022-09-21T12:11:22.034" v="2508" actId="478"/>
          <ac:spMkLst>
            <pc:docMk/>
            <pc:sldMk cId="335947705" sldId="791"/>
            <ac:spMk id="20" creationId="{0FC99B44-B7B9-E77E-C2FB-D802B024CA48}"/>
          </ac:spMkLst>
        </pc:spChg>
        <pc:picChg chg="del">
          <ac:chgData name="Erick Arostegui Cunza" userId="d89b6af450cec8f7" providerId="LiveId" clId="{C0C0D843-EC1D-4479-9B82-0E594943AE13}" dt="2022-09-21T12:11:22.034" v="2508" actId="478"/>
          <ac:picMkLst>
            <pc:docMk/>
            <pc:sldMk cId="335947705" sldId="791"/>
            <ac:picMk id="2" creationId="{4FA05A3E-8CED-8676-5041-64DB51E3A16B}"/>
          </ac:picMkLst>
        </pc:picChg>
        <pc:picChg chg="add mod">
          <ac:chgData name="Erick Arostegui Cunza" userId="d89b6af450cec8f7" providerId="LiveId" clId="{C0C0D843-EC1D-4479-9B82-0E594943AE13}" dt="2022-09-21T12:11:44.839" v="2512" actId="1366"/>
          <ac:picMkLst>
            <pc:docMk/>
            <pc:sldMk cId="335947705" sldId="791"/>
            <ac:picMk id="5" creationId="{67328F4F-EFA4-84BE-F740-FF30E2416D87}"/>
          </ac:picMkLst>
        </pc:picChg>
        <pc:picChg chg="del">
          <ac:chgData name="Erick Arostegui Cunza" userId="d89b6af450cec8f7" providerId="LiveId" clId="{C0C0D843-EC1D-4479-9B82-0E594943AE13}" dt="2022-09-21T12:11:24.242" v="2509" actId="478"/>
          <ac:picMkLst>
            <pc:docMk/>
            <pc:sldMk cId="335947705" sldId="791"/>
            <ac:picMk id="6" creationId="{4D66A650-4933-CF2F-25A5-BFF2FC083AB0}"/>
          </ac:picMkLst>
        </pc:picChg>
        <pc:picChg chg="add mod">
          <ac:chgData name="Erick Arostegui Cunza" userId="d89b6af450cec8f7" providerId="LiveId" clId="{C0C0D843-EC1D-4479-9B82-0E594943AE13}" dt="2022-09-21T12:11:44.839" v="2512" actId="1366"/>
          <ac:picMkLst>
            <pc:docMk/>
            <pc:sldMk cId="335947705" sldId="791"/>
            <ac:picMk id="7" creationId="{C331D0E3-04AD-0D83-6A0D-17336F0F8F03}"/>
          </ac:picMkLst>
        </pc:picChg>
        <pc:picChg chg="del">
          <ac:chgData name="Erick Arostegui Cunza" userId="d89b6af450cec8f7" providerId="LiveId" clId="{C0C0D843-EC1D-4479-9B82-0E594943AE13}" dt="2022-09-21T20:21:41.872" v="3635" actId="478"/>
          <ac:picMkLst>
            <pc:docMk/>
            <pc:sldMk cId="335947705" sldId="791"/>
            <ac:picMk id="8" creationId="{A93BAAD8-C844-FFDD-0D5F-D66BB7AC1F19}"/>
          </ac:picMkLst>
        </pc:picChg>
        <pc:picChg chg="del">
          <ac:chgData name="Erick Arostegui Cunza" userId="d89b6af450cec8f7" providerId="LiveId" clId="{C0C0D843-EC1D-4479-9B82-0E594943AE13}" dt="2022-09-21T12:11:22.034" v="2508" actId="478"/>
          <ac:picMkLst>
            <pc:docMk/>
            <pc:sldMk cId="335947705" sldId="791"/>
            <ac:picMk id="10" creationId="{3FA6DB61-FEF3-4D91-D196-52E8B40B4398}"/>
          </ac:picMkLst>
        </pc:picChg>
        <pc:picChg chg="add mod">
          <ac:chgData name="Erick Arostegui Cunza" userId="d89b6af450cec8f7" providerId="LiveId" clId="{C0C0D843-EC1D-4479-9B82-0E594943AE13}" dt="2022-09-21T12:11:44.839" v="2512" actId="1366"/>
          <ac:picMkLst>
            <pc:docMk/>
            <pc:sldMk cId="335947705" sldId="791"/>
            <ac:picMk id="11" creationId="{D68D25A1-7101-4104-4C86-F3153E747CA4}"/>
          </ac:picMkLst>
        </pc:picChg>
        <pc:picChg chg="add mod">
          <ac:chgData name="Erick Arostegui Cunza" userId="d89b6af450cec8f7" providerId="LiveId" clId="{C0C0D843-EC1D-4479-9B82-0E594943AE13}" dt="2022-09-21T12:11:44.839" v="2512" actId="1366"/>
          <ac:picMkLst>
            <pc:docMk/>
            <pc:sldMk cId="335947705" sldId="791"/>
            <ac:picMk id="12" creationId="{4F7755D9-369C-C427-EB9C-6FE87ECC4F02}"/>
          </ac:picMkLst>
        </pc:picChg>
        <pc:picChg chg="add mod">
          <ac:chgData name="Erick Arostegui Cunza" userId="d89b6af450cec8f7" providerId="LiveId" clId="{C0C0D843-EC1D-4479-9B82-0E594943AE13}" dt="2022-09-21T12:11:44.839" v="2512" actId="1366"/>
          <ac:picMkLst>
            <pc:docMk/>
            <pc:sldMk cId="335947705" sldId="791"/>
            <ac:picMk id="13" creationId="{78D6FA99-0366-1478-5071-FD43EF49A142}"/>
          </ac:picMkLst>
        </pc:picChg>
        <pc:picChg chg="del">
          <ac:chgData name="Erick Arostegui Cunza" userId="d89b6af450cec8f7" providerId="LiveId" clId="{C0C0D843-EC1D-4479-9B82-0E594943AE13}" dt="2022-09-21T12:11:24.242" v="2509" actId="478"/>
          <ac:picMkLst>
            <pc:docMk/>
            <pc:sldMk cId="335947705" sldId="791"/>
            <ac:picMk id="16" creationId="{CAE1BC74-CEEC-9145-5349-465A9187A30E}"/>
          </ac:picMkLst>
        </pc:picChg>
      </pc:sldChg>
      <pc:sldChg chg="addSp delSp modSp add del mod modClrScheme chgLayout">
        <pc:chgData name="Erick Arostegui Cunza" userId="d89b6af450cec8f7" providerId="LiveId" clId="{C0C0D843-EC1D-4479-9B82-0E594943AE13}" dt="2022-09-21T20:21:46.388" v="3638" actId="207"/>
        <pc:sldMkLst>
          <pc:docMk/>
          <pc:sldMk cId="2979180182" sldId="792"/>
        </pc:sldMkLst>
        <pc:spChg chg="mod">
          <ac:chgData name="Erick Arostegui Cunza" userId="d89b6af450cec8f7" providerId="LiveId" clId="{C0C0D843-EC1D-4479-9B82-0E594943AE13}" dt="2022-09-21T20:21:46.388" v="3638" actId="207"/>
          <ac:spMkLst>
            <pc:docMk/>
            <pc:sldMk cId="2979180182" sldId="792"/>
            <ac:spMk id="9" creationId="{56C889CB-F393-4BCE-A5E8-AA9AC2D328BD}"/>
          </ac:spMkLst>
        </pc:spChg>
        <pc:grpChg chg="add del mod">
          <ac:chgData name="Erick Arostegui Cunza" userId="d89b6af450cec8f7" providerId="LiveId" clId="{C0C0D843-EC1D-4479-9B82-0E594943AE13}" dt="2022-09-21T12:13:16.044" v="2589" actId="21"/>
          <ac:grpSpMkLst>
            <pc:docMk/>
            <pc:sldMk cId="2979180182" sldId="792"/>
            <ac:grpSpMk id="2" creationId="{8BA10600-9EBA-514B-DD75-16D43F28DF80}"/>
          </ac:grpSpMkLst>
        </pc:grpChg>
        <pc:grpChg chg="add del mod">
          <ac:chgData name="Erick Arostegui Cunza" userId="d89b6af450cec8f7" providerId="LiveId" clId="{C0C0D843-EC1D-4479-9B82-0E594943AE13}" dt="2022-09-21T12:12:29.908" v="2542"/>
          <ac:grpSpMkLst>
            <pc:docMk/>
            <pc:sldMk cId="2979180182" sldId="792"/>
            <ac:grpSpMk id="14" creationId="{8BF15931-56D4-CD9B-D419-966699A2D19C}"/>
          </ac:grpSpMkLst>
        </pc:grpChg>
        <pc:grpChg chg="add mod">
          <ac:chgData name="Erick Arostegui Cunza" userId="d89b6af450cec8f7" providerId="LiveId" clId="{C0C0D843-EC1D-4479-9B82-0E594943AE13}" dt="2022-09-21T12:19:07.947" v="2810" actId="1366"/>
          <ac:grpSpMkLst>
            <pc:docMk/>
            <pc:sldMk cId="2979180182" sldId="792"/>
            <ac:grpSpMk id="17" creationId="{DE15F1D8-2120-5B05-9C6E-596E6832F5BF}"/>
          </ac:grpSpMkLst>
        </pc:grpChg>
        <pc:grpChg chg="add del mod">
          <ac:chgData name="Erick Arostegui Cunza" userId="d89b6af450cec8f7" providerId="LiveId" clId="{C0C0D843-EC1D-4479-9B82-0E594943AE13}" dt="2022-09-21T12:15:17.018" v="2651" actId="21"/>
          <ac:grpSpMkLst>
            <pc:docMk/>
            <pc:sldMk cId="2979180182" sldId="792"/>
            <ac:grpSpMk id="25" creationId="{D79204EC-F5C2-C8B8-B8E0-76651E64417D}"/>
          </ac:grpSpMkLst>
        </pc:grpChg>
        <pc:grpChg chg="add mod">
          <ac:chgData name="Erick Arostegui Cunza" userId="d89b6af450cec8f7" providerId="LiveId" clId="{C0C0D843-EC1D-4479-9B82-0E594943AE13}" dt="2022-09-21T12:19:07.947" v="2810" actId="1366"/>
          <ac:grpSpMkLst>
            <pc:docMk/>
            <pc:sldMk cId="2979180182" sldId="792"/>
            <ac:grpSpMk id="26" creationId="{69A9DE90-E373-C674-EC41-2AF05B4CE385}"/>
          </ac:grpSpMkLst>
        </pc:grpChg>
        <pc:grpChg chg="add del mod">
          <ac:chgData name="Erick Arostegui Cunza" userId="d89b6af450cec8f7" providerId="LiveId" clId="{C0C0D843-EC1D-4479-9B82-0E594943AE13}" dt="2022-09-21T12:16:32.543" v="2736" actId="21"/>
          <ac:grpSpMkLst>
            <pc:docMk/>
            <pc:sldMk cId="2979180182" sldId="792"/>
            <ac:grpSpMk id="29" creationId="{4B873E9C-6D15-198D-0F5D-329408E06913}"/>
          </ac:grpSpMkLst>
        </pc:grpChg>
        <pc:grpChg chg="add del mod">
          <ac:chgData name="Erick Arostegui Cunza" userId="d89b6af450cec8f7" providerId="LiveId" clId="{C0C0D843-EC1D-4479-9B82-0E594943AE13}" dt="2022-09-21T12:16:15.215" v="2716"/>
          <ac:grpSpMkLst>
            <pc:docMk/>
            <pc:sldMk cId="2979180182" sldId="792"/>
            <ac:grpSpMk id="32" creationId="{0421BF44-0150-773C-C525-6CF41E77A172}"/>
          </ac:grpSpMkLst>
        </pc:grpChg>
        <pc:grpChg chg="add del mod">
          <ac:chgData name="Erick Arostegui Cunza" userId="d89b6af450cec8f7" providerId="LiveId" clId="{C0C0D843-EC1D-4479-9B82-0E594943AE13}" dt="2022-09-21T12:16:34.196" v="2738"/>
          <ac:grpSpMkLst>
            <pc:docMk/>
            <pc:sldMk cId="2979180182" sldId="792"/>
            <ac:grpSpMk id="35" creationId="{6F9D8FA9-98D2-80F9-60BE-222BE88FA430}"/>
          </ac:grpSpMkLst>
        </pc:grpChg>
        <pc:grpChg chg="add del mod">
          <ac:chgData name="Erick Arostegui Cunza" userId="d89b6af450cec8f7" providerId="LiveId" clId="{C0C0D843-EC1D-4479-9B82-0E594943AE13}" dt="2022-09-21T12:16:41.441" v="2740" actId="21"/>
          <ac:grpSpMkLst>
            <pc:docMk/>
            <pc:sldMk cId="2979180182" sldId="792"/>
            <ac:grpSpMk id="38" creationId="{7E72DF91-7703-A169-B665-BEE8698133B1}"/>
          </ac:grpSpMkLst>
        </pc:grpChg>
        <pc:grpChg chg="add mod">
          <ac:chgData name="Erick Arostegui Cunza" userId="d89b6af450cec8f7" providerId="LiveId" clId="{C0C0D843-EC1D-4479-9B82-0E594943AE13}" dt="2022-09-21T12:19:07.947" v="2810" actId="1366"/>
          <ac:grpSpMkLst>
            <pc:docMk/>
            <pc:sldMk cId="2979180182" sldId="792"/>
            <ac:grpSpMk id="41" creationId="{DED32E86-B685-7BBE-DAED-2DF7695AAE20}"/>
          </ac:grpSpMkLst>
        </pc:grpChg>
        <pc:grpChg chg="add del mod">
          <ac:chgData name="Erick Arostegui Cunza" userId="d89b6af450cec8f7" providerId="LiveId" clId="{C0C0D843-EC1D-4479-9B82-0E594943AE13}" dt="2022-09-21T12:17:36.966" v="2759" actId="21"/>
          <ac:grpSpMkLst>
            <pc:docMk/>
            <pc:sldMk cId="2979180182" sldId="792"/>
            <ac:grpSpMk id="46" creationId="{99FC2EAF-B2AC-60E5-9675-B15718B89C19}"/>
          </ac:grpSpMkLst>
        </pc:grpChg>
        <pc:grpChg chg="add mod">
          <ac:chgData name="Erick Arostegui Cunza" userId="d89b6af450cec8f7" providerId="LiveId" clId="{C0C0D843-EC1D-4479-9B82-0E594943AE13}" dt="2022-09-21T12:19:07.947" v="2810" actId="1366"/>
          <ac:grpSpMkLst>
            <pc:docMk/>
            <pc:sldMk cId="2979180182" sldId="792"/>
            <ac:grpSpMk id="47" creationId="{4AE90295-8208-C4A5-4673-D724D14C19F6}"/>
          </ac:grpSpMkLst>
        </pc:grpChg>
        <pc:grpChg chg="add del mod">
          <ac:chgData name="Erick Arostegui Cunza" userId="d89b6af450cec8f7" providerId="LiveId" clId="{C0C0D843-EC1D-4479-9B82-0E594943AE13}" dt="2022-09-21T12:18:11.632" v="2782" actId="21"/>
          <ac:grpSpMkLst>
            <pc:docMk/>
            <pc:sldMk cId="2979180182" sldId="792"/>
            <ac:grpSpMk id="50" creationId="{D4503882-BEED-38F7-62B6-23072A06FF5A}"/>
          </ac:grpSpMkLst>
        </pc:grpChg>
        <pc:grpChg chg="add mod">
          <ac:chgData name="Erick Arostegui Cunza" userId="d89b6af450cec8f7" providerId="LiveId" clId="{C0C0D843-EC1D-4479-9B82-0E594943AE13}" dt="2022-09-21T12:19:07.947" v="2810" actId="1366"/>
          <ac:grpSpMkLst>
            <pc:docMk/>
            <pc:sldMk cId="2979180182" sldId="792"/>
            <ac:grpSpMk id="53" creationId="{D19AC74F-0784-C768-204E-11690DE68F0C}"/>
          </ac:grpSpMkLst>
        </pc:grpChg>
        <pc:grpChg chg="add del mod">
          <ac:chgData name="Erick Arostegui Cunza" userId="d89b6af450cec8f7" providerId="LiveId" clId="{C0C0D843-EC1D-4479-9B82-0E594943AE13}" dt="2022-09-21T12:18:58.864" v="2807" actId="21"/>
          <ac:grpSpMkLst>
            <pc:docMk/>
            <pc:sldMk cId="2979180182" sldId="792"/>
            <ac:grpSpMk id="59" creationId="{16352A31-A1D4-E6E6-384A-B69CE225FF62}"/>
          </ac:grpSpMkLst>
        </pc:grpChg>
        <pc:grpChg chg="add mod">
          <ac:chgData name="Erick Arostegui Cunza" userId="d89b6af450cec8f7" providerId="LiveId" clId="{C0C0D843-EC1D-4479-9B82-0E594943AE13}" dt="2022-09-21T12:19:07.947" v="2810" actId="1366"/>
          <ac:grpSpMkLst>
            <pc:docMk/>
            <pc:sldMk cId="2979180182" sldId="792"/>
            <ac:grpSpMk id="60" creationId="{06260DA6-3CC7-1C30-9648-9739BAE7DF00}"/>
          </ac:grpSpMkLst>
        </pc:grpChg>
        <pc:picChg chg="add del">
          <ac:chgData name="Erick Arostegui Cunza" userId="d89b6af450cec8f7" providerId="LiveId" clId="{C0C0D843-EC1D-4479-9B82-0E594943AE13}" dt="2022-09-21T12:13:17.293" v="2590" actId="478"/>
          <ac:picMkLst>
            <pc:docMk/>
            <pc:sldMk cId="2979180182" sldId="792"/>
            <ac:picMk id="3" creationId="{D7B372E7-7BDE-80D1-53C3-3C57BAF67653}"/>
          </ac:picMkLst>
        </pc:picChg>
        <pc:picChg chg="del">
          <ac:chgData name="Erick Arostegui Cunza" userId="d89b6af450cec8f7" providerId="LiveId" clId="{C0C0D843-EC1D-4479-9B82-0E594943AE13}" dt="2022-09-21T12:16:42.777" v="2741" actId="478"/>
          <ac:picMkLst>
            <pc:docMk/>
            <pc:sldMk cId="2979180182" sldId="792"/>
            <ac:picMk id="5" creationId="{67328F4F-EFA4-84BE-F740-FF30E2416D87}"/>
          </ac:picMkLst>
        </pc:picChg>
        <pc:picChg chg="mod">
          <ac:chgData name="Erick Arostegui Cunza" userId="d89b6af450cec8f7" providerId="LiveId" clId="{C0C0D843-EC1D-4479-9B82-0E594943AE13}" dt="2022-09-21T12:12:05.467" v="2514"/>
          <ac:picMkLst>
            <pc:docMk/>
            <pc:sldMk cId="2979180182" sldId="792"/>
            <ac:picMk id="6" creationId="{EF8E8533-EAA4-D7CD-69B7-BCED2FDC6BAB}"/>
          </ac:picMkLst>
        </pc:picChg>
        <pc:picChg chg="add del">
          <ac:chgData name="Erick Arostegui Cunza" userId="d89b6af450cec8f7" providerId="LiveId" clId="{C0C0D843-EC1D-4479-9B82-0E594943AE13}" dt="2022-09-21T12:15:18.359" v="2652" actId="478"/>
          <ac:picMkLst>
            <pc:docMk/>
            <pc:sldMk cId="2979180182" sldId="792"/>
            <ac:picMk id="7" creationId="{C331D0E3-04AD-0D83-6A0D-17336F0F8F03}"/>
          </ac:picMkLst>
        </pc:picChg>
        <pc:picChg chg="del">
          <ac:chgData name="Erick Arostegui Cunza" userId="d89b6af450cec8f7" providerId="LiveId" clId="{C0C0D843-EC1D-4479-9B82-0E594943AE13}" dt="2022-09-21T20:21:45.144" v="3637" actId="478"/>
          <ac:picMkLst>
            <pc:docMk/>
            <pc:sldMk cId="2979180182" sldId="792"/>
            <ac:picMk id="8" creationId="{A93BAAD8-C844-FFDD-0D5F-D66BB7AC1F19}"/>
          </ac:picMkLst>
        </pc:picChg>
        <pc:picChg chg="mod">
          <ac:chgData name="Erick Arostegui Cunza" userId="d89b6af450cec8f7" providerId="LiveId" clId="{C0C0D843-EC1D-4479-9B82-0E594943AE13}" dt="2022-09-21T12:12:05.467" v="2514"/>
          <ac:picMkLst>
            <pc:docMk/>
            <pc:sldMk cId="2979180182" sldId="792"/>
            <ac:picMk id="10" creationId="{16027733-7189-5368-7D9C-794F9EF7E006}"/>
          </ac:picMkLst>
        </pc:picChg>
        <pc:picChg chg="del">
          <ac:chgData name="Erick Arostegui Cunza" userId="d89b6af450cec8f7" providerId="LiveId" clId="{C0C0D843-EC1D-4479-9B82-0E594943AE13}" dt="2022-09-21T12:17:38.125" v="2760" actId="478"/>
          <ac:picMkLst>
            <pc:docMk/>
            <pc:sldMk cId="2979180182" sldId="792"/>
            <ac:picMk id="11" creationId="{D68D25A1-7101-4104-4C86-F3153E747CA4}"/>
          </ac:picMkLst>
        </pc:picChg>
        <pc:picChg chg="del">
          <ac:chgData name="Erick Arostegui Cunza" userId="d89b6af450cec8f7" providerId="LiveId" clId="{C0C0D843-EC1D-4479-9B82-0E594943AE13}" dt="2022-09-21T12:18:12.739" v="2783" actId="478"/>
          <ac:picMkLst>
            <pc:docMk/>
            <pc:sldMk cId="2979180182" sldId="792"/>
            <ac:picMk id="12" creationId="{4F7755D9-369C-C427-EB9C-6FE87ECC4F02}"/>
          </ac:picMkLst>
        </pc:picChg>
        <pc:picChg chg="del">
          <ac:chgData name="Erick Arostegui Cunza" userId="d89b6af450cec8f7" providerId="LiveId" clId="{C0C0D843-EC1D-4479-9B82-0E594943AE13}" dt="2022-09-21T12:19:00.001" v="2808" actId="478"/>
          <ac:picMkLst>
            <pc:docMk/>
            <pc:sldMk cId="2979180182" sldId="792"/>
            <ac:picMk id="13" creationId="{78D6FA99-0366-1478-5071-FD43EF49A142}"/>
          </ac:picMkLst>
        </pc:picChg>
        <pc:picChg chg="mod">
          <ac:chgData name="Erick Arostegui Cunza" userId="d89b6af450cec8f7" providerId="LiveId" clId="{C0C0D843-EC1D-4479-9B82-0E594943AE13}" dt="2022-09-21T12:12:23.257" v="2541"/>
          <ac:picMkLst>
            <pc:docMk/>
            <pc:sldMk cId="2979180182" sldId="792"/>
            <ac:picMk id="15" creationId="{C1B0BF2C-6568-DFB6-9B8E-2FE3092EA84E}"/>
          </ac:picMkLst>
        </pc:picChg>
        <pc:picChg chg="mod">
          <ac:chgData name="Erick Arostegui Cunza" userId="d89b6af450cec8f7" providerId="LiveId" clId="{C0C0D843-EC1D-4479-9B82-0E594943AE13}" dt="2022-09-21T12:12:23.257" v="2541"/>
          <ac:picMkLst>
            <pc:docMk/>
            <pc:sldMk cId="2979180182" sldId="792"/>
            <ac:picMk id="16" creationId="{C6826D20-497A-15AA-CE02-35B318D10882}"/>
          </ac:picMkLst>
        </pc:picChg>
        <pc:picChg chg="mod">
          <ac:chgData name="Erick Arostegui Cunza" userId="d89b6af450cec8f7" providerId="LiveId" clId="{C0C0D843-EC1D-4479-9B82-0E594943AE13}" dt="2022-09-21T12:13:17.717" v="2591"/>
          <ac:picMkLst>
            <pc:docMk/>
            <pc:sldMk cId="2979180182" sldId="792"/>
            <ac:picMk id="18" creationId="{7CDD345C-B5B0-3B16-A846-891641DC6213}"/>
          </ac:picMkLst>
        </pc:picChg>
        <pc:picChg chg="mod">
          <ac:chgData name="Erick Arostegui Cunza" userId="d89b6af450cec8f7" providerId="LiveId" clId="{C0C0D843-EC1D-4479-9B82-0E594943AE13}" dt="2022-09-21T12:13:17.717" v="2591"/>
          <ac:picMkLst>
            <pc:docMk/>
            <pc:sldMk cId="2979180182" sldId="792"/>
            <ac:picMk id="19" creationId="{2E0A60B9-A6B0-DA92-E44A-D0A683AB5BEA}"/>
          </ac:picMkLst>
        </pc:picChg>
        <pc:picChg chg="add del mod">
          <ac:chgData name="Erick Arostegui Cunza" userId="d89b6af450cec8f7" providerId="LiveId" clId="{C0C0D843-EC1D-4479-9B82-0E594943AE13}" dt="2022-09-21T12:13:31.656" v="2595"/>
          <ac:picMkLst>
            <pc:docMk/>
            <pc:sldMk cId="2979180182" sldId="792"/>
            <ac:picMk id="20" creationId="{AC98C96D-2531-936C-A970-857931481B7E}"/>
          </ac:picMkLst>
        </pc:picChg>
        <pc:picChg chg="add del mod">
          <ac:chgData name="Erick Arostegui Cunza" userId="d89b6af450cec8f7" providerId="LiveId" clId="{C0C0D843-EC1D-4479-9B82-0E594943AE13}" dt="2022-09-21T12:14:07.570" v="2621"/>
          <ac:picMkLst>
            <pc:docMk/>
            <pc:sldMk cId="2979180182" sldId="792"/>
            <ac:picMk id="21" creationId="{8BFEE9CD-588C-5657-E59B-C549324D877D}"/>
          </ac:picMkLst>
        </pc:picChg>
        <pc:picChg chg="add del mod">
          <ac:chgData name="Erick Arostegui Cunza" userId="d89b6af450cec8f7" providerId="LiveId" clId="{C0C0D843-EC1D-4479-9B82-0E594943AE13}" dt="2022-09-21T12:14:07.570" v="2621"/>
          <ac:picMkLst>
            <pc:docMk/>
            <pc:sldMk cId="2979180182" sldId="792"/>
            <ac:picMk id="22" creationId="{B15462EF-D736-798D-D1B6-AC53E509C93B}"/>
          </ac:picMkLst>
        </pc:picChg>
        <pc:picChg chg="add mod">
          <ac:chgData name="Erick Arostegui Cunza" userId="d89b6af450cec8f7" providerId="LiveId" clId="{C0C0D843-EC1D-4479-9B82-0E594943AE13}" dt="2022-09-21T12:14:12.714" v="2623" actId="164"/>
          <ac:picMkLst>
            <pc:docMk/>
            <pc:sldMk cId="2979180182" sldId="792"/>
            <ac:picMk id="23" creationId="{FC1A5540-571C-8C26-DEF5-ABB4789C3E91}"/>
          </ac:picMkLst>
        </pc:picChg>
        <pc:picChg chg="add mod">
          <ac:chgData name="Erick Arostegui Cunza" userId="d89b6af450cec8f7" providerId="LiveId" clId="{C0C0D843-EC1D-4479-9B82-0E594943AE13}" dt="2022-09-21T12:14:12.714" v="2623" actId="164"/>
          <ac:picMkLst>
            <pc:docMk/>
            <pc:sldMk cId="2979180182" sldId="792"/>
            <ac:picMk id="24" creationId="{A02131DF-2B09-5BB3-FF93-3C3EA2C57F74}"/>
          </ac:picMkLst>
        </pc:picChg>
        <pc:picChg chg="mod">
          <ac:chgData name="Erick Arostegui Cunza" userId="d89b6af450cec8f7" providerId="LiveId" clId="{C0C0D843-EC1D-4479-9B82-0E594943AE13}" dt="2022-09-21T12:15:18.678" v="2653"/>
          <ac:picMkLst>
            <pc:docMk/>
            <pc:sldMk cId="2979180182" sldId="792"/>
            <ac:picMk id="27" creationId="{5F4F88FE-CB9A-0058-091D-CD8D2E157893}"/>
          </ac:picMkLst>
        </pc:picChg>
        <pc:picChg chg="mod">
          <ac:chgData name="Erick Arostegui Cunza" userId="d89b6af450cec8f7" providerId="LiveId" clId="{C0C0D843-EC1D-4479-9B82-0E594943AE13}" dt="2022-09-21T12:15:18.678" v="2653"/>
          <ac:picMkLst>
            <pc:docMk/>
            <pc:sldMk cId="2979180182" sldId="792"/>
            <ac:picMk id="28" creationId="{1411061D-F501-5FFC-E7EA-5312DD96C018}"/>
          </ac:picMkLst>
        </pc:picChg>
        <pc:picChg chg="mod">
          <ac:chgData name="Erick Arostegui Cunza" userId="d89b6af450cec8f7" providerId="LiveId" clId="{C0C0D843-EC1D-4479-9B82-0E594943AE13}" dt="2022-09-21T12:15:28.659" v="2654"/>
          <ac:picMkLst>
            <pc:docMk/>
            <pc:sldMk cId="2979180182" sldId="792"/>
            <ac:picMk id="30" creationId="{4A1DE2A5-02FD-0706-4D26-BA8AD2653475}"/>
          </ac:picMkLst>
        </pc:picChg>
        <pc:picChg chg="mod">
          <ac:chgData name="Erick Arostegui Cunza" userId="d89b6af450cec8f7" providerId="LiveId" clId="{C0C0D843-EC1D-4479-9B82-0E594943AE13}" dt="2022-09-21T12:15:28.659" v="2654"/>
          <ac:picMkLst>
            <pc:docMk/>
            <pc:sldMk cId="2979180182" sldId="792"/>
            <ac:picMk id="31" creationId="{84C8A85F-F2F0-8336-3639-EA3017DFD915}"/>
          </ac:picMkLst>
        </pc:picChg>
        <pc:picChg chg="mod">
          <ac:chgData name="Erick Arostegui Cunza" userId="d89b6af450cec8f7" providerId="LiveId" clId="{C0C0D843-EC1D-4479-9B82-0E594943AE13}" dt="2022-09-21T12:16:14.590" v="2715"/>
          <ac:picMkLst>
            <pc:docMk/>
            <pc:sldMk cId="2979180182" sldId="792"/>
            <ac:picMk id="33" creationId="{0B8A475E-5B54-FE7E-5953-E9D389C6FBB5}"/>
          </ac:picMkLst>
        </pc:picChg>
        <pc:picChg chg="mod">
          <ac:chgData name="Erick Arostegui Cunza" userId="d89b6af450cec8f7" providerId="LiveId" clId="{C0C0D843-EC1D-4479-9B82-0E594943AE13}" dt="2022-09-21T12:16:14.590" v="2715"/>
          <ac:picMkLst>
            <pc:docMk/>
            <pc:sldMk cId="2979180182" sldId="792"/>
            <ac:picMk id="34" creationId="{8D9DE928-673B-8081-D688-BDA370E97B02}"/>
          </ac:picMkLst>
        </pc:picChg>
        <pc:picChg chg="mod">
          <ac:chgData name="Erick Arostegui Cunza" userId="d89b6af450cec8f7" providerId="LiveId" clId="{C0C0D843-EC1D-4479-9B82-0E594943AE13}" dt="2022-09-21T12:16:33.427" v="2737"/>
          <ac:picMkLst>
            <pc:docMk/>
            <pc:sldMk cId="2979180182" sldId="792"/>
            <ac:picMk id="36" creationId="{C6A56C64-2549-2422-23A2-F6168096CE60}"/>
          </ac:picMkLst>
        </pc:picChg>
        <pc:picChg chg="mod">
          <ac:chgData name="Erick Arostegui Cunza" userId="d89b6af450cec8f7" providerId="LiveId" clId="{C0C0D843-EC1D-4479-9B82-0E594943AE13}" dt="2022-09-21T12:16:33.427" v="2737"/>
          <ac:picMkLst>
            <pc:docMk/>
            <pc:sldMk cId="2979180182" sldId="792"/>
            <ac:picMk id="37" creationId="{12B58298-86E7-9A45-7570-A7EC27D2771E}"/>
          </ac:picMkLst>
        </pc:picChg>
        <pc:picChg chg="mod">
          <ac:chgData name="Erick Arostegui Cunza" userId="d89b6af450cec8f7" providerId="LiveId" clId="{C0C0D843-EC1D-4479-9B82-0E594943AE13}" dt="2022-09-21T12:16:35.007" v="2739"/>
          <ac:picMkLst>
            <pc:docMk/>
            <pc:sldMk cId="2979180182" sldId="792"/>
            <ac:picMk id="39" creationId="{C37FC8AC-C671-0AB7-A9D0-1D5D357F28F5}"/>
          </ac:picMkLst>
        </pc:picChg>
        <pc:picChg chg="mod">
          <ac:chgData name="Erick Arostegui Cunza" userId="d89b6af450cec8f7" providerId="LiveId" clId="{C0C0D843-EC1D-4479-9B82-0E594943AE13}" dt="2022-09-21T12:16:35.007" v="2739"/>
          <ac:picMkLst>
            <pc:docMk/>
            <pc:sldMk cId="2979180182" sldId="792"/>
            <ac:picMk id="40" creationId="{032E6293-E84F-FB53-53B7-C9B193438318}"/>
          </ac:picMkLst>
        </pc:picChg>
        <pc:picChg chg="mod">
          <ac:chgData name="Erick Arostegui Cunza" userId="d89b6af450cec8f7" providerId="LiveId" clId="{C0C0D843-EC1D-4479-9B82-0E594943AE13}" dt="2022-09-21T12:16:43.047" v="2742"/>
          <ac:picMkLst>
            <pc:docMk/>
            <pc:sldMk cId="2979180182" sldId="792"/>
            <ac:picMk id="42" creationId="{3CF44AB7-1C14-EFF0-5E5D-E3615B9C7B3F}"/>
          </ac:picMkLst>
        </pc:picChg>
        <pc:picChg chg="mod">
          <ac:chgData name="Erick Arostegui Cunza" userId="d89b6af450cec8f7" providerId="LiveId" clId="{C0C0D843-EC1D-4479-9B82-0E594943AE13}" dt="2022-09-21T12:16:43.047" v="2742"/>
          <ac:picMkLst>
            <pc:docMk/>
            <pc:sldMk cId="2979180182" sldId="792"/>
            <ac:picMk id="43" creationId="{7708F08B-6FC7-E922-966B-4FF8D1C6BB58}"/>
          </ac:picMkLst>
        </pc:picChg>
        <pc:picChg chg="add mod">
          <ac:chgData name="Erick Arostegui Cunza" userId="d89b6af450cec8f7" providerId="LiveId" clId="{C0C0D843-EC1D-4479-9B82-0E594943AE13}" dt="2022-09-21T12:16:59.454" v="2744" actId="164"/>
          <ac:picMkLst>
            <pc:docMk/>
            <pc:sldMk cId="2979180182" sldId="792"/>
            <ac:picMk id="44" creationId="{5971988D-BAC4-BBA6-E564-4BF468FC6B89}"/>
          </ac:picMkLst>
        </pc:picChg>
        <pc:picChg chg="add mod">
          <ac:chgData name="Erick Arostegui Cunza" userId="d89b6af450cec8f7" providerId="LiveId" clId="{C0C0D843-EC1D-4479-9B82-0E594943AE13}" dt="2022-09-21T12:16:59.454" v="2744" actId="164"/>
          <ac:picMkLst>
            <pc:docMk/>
            <pc:sldMk cId="2979180182" sldId="792"/>
            <ac:picMk id="45" creationId="{6940F286-AB26-8405-1EF8-13360864FC3A}"/>
          </ac:picMkLst>
        </pc:picChg>
        <pc:picChg chg="mod">
          <ac:chgData name="Erick Arostegui Cunza" userId="d89b6af450cec8f7" providerId="LiveId" clId="{C0C0D843-EC1D-4479-9B82-0E594943AE13}" dt="2022-09-21T12:17:38.418" v="2761"/>
          <ac:picMkLst>
            <pc:docMk/>
            <pc:sldMk cId="2979180182" sldId="792"/>
            <ac:picMk id="48" creationId="{93242F3E-FCCF-79DA-C474-9EAA64AEE919}"/>
          </ac:picMkLst>
        </pc:picChg>
        <pc:picChg chg="mod">
          <ac:chgData name="Erick Arostegui Cunza" userId="d89b6af450cec8f7" providerId="LiveId" clId="{C0C0D843-EC1D-4479-9B82-0E594943AE13}" dt="2022-09-21T12:17:38.418" v="2761"/>
          <ac:picMkLst>
            <pc:docMk/>
            <pc:sldMk cId="2979180182" sldId="792"/>
            <ac:picMk id="49" creationId="{2891F3AF-3E22-1FFF-C7DD-C1F90C189DA3}"/>
          </ac:picMkLst>
        </pc:picChg>
        <pc:picChg chg="mod">
          <ac:chgData name="Erick Arostegui Cunza" userId="d89b6af450cec8f7" providerId="LiveId" clId="{C0C0D843-EC1D-4479-9B82-0E594943AE13}" dt="2022-09-21T12:17:46.899" v="2762"/>
          <ac:picMkLst>
            <pc:docMk/>
            <pc:sldMk cId="2979180182" sldId="792"/>
            <ac:picMk id="51" creationId="{2302F9E7-FE87-5752-CDC6-5D896F326A56}"/>
          </ac:picMkLst>
        </pc:picChg>
        <pc:picChg chg="mod">
          <ac:chgData name="Erick Arostegui Cunza" userId="d89b6af450cec8f7" providerId="LiveId" clId="{C0C0D843-EC1D-4479-9B82-0E594943AE13}" dt="2022-09-21T12:17:46.899" v="2762"/>
          <ac:picMkLst>
            <pc:docMk/>
            <pc:sldMk cId="2979180182" sldId="792"/>
            <ac:picMk id="52" creationId="{58C62468-A6FA-4D3E-48B1-E30C466A039B}"/>
          </ac:picMkLst>
        </pc:picChg>
        <pc:picChg chg="mod">
          <ac:chgData name="Erick Arostegui Cunza" userId="d89b6af450cec8f7" providerId="LiveId" clId="{C0C0D843-EC1D-4479-9B82-0E594943AE13}" dt="2022-09-21T12:18:13.016" v="2784"/>
          <ac:picMkLst>
            <pc:docMk/>
            <pc:sldMk cId="2979180182" sldId="792"/>
            <ac:picMk id="54" creationId="{B4D3EEE2-4595-638A-0471-DB855AA1AA4E}"/>
          </ac:picMkLst>
        </pc:picChg>
        <pc:picChg chg="mod">
          <ac:chgData name="Erick Arostegui Cunza" userId="d89b6af450cec8f7" providerId="LiveId" clId="{C0C0D843-EC1D-4479-9B82-0E594943AE13}" dt="2022-09-21T12:18:13.016" v="2784"/>
          <ac:picMkLst>
            <pc:docMk/>
            <pc:sldMk cId="2979180182" sldId="792"/>
            <ac:picMk id="55" creationId="{20F042B3-FFA1-AF86-21DF-3C29BA16F0CD}"/>
          </ac:picMkLst>
        </pc:picChg>
        <pc:picChg chg="add del">
          <ac:chgData name="Erick Arostegui Cunza" userId="d89b6af450cec8f7" providerId="LiveId" clId="{C0C0D843-EC1D-4479-9B82-0E594943AE13}" dt="2022-09-21T12:18:22.143" v="2786"/>
          <ac:picMkLst>
            <pc:docMk/>
            <pc:sldMk cId="2979180182" sldId="792"/>
            <ac:picMk id="56" creationId="{D368EDE0-351F-B81A-BCC8-1A27E88C5058}"/>
          </ac:picMkLst>
        </pc:picChg>
        <pc:picChg chg="add mod">
          <ac:chgData name="Erick Arostegui Cunza" userId="d89b6af450cec8f7" providerId="LiveId" clId="{C0C0D843-EC1D-4479-9B82-0E594943AE13}" dt="2022-09-21T12:18:26.809" v="2788" actId="164"/>
          <ac:picMkLst>
            <pc:docMk/>
            <pc:sldMk cId="2979180182" sldId="792"/>
            <ac:picMk id="57" creationId="{D33E319D-155F-0E6A-C38B-39528A9E2035}"/>
          </ac:picMkLst>
        </pc:picChg>
        <pc:picChg chg="add mod">
          <ac:chgData name="Erick Arostegui Cunza" userId="d89b6af450cec8f7" providerId="LiveId" clId="{C0C0D843-EC1D-4479-9B82-0E594943AE13}" dt="2022-09-21T12:18:26.809" v="2788" actId="164"/>
          <ac:picMkLst>
            <pc:docMk/>
            <pc:sldMk cId="2979180182" sldId="792"/>
            <ac:picMk id="58" creationId="{74762BE0-848D-A9B3-F2D3-5CC7AB0EF63F}"/>
          </ac:picMkLst>
        </pc:picChg>
        <pc:picChg chg="mod">
          <ac:chgData name="Erick Arostegui Cunza" userId="d89b6af450cec8f7" providerId="LiveId" clId="{C0C0D843-EC1D-4479-9B82-0E594943AE13}" dt="2022-09-21T12:19:00.282" v="2809"/>
          <ac:picMkLst>
            <pc:docMk/>
            <pc:sldMk cId="2979180182" sldId="792"/>
            <ac:picMk id="61" creationId="{D9EF1575-6762-43FA-98E4-3FDEEC97A173}"/>
          </ac:picMkLst>
        </pc:picChg>
        <pc:picChg chg="mod">
          <ac:chgData name="Erick Arostegui Cunza" userId="d89b6af450cec8f7" providerId="LiveId" clId="{C0C0D843-EC1D-4479-9B82-0E594943AE13}" dt="2022-09-21T12:19:00.282" v="2809"/>
          <ac:picMkLst>
            <pc:docMk/>
            <pc:sldMk cId="2979180182" sldId="792"/>
            <ac:picMk id="62" creationId="{1CF0180E-DFE5-F2F7-7738-EBEA6856D3B5}"/>
          </ac:picMkLst>
        </pc:picChg>
      </pc:sldChg>
      <pc:sldChg chg="addSp delSp modSp add mod modClrScheme chgLayout">
        <pc:chgData name="Erick Arostegui Cunza" userId="d89b6af450cec8f7" providerId="LiveId" clId="{C0C0D843-EC1D-4479-9B82-0E594943AE13}" dt="2022-09-21T20:21:57.130" v="3640" actId="207"/>
        <pc:sldMkLst>
          <pc:docMk/>
          <pc:sldMk cId="2739089231" sldId="793"/>
        </pc:sldMkLst>
        <pc:spChg chg="mod">
          <ac:chgData name="Erick Arostegui Cunza" userId="d89b6af450cec8f7" providerId="LiveId" clId="{C0C0D843-EC1D-4479-9B82-0E594943AE13}" dt="2022-09-21T12:20:03.687" v="2819"/>
          <ac:spMkLst>
            <pc:docMk/>
            <pc:sldMk cId="2739089231" sldId="793"/>
            <ac:spMk id="4" creationId="{87BA9DF7-BAB5-1384-114E-BFBE716552F7}"/>
          </ac:spMkLst>
        </pc:spChg>
        <pc:spChg chg="mod">
          <ac:chgData name="Erick Arostegui Cunza" userId="d89b6af450cec8f7" providerId="LiveId" clId="{C0C0D843-EC1D-4479-9B82-0E594943AE13}" dt="2022-09-21T12:19:55.042" v="2818" actId="1076"/>
          <ac:spMkLst>
            <pc:docMk/>
            <pc:sldMk cId="2739089231" sldId="793"/>
            <ac:spMk id="6" creationId="{E7A11D27-8154-8433-FB4C-09E067829AF6}"/>
          </ac:spMkLst>
        </pc:spChg>
        <pc:spChg chg="mod">
          <ac:chgData name="Erick Arostegui Cunza" userId="d89b6af450cec8f7" providerId="LiveId" clId="{C0C0D843-EC1D-4479-9B82-0E594943AE13}" dt="2022-09-21T20:21:57.130" v="3640" actId="207"/>
          <ac:spMkLst>
            <pc:docMk/>
            <pc:sldMk cId="2739089231" sldId="793"/>
            <ac:spMk id="9" creationId="{56C889CB-F393-4BCE-A5E8-AA9AC2D328BD}"/>
          </ac:spMkLst>
        </pc:spChg>
        <pc:grpChg chg="add mod">
          <ac:chgData name="Erick Arostegui Cunza" userId="d89b6af450cec8f7" providerId="LiveId" clId="{C0C0D843-EC1D-4479-9B82-0E594943AE13}" dt="2022-09-21T12:20:10.896" v="2820" actId="1366"/>
          <ac:grpSpMkLst>
            <pc:docMk/>
            <pc:sldMk cId="2739089231" sldId="793"/>
            <ac:grpSpMk id="3" creationId="{846AA24F-0BDF-E0C4-D4B5-C8BA4F4766C5}"/>
          </ac:grpSpMkLst>
        </pc:grpChg>
        <pc:picChg chg="del">
          <ac:chgData name="Erick Arostegui Cunza" userId="d89b6af450cec8f7" providerId="LiveId" clId="{C0C0D843-EC1D-4479-9B82-0E594943AE13}" dt="2022-09-21T12:19:33.649" v="2814" actId="478"/>
          <ac:picMkLst>
            <pc:docMk/>
            <pc:sldMk cId="2739089231" sldId="793"/>
            <ac:picMk id="2" creationId="{A4FB2C54-D8DD-810E-8870-C2C8AAEDF13D}"/>
          </ac:picMkLst>
        </pc:picChg>
        <pc:picChg chg="mod">
          <ac:chgData name="Erick Arostegui Cunza" userId="d89b6af450cec8f7" providerId="LiveId" clId="{C0C0D843-EC1D-4479-9B82-0E594943AE13}" dt="2022-09-21T12:19:33.947" v="2815"/>
          <ac:picMkLst>
            <pc:docMk/>
            <pc:sldMk cId="2739089231" sldId="793"/>
            <ac:picMk id="5" creationId="{B4A216B1-BFDB-E7EA-A57B-65E13C66442C}"/>
          </ac:picMkLst>
        </pc:picChg>
        <pc:picChg chg="mod">
          <ac:chgData name="Erick Arostegui Cunza" userId="d89b6af450cec8f7" providerId="LiveId" clId="{C0C0D843-EC1D-4479-9B82-0E594943AE13}" dt="2022-09-21T12:19:33.947" v="2815"/>
          <ac:picMkLst>
            <pc:docMk/>
            <pc:sldMk cId="2739089231" sldId="793"/>
            <ac:picMk id="7" creationId="{2AD506C1-355F-C564-6ADA-69F59DD491A8}"/>
          </ac:picMkLst>
        </pc:picChg>
        <pc:picChg chg="del">
          <ac:chgData name="Erick Arostegui Cunza" userId="d89b6af450cec8f7" providerId="LiveId" clId="{C0C0D843-EC1D-4479-9B82-0E594943AE13}" dt="2022-09-21T20:21:55.264" v="3639" actId="478"/>
          <ac:picMkLst>
            <pc:docMk/>
            <pc:sldMk cId="2739089231" sldId="793"/>
            <ac:picMk id="8" creationId="{A93BAAD8-C844-FFDD-0D5F-D66BB7AC1F19}"/>
          </ac:picMkLst>
        </pc:picChg>
        <pc:picChg chg="mod">
          <ac:chgData name="Erick Arostegui Cunza" userId="d89b6af450cec8f7" providerId="LiveId" clId="{C0C0D843-EC1D-4479-9B82-0E594943AE13}" dt="2022-09-21T12:19:33.947" v="2815"/>
          <ac:picMkLst>
            <pc:docMk/>
            <pc:sldMk cId="2739089231" sldId="793"/>
            <ac:picMk id="11" creationId="{2330AF63-41A5-346A-A973-E4993C66F488}"/>
          </ac:picMkLst>
        </pc:picChg>
        <pc:picChg chg="mod">
          <ac:chgData name="Erick Arostegui Cunza" userId="d89b6af450cec8f7" providerId="LiveId" clId="{C0C0D843-EC1D-4479-9B82-0E594943AE13}" dt="2022-09-21T12:19:33.947" v="2815"/>
          <ac:picMkLst>
            <pc:docMk/>
            <pc:sldMk cId="2739089231" sldId="793"/>
            <ac:picMk id="12" creationId="{3A826CAB-220E-672A-3B61-EECA2ECDC9E8}"/>
          </ac:picMkLst>
        </pc:picChg>
        <pc:picChg chg="mod">
          <ac:chgData name="Erick Arostegui Cunza" userId="d89b6af450cec8f7" providerId="LiveId" clId="{C0C0D843-EC1D-4479-9B82-0E594943AE13}" dt="2022-09-21T12:19:33.947" v="2815"/>
          <ac:picMkLst>
            <pc:docMk/>
            <pc:sldMk cId="2739089231" sldId="793"/>
            <ac:picMk id="13" creationId="{27F02ECA-1BA3-19B3-F340-1B829182DDD4}"/>
          </ac:picMkLst>
        </pc:picChg>
      </pc:sldChg>
      <pc:sldChg chg="add del">
        <pc:chgData name="Erick Arostegui Cunza" userId="d89b6af450cec8f7" providerId="LiveId" clId="{C0C0D843-EC1D-4479-9B82-0E594943AE13}" dt="2022-09-21T12:19:22.415" v="2812"/>
        <pc:sldMkLst>
          <pc:docMk/>
          <pc:sldMk cId="4088138685" sldId="793"/>
        </pc:sldMkLst>
      </pc:sldChg>
      <pc:sldChg chg="addSp delSp modSp add mod modClrScheme chgLayout">
        <pc:chgData name="Erick Arostegui Cunza" userId="d89b6af450cec8f7" providerId="LiveId" clId="{C0C0D843-EC1D-4479-9B82-0E594943AE13}" dt="2022-09-21T20:22:00.475" v="3642" actId="207"/>
        <pc:sldMkLst>
          <pc:docMk/>
          <pc:sldMk cId="2640352293" sldId="794"/>
        </pc:sldMkLst>
        <pc:spChg chg="mod">
          <ac:chgData name="Erick Arostegui Cunza" userId="d89b6af450cec8f7" providerId="LiveId" clId="{C0C0D843-EC1D-4479-9B82-0E594943AE13}" dt="2022-09-21T12:20:33.578" v="2822"/>
          <ac:spMkLst>
            <pc:docMk/>
            <pc:sldMk cId="2640352293" sldId="794"/>
            <ac:spMk id="4" creationId="{87BA9DF7-BAB5-1384-114E-BFBE716552F7}"/>
          </ac:spMkLst>
        </pc:spChg>
        <pc:spChg chg="mod">
          <ac:chgData name="Erick Arostegui Cunza" userId="d89b6af450cec8f7" providerId="LiveId" clId="{C0C0D843-EC1D-4479-9B82-0E594943AE13}" dt="2022-09-21T12:20:57.040" v="2828" actId="1076"/>
          <ac:spMkLst>
            <pc:docMk/>
            <pc:sldMk cId="2640352293" sldId="794"/>
            <ac:spMk id="6" creationId="{E7A11D27-8154-8433-FB4C-09E067829AF6}"/>
          </ac:spMkLst>
        </pc:spChg>
        <pc:spChg chg="mod">
          <ac:chgData name="Erick Arostegui Cunza" userId="d89b6af450cec8f7" providerId="LiveId" clId="{C0C0D843-EC1D-4479-9B82-0E594943AE13}" dt="2022-09-21T20:22:00.475" v="3642" actId="207"/>
          <ac:spMkLst>
            <pc:docMk/>
            <pc:sldMk cId="2640352293" sldId="794"/>
            <ac:spMk id="9" creationId="{56C889CB-F393-4BCE-A5E8-AA9AC2D328BD}"/>
          </ac:spMkLst>
        </pc:spChg>
        <pc:grpChg chg="del">
          <ac:chgData name="Erick Arostegui Cunza" userId="d89b6af450cec8f7" providerId="LiveId" clId="{C0C0D843-EC1D-4479-9B82-0E594943AE13}" dt="2022-09-21T12:20:38.957" v="2823" actId="478"/>
          <ac:grpSpMkLst>
            <pc:docMk/>
            <pc:sldMk cId="2640352293" sldId="794"/>
            <ac:grpSpMk id="3" creationId="{846AA24F-0BDF-E0C4-D4B5-C8BA4F4766C5}"/>
          </ac:grpSpMkLst>
        </pc:grpChg>
        <pc:picChg chg="add mod">
          <ac:chgData name="Erick Arostegui Cunza" userId="d89b6af450cec8f7" providerId="LiveId" clId="{C0C0D843-EC1D-4479-9B82-0E594943AE13}" dt="2022-09-21T12:20:46.729" v="2826" actId="1366"/>
          <ac:picMkLst>
            <pc:docMk/>
            <pc:sldMk cId="2640352293" sldId="794"/>
            <ac:picMk id="2" creationId="{75C49D4C-8788-322B-143A-D34A410EBC26}"/>
          </ac:picMkLst>
        </pc:picChg>
        <pc:picChg chg="del">
          <ac:chgData name="Erick Arostegui Cunza" userId="d89b6af450cec8f7" providerId="LiveId" clId="{C0C0D843-EC1D-4479-9B82-0E594943AE13}" dt="2022-09-21T20:21:59.260" v="3641" actId="478"/>
          <ac:picMkLst>
            <pc:docMk/>
            <pc:sldMk cId="2640352293" sldId="794"/>
            <ac:picMk id="8" creationId="{A93BAAD8-C844-FFDD-0D5F-D66BB7AC1F19}"/>
          </ac:picMkLst>
        </pc:picChg>
      </pc:sldChg>
      <pc:sldChg chg="addSp delSp modSp add mod modClrScheme chgLayout">
        <pc:chgData name="Erick Arostegui Cunza" userId="d89b6af450cec8f7" providerId="LiveId" clId="{C0C0D843-EC1D-4479-9B82-0E594943AE13}" dt="2022-09-21T20:22:15.332" v="3645" actId="207"/>
        <pc:sldMkLst>
          <pc:docMk/>
          <pc:sldMk cId="2240638756" sldId="795"/>
        </pc:sldMkLst>
        <pc:spChg chg="mod">
          <ac:chgData name="Erick Arostegui Cunza" userId="d89b6af450cec8f7" providerId="LiveId" clId="{C0C0D843-EC1D-4479-9B82-0E594943AE13}" dt="2022-09-21T12:21:36.734" v="2838"/>
          <ac:spMkLst>
            <pc:docMk/>
            <pc:sldMk cId="2240638756" sldId="795"/>
            <ac:spMk id="4" creationId="{87BA9DF7-BAB5-1384-114E-BFBE716552F7}"/>
          </ac:spMkLst>
        </pc:spChg>
        <pc:spChg chg="mod">
          <ac:chgData name="Erick Arostegui Cunza" userId="d89b6af450cec8f7" providerId="LiveId" clId="{C0C0D843-EC1D-4479-9B82-0E594943AE13}" dt="2022-09-21T12:21:27.695" v="2837" actId="1076"/>
          <ac:spMkLst>
            <pc:docMk/>
            <pc:sldMk cId="2240638756" sldId="795"/>
            <ac:spMk id="6" creationId="{E7A11D27-8154-8433-FB4C-09E067829AF6}"/>
          </ac:spMkLst>
        </pc:spChg>
        <pc:spChg chg="mod">
          <ac:chgData name="Erick Arostegui Cunza" userId="d89b6af450cec8f7" providerId="LiveId" clId="{C0C0D843-EC1D-4479-9B82-0E594943AE13}" dt="2022-09-21T20:22:15.332" v="3645" actId="207"/>
          <ac:spMkLst>
            <pc:docMk/>
            <pc:sldMk cId="2240638756" sldId="795"/>
            <ac:spMk id="9" creationId="{56C889CB-F393-4BCE-A5E8-AA9AC2D328BD}"/>
          </ac:spMkLst>
        </pc:spChg>
        <pc:picChg chg="del">
          <ac:chgData name="Erick Arostegui Cunza" userId="d89b6af450cec8f7" providerId="LiveId" clId="{C0C0D843-EC1D-4479-9B82-0E594943AE13}" dt="2022-09-21T12:21:16.074" v="2833" actId="478"/>
          <ac:picMkLst>
            <pc:docMk/>
            <pc:sldMk cId="2240638756" sldId="795"/>
            <ac:picMk id="2" creationId="{75C49D4C-8788-322B-143A-D34A410EBC26}"/>
          </ac:picMkLst>
        </pc:picChg>
        <pc:picChg chg="add del mod">
          <ac:chgData name="Erick Arostegui Cunza" userId="d89b6af450cec8f7" providerId="LiveId" clId="{C0C0D843-EC1D-4479-9B82-0E594943AE13}" dt="2022-09-21T12:21:14.926" v="2832" actId="21"/>
          <ac:picMkLst>
            <pc:docMk/>
            <pc:sldMk cId="2240638756" sldId="795"/>
            <ac:picMk id="3" creationId="{3B1EE099-B78C-F11F-BEBE-F77123113BF2}"/>
          </ac:picMkLst>
        </pc:picChg>
        <pc:picChg chg="add mod">
          <ac:chgData name="Erick Arostegui Cunza" userId="d89b6af450cec8f7" providerId="LiveId" clId="{C0C0D843-EC1D-4479-9B82-0E594943AE13}" dt="2022-09-21T12:21:19.725" v="2835" actId="1366"/>
          <ac:picMkLst>
            <pc:docMk/>
            <pc:sldMk cId="2240638756" sldId="795"/>
            <ac:picMk id="5" creationId="{14FF9E92-15C1-9561-C9C9-9270D462DFD3}"/>
          </ac:picMkLst>
        </pc:picChg>
        <pc:picChg chg="del">
          <ac:chgData name="Erick Arostegui Cunza" userId="d89b6af450cec8f7" providerId="LiveId" clId="{C0C0D843-EC1D-4479-9B82-0E594943AE13}" dt="2022-09-21T20:22:04.443" v="3643" actId="478"/>
          <ac:picMkLst>
            <pc:docMk/>
            <pc:sldMk cId="2240638756" sldId="795"/>
            <ac:picMk id="8" creationId="{A93BAAD8-C844-FFDD-0D5F-D66BB7AC1F19}"/>
          </ac:picMkLst>
        </pc:picChg>
      </pc:sldChg>
      <pc:sldChg chg="addSp delSp modSp add mod modClrScheme chgLayout">
        <pc:chgData name="Erick Arostegui Cunza" userId="d89b6af450cec8f7" providerId="LiveId" clId="{C0C0D843-EC1D-4479-9B82-0E594943AE13}" dt="2022-09-21T20:22:24.026" v="3647" actId="207"/>
        <pc:sldMkLst>
          <pc:docMk/>
          <pc:sldMk cId="2771645585" sldId="796"/>
        </pc:sldMkLst>
        <pc:spChg chg="add mod">
          <ac:chgData name="Erick Arostegui Cunza" userId="d89b6af450cec8f7" providerId="LiveId" clId="{C0C0D843-EC1D-4479-9B82-0E594943AE13}" dt="2022-09-21T12:22:45.979" v="2858" actId="1076"/>
          <ac:spMkLst>
            <pc:docMk/>
            <pc:sldMk cId="2771645585" sldId="796"/>
            <ac:spMk id="2" creationId="{40AC0F62-3CC6-524C-A687-4B5114274D00}"/>
          </ac:spMkLst>
        </pc:spChg>
        <pc:spChg chg="add del mod">
          <ac:chgData name="Erick Arostegui Cunza" userId="d89b6af450cec8f7" providerId="LiveId" clId="{C0C0D843-EC1D-4479-9B82-0E594943AE13}" dt="2022-09-21T12:23:01.662" v="2861"/>
          <ac:spMkLst>
            <pc:docMk/>
            <pc:sldMk cId="2771645585" sldId="796"/>
            <ac:spMk id="3" creationId="{2B63EFDD-945B-3115-3CBA-7C0FFBA5753C}"/>
          </ac:spMkLst>
        </pc:spChg>
        <pc:spChg chg="del">
          <ac:chgData name="Erick Arostegui Cunza" userId="d89b6af450cec8f7" providerId="LiveId" clId="{C0C0D843-EC1D-4479-9B82-0E594943AE13}" dt="2022-09-21T12:21:53.467" v="2840" actId="478"/>
          <ac:spMkLst>
            <pc:docMk/>
            <pc:sldMk cId="2771645585" sldId="796"/>
            <ac:spMk id="4" creationId="{87BA9DF7-BAB5-1384-114E-BFBE716552F7}"/>
          </ac:spMkLst>
        </pc:spChg>
        <pc:spChg chg="mod">
          <ac:chgData name="Erick Arostegui Cunza" userId="d89b6af450cec8f7" providerId="LiveId" clId="{C0C0D843-EC1D-4479-9B82-0E594943AE13}" dt="2022-09-21T12:22:51.236" v="2859" actId="1076"/>
          <ac:spMkLst>
            <pc:docMk/>
            <pc:sldMk cId="2771645585" sldId="796"/>
            <ac:spMk id="6" creationId="{E7A11D27-8154-8433-FB4C-09E067829AF6}"/>
          </ac:spMkLst>
        </pc:spChg>
        <pc:spChg chg="mod">
          <ac:chgData name="Erick Arostegui Cunza" userId="d89b6af450cec8f7" providerId="LiveId" clId="{C0C0D843-EC1D-4479-9B82-0E594943AE13}" dt="2022-09-21T20:22:24.026" v="3647" actId="207"/>
          <ac:spMkLst>
            <pc:docMk/>
            <pc:sldMk cId="2771645585" sldId="796"/>
            <ac:spMk id="9" creationId="{56C889CB-F393-4BCE-A5E8-AA9AC2D328BD}"/>
          </ac:spMkLst>
        </pc:spChg>
        <pc:picChg chg="del">
          <ac:chgData name="Erick Arostegui Cunza" userId="d89b6af450cec8f7" providerId="LiveId" clId="{C0C0D843-EC1D-4479-9B82-0E594943AE13}" dt="2022-09-21T12:21:56.282" v="2841" actId="478"/>
          <ac:picMkLst>
            <pc:docMk/>
            <pc:sldMk cId="2771645585" sldId="796"/>
            <ac:picMk id="5" creationId="{14FF9E92-15C1-9561-C9C9-9270D462DFD3}"/>
          </ac:picMkLst>
        </pc:picChg>
        <pc:picChg chg="del">
          <ac:chgData name="Erick Arostegui Cunza" userId="d89b6af450cec8f7" providerId="LiveId" clId="{C0C0D843-EC1D-4479-9B82-0E594943AE13}" dt="2022-09-21T20:22:22.704" v="3646" actId="478"/>
          <ac:picMkLst>
            <pc:docMk/>
            <pc:sldMk cId="2771645585" sldId="796"/>
            <ac:picMk id="8" creationId="{A93BAAD8-C844-FFDD-0D5F-D66BB7AC1F19}"/>
          </ac:picMkLst>
        </pc:picChg>
        <pc:cxnChg chg="del">
          <ac:chgData name="Erick Arostegui Cunza" userId="d89b6af450cec8f7" providerId="LiveId" clId="{C0C0D843-EC1D-4479-9B82-0E594943AE13}" dt="2022-09-21T12:21:57.338" v="2842" actId="478"/>
          <ac:cxnSpMkLst>
            <pc:docMk/>
            <pc:sldMk cId="2771645585" sldId="796"/>
            <ac:cxnSpMk id="10" creationId="{21FF63D9-926D-9223-0A6C-FCC3A2AEAB5F}"/>
          </ac:cxnSpMkLst>
        </pc:cxnChg>
      </pc:sldChg>
      <pc:sldChg chg="delSp modSp add mod modClrScheme chgLayout">
        <pc:chgData name="Erick Arostegui Cunza" userId="d89b6af450cec8f7" providerId="LiveId" clId="{C0C0D843-EC1D-4479-9B82-0E594943AE13}" dt="2022-09-21T20:22:27.157" v="3649" actId="207"/>
        <pc:sldMkLst>
          <pc:docMk/>
          <pc:sldMk cId="1190873373" sldId="797"/>
        </pc:sldMkLst>
        <pc:spChg chg="del">
          <ac:chgData name="Erick Arostegui Cunza" userId="d89b6af450cec8f7" providerId="LiveId" clId="{C0C0D843-EC1D-4479-9B82-0E594943AE13}" dt="2022-09-21T12:23:17.333" v="2865" actId="478"/>
          <ac:spMkLst>
            <pc:docMk/>
            <pc:sldMk cId="1190873373" sldId="797"/>
            <ac:spMk id="2" creationId="{40AC0F62-3CC6-524C-A687-4B5114274D00}"/>
          </ac:spMkLst>
        </pc:spChg>
        <pc:spChg chg="mod">
          <ac:chgData name="Erick Arostegui Cunza" userId="d89b6af450cec8f7" providerId="LiveId" clId="{C0C0D843-EC1D-4479-9B82-0E594943AE13}" dt="2022-09-21T12:23:15.064" v="2864"/>
          <ac:spMkLst>
            <pc:docMk/>
            <pc:sldMk cId="1190873373" sldId="797"/>
            <ac:spMk id="6" creationId="{E7A11D27-8154-8433-FB4C-09E067829AF6}"/>
          </ac:spMkLst>
        </pc:spChg>
        <pc:spChg chg="mod">
          <ac:chgData name="Erick Arostegui Cunza" userId="d89b6af450cec8f7" providerId="LiveId" clId="{C0C0D843-EC1D-4479-9B82-0E594943AE13}" dt="2022-09-21T20:22:27.157" v="3649" actId="207"/>
          <ac:spMkLst>
            <pc:docMk/>
            <pc:sldMk cId="1190873373" sldId="797"/>
            <ac:spMk id="9" creationId="{56C889CB-F393-4BCE-A5E8-AA9AC2D328BD}"/>
          </ac:spMkLst>
        </pc:spChg>
        <pc:picChg chg="del">
          <ac:chgData name="Erick Arostegui Cunza" userId="d89b6af450cec8f7" providerId="LiveId" clId="{C0C0D843-EC1D-4479-9B82-0E594943AE13}" dt="2022-09-21T20:22:25.999" v="3648" actId="478"/>
          <ac:picMkLst>
            <pc:docMk/>
            <pc:sldMk cId="1190873373" sldId="797"/>
            <ac:picMk id="8" creationId="{A93BAAD8-C844-FFDD-0D5F-D66BB7AC1F19}"/>
          </ac:picMkLst>
        </pc:picChg>
      </pc:sldChg>
      <pc:sldChg chg="delSp modSp add mod modClrScheme chgLayout">
        <pc:chgData name="Erick Arostegui Cunza" userId="d89b6af450cec8f7" providerId="LiveId" clId="{C0C0D843-EC1D-4479-9B82-0E594943AE13}" dt="2022-09-21T20:22:30.522" v="3651" actId="207"/>
        <pc:sldMkLst>
          <pc:docMk/>
          <pc:sldMk cId="2603215451" sldId="798"/>
        </pc:sldMkLst>
        <pc:spChg chg="mod">
          <ac:chgData name="Erick Arostegui Cunza" userId="d89b6af450cec8f7" providerId="LiveId" clId="{C0C0D843-EC1D-4479-9B82-0E594943AE13}" dt="2022-09-21T12:23:54.085" v="2882" actId="20577"/>
          <ac:spMkLst>
            <pc:docMk/>
            <pc:sldMk cId="2603215451" sldId="798"/>
            <ac:spMk id="4" creationId="{87BA9DF7-BAB5-1384-114E-BFBE716552F7}"/>
          </ac:spMkLst>
        </pc:spChg>
        <pc:spChg chg="mod">
          <ac:chgData name="Erick Arostegui Cunza" userId="d89b6af450cec8f7" providerId="LiveId" clId="{C0C0D843-EC1D-4479-9B82-0E594943AE13}" dt="2022-09-21T20:22:30.522" v="3651" actId="207"/>
          <ac:spMkLst>
            <pc:docMk/>
            <pc:sldMk cId="2603215451" sldId="798"/>
            <ac:spMk id="9" creationId="{56C889CB-F393-4BCE-A5E8-AA9AC2D328BD}"/>
          </ac:spMkLst>
        </pc:spChg>
        <pc:grpChg chg="mod">
          <ac:chgData name="Erick Arostegui Cunza" userId="d89b6af450cec8f7" providerId="LiveId" clId="{C0C0D843-EC1D-4479-9B82-0E594943AE13}" dt="2022-09-21T12:26:10.984" v="2918" actId="1076"/>
          <ac:grpSpMkLst>
            <pc:docMk/>
            <pc:sldMk cId="2603215451" sldId="798"/>
            <ac:grpSpMk id="17" creationId="{DE15F1D8-2120-5B05-9C6E-596E6832F5BF}"/>
          </ac:grpSpMkLst>
        </pc:grpChg>
        <pc:grpChg chg="mod">
          <ac:chgData name="Erick Arostegui Cunza" userId="d89b6af450cec8f7" providerId="LiveId" clId="{C0C0D843-EC1D-4479-9B82-0E594943AE13}" dt="2022-09-21T12:25:56.329" v="2915" actId="1076"/>
          <ac:grpSpMkLst>
            <pc:docMk/>
            <pc:sldMk cId="2603215451" sldId="798"/>
            <ac:grpSpMk id="53" creationId="{D19AC74F-0784-C768-204E-11690DE68F0C}"/>
          </ac:grpSpMkLst>
        </pc:grpChg>
        <pc:picChg chg="del">
          <ac:chgData name="Erick Arostegui Cunza" userId="d89b6af450cec8f7" providerId="LiveId" clId="{C0C0D843-EC1D-4479-9B82-0E594943AE13}" dt="2022-09-21T20:22:29.264" v="3650" actId="478"/>
          <ac:picMkLst>
            <pc:docMk/>
            <pc:sldMk cId="2603215451" sldId="798"/>
            <ac:picMk id="8" creationId="{A93BAAD8-C844-FFDD-0D5F-D66BB7AC1F19}"/>
          </ac:picMkLst>
        </pc:picChg>
      </pc:sldChg>
      <pc:sldChg chg="addSp delSp modSp add mod modClrScheme chgLayout">
        <pc:chgData name="Erick Arostegui Cunza" userId="d89b6af450cec8f7" providerId="LiveId" clId="{C0C0D843-EC1D-4479-9B82-0E594943AE13}" dt="2022-09-21T20:22:35.530" v="3653" actId="207"/>
        <pc:sldMkLst>
          <pc:docMk/>
          <pc:sldMk cId="4161159407" sldId="799"/>
        </pc:sldMkLst>
        <pc:spChg chg="mod">
          <ac:chgData name="Erick Arostegui Cunza" userId="d89b6af450cec8f7" providerId="LiveId" clId="{C0C0D843-EC1D-4479-9B82-0E594943AE13}" dt="2022-09-21T20:22:35.530" v="3653" actId="207"/>
          <ac:spMkLst>
            <pc:docMk/>
            <pc:sldMk cId="4161159407" sldId="799"/>
            <ac:spMk id="9" creationId="{56C889CB-F393-4BCE-A5E8-AA9AC2D328BD}"/>
          </ac:spMkLst>
        </pc:spChg>
        <pc:grpChg chg="add mod">
          <ac:chgData name="Erick Arostegui Cunza" userId="d89b6af450cec8f7" providerId="LiveId" clId="{C0C0D843-EC1D-4479-9B82-0E594943AE13}" dt="2022-09-21T12:26:27.039" v="2921" actId="1076"/>
          <ac:grpSpMkLst>
            <pc:docMk/>
            <pc:sldMk cId="4161159407" sldId="799"/>
            <ac:grpSpMk id="2" creationId="{E455BB53-64CF-56E9-78BD-BDE513AAD6BD}"/>
          </ac:grpSpMkLst>
        </pc:grpChg>
        <pc:grpChg chg="add mod">
          <ac:chgData name="Erick Arostegui Cunza" userId="d89b6af450cec8f7" providerId="LiveId" clId="{C0C0D843-EC1D-4479-9B82-0E594943AE13}" dt="2022-09-21T12:24:53.858" v="2901" actId="571"/>
          <ac:grpSpMkLst>
            <pc:docMk/>
            <pc:sldMk cId="4161159407" sldId="799"/>
            <ac:grpSpMk id="6" creationId="{0A584736-B11B-79DF-1137-502CB480386D}"/>
          </ac:grpSpMkLst>
        </pc:grpChg>
        <pc:grpChg chg="add mod">
          <ac:chgData name="Erick Arostegui Cunza" userId="d89b6af450cec8f7" providerId="LiveId" clId="{C0C0D843-EC1D-4479-9B82-0E594943AE13}" dt="2022-09-21T12:24:53.489" v="2899" actId="571"/>
          <ac:grpSpMkLst>
            <pc:docMk/>
            <pc:sldMk cId="4161159407" sldId="799"/>
            <ac:grpSpMk id="11" creationId="{28C77E2D-3B03-7F98-1DE9-56AEE13CC36B}"/>
          </ac:grpSpMkLst>
        </pc:grpChg>
        <pc:grpChg chg="add mod">
          <ac:chgData name="Erick Arostegui Cunza" userId="d89b6af450cec8f7" providerId="LiveId" clId="{C0C0D843-EC1D-4479-9B82-0E594943AE13}" dt="2022-09-21T12:24:53.489" v="2899" actId="571"/>
          <ac:grpSpMkLst>
            <pc:docMk/>
            <pc:sldMk cId="4161159407" sldId="799"/>
            <ac:grpSpMk id="14" creationId="{E9D2B1BC-C4BF-24F6-141D-8B7DE4540B5B}"/>
          </ac:grpSpMkLst>
        </pc:grpChg>
        <pc:grpChg chg="del">
          <ac:chgData name="Erick Arostegui Cunza" userId="d89b6af450cec8f7" providerId="LiveId" clId="{C0C0D843-EC1D-4479-9B82-0E594943AE13}" dt="2022-09-21T12:24:24.022" v="2888" actId="478"/>
          <ac:grpSpMkLst>
            <pc:docMk/>
            <pc:sldMk cId="4161159407" sldId="799"/>
            <ac:grpSpMk id="17" creationId="{DE15F1D8-2120-5B05-9C6E-596E6832F5BF}"/>
          </ac:grpSpMkLst>
        </pc:grpChg>
        <pc:grpChg chg="add del mod ord">
          <ac:chgData name="Erick Arostegui Cunza" userId="d89b6af450cec8f7" providerId="LiveId" clId="{C0C0D843-EC1D-4479-9B82-0E594943AE13}" dt="2022-09-21T12:25:41.707" v="2913" actId="478"/>
          <ac:grpSpMkLst>
            <pc:docMk/>
            <pc:sldMk cId="4161159407" sldId="799"/>
            <ac:grpSpMk id="20" creationId="{BAFB8A84-AACA-8E9C-0FE3-063C6DD2DB83}"/>
          </ac:grpSpMkLst>
        </pc:grpChg>
        <pc:grpChg chg="add mod">
          <ac:chgData name="Erick Arostegui Cunza" userId="d89b6af450cec8f7" providerId="LiveId" clId="{C0C0D843-EC1D-4479-9B82-0E594943AE13}" dt="2022-09-21T12:26:27.039" v="2921" actId="1076"/>
          <ac:grpSpMkLst>
            <pc:docMk/>
            <pc:sldMk cId="4161159407" sldId="799"/>
            <ac:grpSpMk id="23" creationId="{F3C14ED3-0F65-F437-7390-FC165CC1D5AE}"/>
          </ac:grpSpMkLst>
        </pc:grpChg>
        <pc:grpChg chg="add mod">
          <ac:chgData name="Erick Arostegui Cunza" userId="d89b6af450cec8f7" providerId="LiveId" clId="{C0C0D843-EC1D-4479-9B82-0E594943AE13}" dt="2022-09-21T12:26:27.039" v="2921" actId="1076"/>
          <ac:grpSpMkLst>
            <pc:docMk/>
            <pc:sldMk cId="4161159407" sldId="799"/>
            <ac:grpSpMk id="29" creationId="{9D91AF5F-5E63-9BF6-DC0A-C7B64C02285B}"/>
          </ac:grpSpMkLst>
        </pc:grpChg>
        <pc:grpChg chg="add mod">
          <ac:chgData name="Erick Arostegui Cunza" userId="d89b6af450cec8f7" providerId="LiveId" clId="{C0C0D843-EC1D-4479-9B82-0E594943AE13}" dt="2022-09-21T12:26:27.039" v="2921" actId="1076"/>
          <ac:grpSpMkLst>
            <pc:docMk/>
            <pc:sldMk cId="4161159407" sldId="799"/>
            <ac:grpSpMk id="32" creationId="{EBB67996-B59E-83CB-B8E7-261CA4D26546}"/>
          </ac:grpSpMkLst>
        </pc:grpChg>
        <pc:grpChg chg="add mod">
          <ac:chgData name="Erick Arostegui Cunza" userId="d89b6af450cec8f7" providerId="LiveId" clId="{C0C0D843-EC1D-4479-9B82-0E594943AE13}" dt="2022-09-21T12:26:27.039" v="2921" actId="1076"/>
          <ac:grpSpMkLst>
            <pc:docMk/>
            <pc:sldMk cId="4161159407" sldId="799"/>
            <ac:grpSpMk id="35" creationId="{DA2D1717-8655-2EDC-1F9A-801E5D0DFD4F}"/>
          </ac:grpSpMkLst>
        </pc:grpChg>
        <pc:grpChg chg="add mod">
          <ac:chgData name="Erick Arostegui Cunza" userId="d89b6af450cec8f7" providerId="LiveId" clId="{C0C0D843-EC1D-4479-9B82-0E594943AE13}" dt="2022-09-21T12:26:00.555" v="2917"/>
          <ac:grpSpMkLst>
            <pc:docMk/>
            <pc:sldMk cId="4161159407" sldId="799"/>
            <ac:grpSpMk id="38" creationId="{01D0C9E3-E27D-50A7-D479-FD289DC44327}"/>
          </ac:grpSpMkLst>
        </pc:grpChg>
        <pc:grpChg chg="add del mod ord">
          <ac:chgData name="Erick Arostegui Cunza" userId="d89b6af450cec8f7" providerId="LiveId" clId="{C0C0D843-EC1D-4479-9B82-0E594943AE13}" dt="2022-09-21T12:26:29.599" v="2922" actId="478"/>
          <ac:grpSpMkLst>
            <pc:docMk/>
            <pc:sldMk cId="4161159407" sldId="799"/>
            <ac:grpSpMk id="44" creationId="{FC897468-57D5-F9CA-B263-91A418E0E37B}"/>
          </ac:grpSpMkLst>
        </pc:grpChg>
        <pc:grpChg chg="del">
          <ac:chgData name="Erick Arostegui Cunza" userId="d89b6af450cec8f7" providerId="LiveId" clId="{C0C0D843-EC1D-4479-9B82-0E594943AE13}" dt="2022-09-21T12:26:00.222" v="2916" actId="478"/>
          <ac:grpSpMkLst>
            <pc:docMk/>
            <pc:sldMk cId="4161159407" sldId="799"/>
            <ac:grpSpMk id="53" creationId="{D19AC74F-0784-C768-204E-11690DE68F0C}"/>
          </ac:grpSpMkLst>
        </pc:grpChg>
        <pc:picChg chg="mod">
          <ac:chgData name="Erick Arostegui Cunza" userId="d89b6af450cec8f7" providerId="LiveId" clId="{C0C0D843-EC1D-4479-9B82-0E594943AE13}" dt="2022-09-21T12:24:07.920" v="2884"/>
          <ac:picMkLst>
            <pc:docMk/>
            <pc:sldMk cId="4161159407" sldId="799"/>
            <ac:picMk id="3" creationId="{31EDD74A-A789-A916-A7BB-0AFE31EC9FF1}"/>
          </ac:picMkLst>
        </pc:picChg>
        <pc:picChg chg="mod">
          <ac:chgData name="Erick Arostegui Cunza" userId="d89b6af450cec8f7" providerId="LiveId" clId="{C0C0D843-EC1D-4479-9B82-0E594943AE13}" dt="2022-09-21T12:24:07.920" v="2884"/>
          <ac:picMkLst>
            <pc:docMk/>
            <pc:sldMk cId="4161159407" sldId="799"/>
            <ac:picMk id="5" creationId="{31C302C1-C286-2933-9D66-7FA6F729783B}"/>
          </ac:picMkLst>
        </pc:picChg>
        <pc:picChg chg="mod">
          <ac:chgData name="Erick Arostegui Cunza" userId="d89b6af450cec8f7" providerId="LiveId" clId="{C0C0D843-EC1D-4479-9B82-0E594943AE13}" dt="2022-09-21T12:24:53.858" v="2901" actId="571"/>
          <ac:picMkLst>
            <pc:docMk/>
            <pc:sldMk cId="4161159407" sldId="799"/>
            <ac:picMk id="7" creationId="{8F478327-A9C2-9C02-4831-E9BA34A63995}"/>
          </ac:picMkLst>
        </pc:picChg>
        <pc:picChg chg="del">
          <ac:chgData name="Erick Arostegui Cunza" userId="d89b6af450cec8f7" providerId="LiveId" clId="{C0C0D843-EC1D-4479-9B82-0E594943AE13}" dt="2022-09-21T20:22:33.816" v="3652" actId="478"/>
          <ac:picMkLst>
            <pc:docMk/>
            <pc:sldMk cId="4161159407" sldId="799"/>
            <ac:picMk id="8" creationId="{A93BAAD8-C844-FFDD-0D5F-D66BB7AC1F19}"/>
          </ac:picMkLst>
        </pc:picChg>
        <pc:picChg chg="mod">
          <ac:chgData name="Erick Arostegui Cunza" userId="d89b6af450cec8f7" providerId="LiveId" clId="{C0C0D843-EC1D-4479-9B82-0E594943AE13}" dt="2022-09-21T12:24:53.858" v="2901" actId="571"/>
          <ac:picMkLst>
            <pc:docMk/>
            <pc:sldMk cId="4161159407" sldId="799"/>
            <ac:picMk id="10" creationId="{9B83DDA0-E365-F600-2BEC-3DC02651AACD}"/>
          </ac:picMkLst>
        </pc:picChg>
        <pc:picChg chg="mod">
          <ac:chgData name="Erick Arostegui Cunza" userId="d89b6af450cec8f7" providerId="LiveId" clId="{C0C0D843-EC1D-4479-9B82-0E594943AE13}" dt="2022-09-21T12:24:53.489" v="2899" actId="571"/>
          <ac:picMkLst>
            <pc:docMk/>
            <pc:sldMk cId="4161159407" sldId="799"/>
            <ac:picMk id="12" creationId="{D4E82420-51A8-C73E-2609-01057BBAE6B1}"/>
          </ac:picMkLst>
        </pc:picChg>
        <pc:picChg chg="mod">
          <ac:chgData name="Erick Arostegui Cunza" userId="d89b6af450cec8f7" providerId="LiveId" clId="{C0C0D843-EC1D-4479-9B82-0E594943AE13}" dt="2022-09-21T12:24:53.489" v="2899" actId="571"/>
          <ac:picMkLst>
            <pc:docMk/>
            <pc:sldMk cId="4161159407" sldId="799"/>
            <ac:picMk id="13" creationId="{86D567F1-B316-48C8-FCBB-0C6D106B25B7}"/>
          </ac:picMkLst>
        </pc:picChg>
        <pc:picChg chg="mod">
          <ac:chgData name="Erick Arostegui Cunza" userId="d89b6af450cec8f7" providerId="LiveId" clId="{C0C0D843-EC1D-4479-9B82-0E594943AE13}" dt="2022-09-21T12:24:53.489" v="2899" actId="571"/>
          <ac:picMkLst>
            <pc:docMk/>
            <pc:sldMk cId="4161159407" sldId="799"/>
            <ac:picMk id="15" creationId="{74FFE14F-7AAE-C146-1BBB-4913F085E18F}"/>
          </ac:picMkLst>
        </pc:picChg>
        <pc:picChg chg="mod">
          <ac:chgData name="Erick Arostegui Cunza" userId="d89b6af450cec8f7" providerId="LiveId" clId="{C0C0D843-EC1D-4479-9B82-0E594943AE13}" dt="2022-09-21T12:24:53.489" v="2899" actId="571"/>
          <ac:picMkLst>
            <pc:docMk/>
            <pc:sldMk cId="4161159407" sldId="799"/>
            <ac:picMk id="16" creationId="{27C8A63C-1D6A-B1AB-583F-B4B60F211643}"/>
          </ac:picMkLst>
        </pc:picChg>
        <pc:picChg chg="del mod topLvl">
          <ac:chgData name="Erick Arostegui Cunza" userId="d89b6af450cec8f7" providerId="LiveId" clId="{C0C0D843-EC1D-4479-9B82-0E594943AE13}" dt="2022-09-21T12:25:41.707" v="2913" actId="478"/>
          <ac:picMkLst>
            <pc:docMk/>
            <pc:sldMk cId="4161159407" sldId="799"/>
            <ac:picMk id="21" creationId="{BB17B9FF-D4B4-0626-8B24-1939C48297F3}"/>
          </ac:picMkLst>
        </pc:picChg>
        <pc:picChg chg="del mod topLvl">
          <ac:chgData name="Erick Arostegui Cunza" userId="d89b6af450cec8f7" providerId="LiveId" clId="{C0C0D843-EC1D-4479-9B82-0E594943AE13}" dt="2022-09-21T12:25:43.554" v="2914" actId="478"/>
          <ac:picMkLst>
            <pc:docMk/>
            <pc:sldMk cId="4161159407" sldId="799"/>
            <ac:picMk id="22" creationId="{B6B8E1CF-EF65-E7B3-3931-3D5074A7AE81}"/>
          </ac:picMkLst>
        </pc:picChg>
        <pc:picChg chg="mod">
          <ac:chgData name="Erick Arostegui Cunza" userId="d89b6af450cec8f7" providerId="LiveId" clId="{C0C0D843-EC1D-4479-9B82-0E594943AE13}" dt="2022-09-21T12:25:13.513" v="2908" actId="571"/>
          <ac:picMkLst>
            <pc:docMk/>
            <pc:sldMk cId="4161159407" sldId="799"/>
            <ac:picMk id="24" creationId="{578BC15A-8414-EA37-6176-A62CDCE7D802}"/>
          </ac:picMkLst>
        </pc:picChg>
        <pc:picChg chg="mod">
          <ac:chgData name="Erick Arostegui Cunza" userId="d89b6af450cec8f7" providerId="LiveId" clId="{C0C0D843-EC1D-4479-9B82-0E594943AE13}" dt="2022-09-21T12:25:13.513" v="2908" actId="571"/>
          <ac:picMkLst>
            <pc:docMk/>
            <pc:sldMk cId="4161159407" sldId="799"/>
            <ac:picMk id="25" creationId="{86F9FCE7-4738-3C1A-A794-79049C3ED2D6}"/>
          </ac:picMkLst>
        </pc:picChg>
        <pc:picChg chg="mod">
          <ac:chgData name="Erick Arostegui Cunza" userId="d89b6af450cec8f7" providerId="LiveId" clId="{C0C0D843-EC1D-4479-9B82-0E594943AE13}" dt="2022-09-21T12:25:22.146" v="2909" actId="571"/>
          <ac:picMkLst>
            <pc:docMk/>
            <pc:sldMk cId="4161159407" sldId="799"/>
            <ac:picMk id="30" creationId="{4932369F-07EC-F337-1D0D-6C716FEDB8B9}"/>
          </ac:picMkLst>
        </pc:picChg>
        <pc:picChg chg="mod">
          <ac:chgData name="Erick Arostegui Cunza" userId="d89b6af450cec8f7" providerId="LiveId" clId="{C0C0D843-EC1D-4479-9B82-0E594943AE13}" dt="2022-09-21T12:25:22.146" v="2909" actId="571"/>
          <ac:picMkLst>
            <pc:docMk/>
            <pc:sldMk cId="4161159407" sldId="799"/>
            <ac:picMk id="31" creationId="{5DF12A7E-C416-46E1-E0E4-42552A0F088C}"/>
          </ac:picMkLst>
        </pc:picChg>
        <pc:picChg chg="mod">
          <ac:chgData name="Erick Arostegui Cunza" userId="d89b6af450cec8f7" providerId="LiveId" clId="{C0C0D843-EC1D-4479-9B82-0E594943AE13}" dt="2022-09-21T12:25:22.146" v="2909" actId="571"/>
          <ac:picMkLst>
            <pc:docMk/>
            <pc:sldMk cId="4161159407" sldId="799"/>
            <ac:picMk id="33" creationId="{E74B28B8-8A5C-8324-AEAA-76E0E7825C33}"/>
          </ac:picMkLst>
        </pc:picChg>
        <pc:picChg chg="mod">
          <ac:chgData name="Erick Arostegui Cunza" userId="d89b6af450cec8f7" providerId="LiveId" clId="{C0C0D843-EC1D-4479-9B82-0E594943AE13}" dt="2022-09-21T12:25:22.146" v="2909" actId="571"/>
          <ac:picMkLst>
            <pc:docMk/>
            <pc:sldMk cId="4161159407" sldId="799"/>
            <ac:picMk id="34" creationId="{508A84E7-759A-F299-987E-00E7CD5F5FBB}"/>
          </ac:picMkLst>
        </pc:picChg>
        <pc:picChg chg="mod">
          <ac:chgData name="Erick Arostegui Cunza" userId="d89b6af450cec8f7" providerId="LiveId" clId="{C0C0D843-EC1D-4479-9B82-0E594943AE13}" dt="2022-09-21T12:25:29.867" v="2910" actId="571"/>
          <ac:picMkLst>
            <pc:docMk/>
            <pc:sldMk cId="4161159407" sldId="799"/>
            <ac:picMk id="36" creationId="{42912F60-57CE-4373-5D4D-07BABFCB43CD}"/>
          </ac:picMkLst>
        </pc:picChg>
        <pc:picChg chg="mod">
          <ac:chgData name="Erick Arostegui Cunza" userId="d89b6af450cec8f7" providerId="LiveId" clId="{C0C0D843-EC1D-4479-9B82-0E594943AE13}" dt="2022-09-21T12:25:29.867" v="2910" actId="571"/>
          <ac:picMkLst>
            <pc:docMk/>
            <pc:sldMk cId="4161159407" sldId="799"/>
            <ac:picMk id="37" creationId="{1F6DC1C4-21CF-5CE7-9104-4CFDE2BC20F4}"/>
          </ac:picMkLst>
        </pc:picChg>
        <pc:picChg chg="mod">
          <ac:chgData name="Erick Arostegui Cunza" userId="d89b6af450cec8f7" providerId="LiveId" clId="{C0C0D843-EC1D-4479-9B82-0E594943AE13}" dt="2022-09-21T12:26:00.555" v="2917"/>
          <ac:picMkLst>
            <pc:docMk/>
            <pc:sldMk cId="4161159407" sldId="799"/>
            <ac:picMk id="39" creationId="{900EE47E-9C32-0F5C-5C43-9F875DA9181C}"/>
          </ac:picMkLst>
        </pc:picChg>
        <pc:picChg chg="mod">
          <ac:chgData name="Erick Arostegui Cunza" userId="d89b6af450cec8f7" providerId="LiveId" clId="{C0C0D843-EC1D-4479-9B82-0E594943AE13}" dt="2022-09-21T12:26:00.555" v="2917"/>
          <ac:picMkLst>
            <pc:docMk/>
            <pc:sldMk cId="4161159407" sldId="799"/>
            <ac:picMk id="40" creationId="{4FA80FF3-A781-A468-417E-BF8A61E2F7E2}"/>
          </ac:picMkLst>
        </pc:picChg>
        <pc:picChg chg="mod">
          <ac:chgData name="Erick Arostegui Cunza" userId="d89b6af450cec8f7" providerId="LiveId" clId="{C0C0D843-EC1D-4479-9B82-0E594943AE13}" dt="2022-09-21T12:26:15.651" v="2919"/>
          <ac:picMkLst>
            <pc:docMk/>
            <pc:sldMk cId="4161159407" sldId="799"/>
            <ac:picMk id="45" creationId="{E9E8F5BC-2F8C-A899-0DAE-F39ECCDDF868}"/>
          </ac:picMkLst>
        </pc:picChg>
        <pc:picChg chg="mod">
          <ac:chgData name="Erick Arostegui Cunza" userId="d89b6af450cec8f7" providerId="LiveId" clId="{C0C0D843-EC1D-4479-9B82-0E594943AE13}" dt="2022-09-21T12:26:15.651" v="2919"/>
          <ac:picMkLst>
            <pc:docMk/>
            <pc:sldMk cId="4161159407" sldId="799"/>
            <ac:picMk id="46" creationId="{78CF5EFE-0939-0E92-705B-517BE968FED5}"/>
          </ac:picMkLst>
        </pc:picChg>
        <pc:cxnChg chg="add mod">
          <ac:chgData name="Erick Arostegui Cunza" userId="d89b6af450cec8f7" providerId="LiveId" clId="{C0C0D843-EC1D-4479-9B82-0E594943AE13}" dt="2022-09-21T12:27:53.251" v="2931" actId="1582"/>
          <ac:cxnSpMkLst>
            <pc:docMk/>
            <pc:sldMk cId="4161159407" sldId="799"/>
            <ac:cxnSpMk id="51" creationId="{EBC31E4F-B7C7-DD0B-AACA-54017786DB3C}"/>
          </ac:cxnSpMkLst>
        </pc:cxnChg>
        <pc:cxnChg chg="add mod">
          <ac:chgData name="Erick Arostegui Cunza" userId="d89b6af450cec8f7" providerId="LiveId" clId="{C0C0D843-EC1D-4479-9B82-0E594943AE13}" dt="2022-09-21T12:27:53.251" v="2931" actId="1582"/>
          <ac:cxnSpMkLst>
            <pc:docMk/>
            <pc:sldMk cId="4161159407" sldId="799"/>
            <ac:cxnSpMk id="56" creationId="{F3BDC2BA-E76B-26B5-4C7F-117FF18B590F}"/>
          </ac:cxnSpMkLst>
        </pc:cxnChg>
        <pc:cxnChg chg="add mod">
          <ac:chgData name="Erick Arostegui Cunza" userId="d89b6af450cec8f7" providerId="LiveId" clId="{C0C0D843-EC1D-4479-9B82-0E594943AE13}" dt="2022-09-21T12:27:53.251" v="2931" actId="1582"/>
          <ac:cxnSpMkLst>
            <pc:docMk/>
            <pc:sldMk cId="4161159407" sldId="799"/>
            <ac:cxnSpMk id="58" creationId="{20B017CE-6814-2D36-4566-3741E710C270}"/>
          </ac:cxnSpMkLst>
        </pc:cxnChg>
        <pc:cxnChg chg="add mod">
          <ac:chgData name="Erick Arostegui Cunza" userId="d89b6af450cec8f7" providerId="LiveId" clId="{C0C0D843-EC1D-4479-9B82-0E594943AE13}" dt="2022-09-21T12:27:53.251" v="2931" actId="1582"/>
          <ac:cxnSpMkLst>
            <pc:docMk/>
            <pc:sldMk cId="4161159407" sldId="799"/>
            <ac:cxnSpMk id="64" creationId="{0EB273FB-3F11-1F7E-B9A8-D6D6D483F895}"/>
          </ac:cxnSpMkLst>
        </pc:cxnChg>
        <pc:cxnChg chg="add mod">
          <ac:chgData name="Erick Arostegui Cunza" userId="d89b6af450cec8f7" providerId="LiveId" clId="{C0C0D843-EC1D-4479-9B82-0E594943AE13}" dt="2022-09-21T12:27:53.251" v="2931" actId="1582"/>
          <ac:cxnSpMkLst>
            <pc:docMk/>
            <pc:sldMk cId="4161159407" sldId="799"/>
            <ac:cxnSpMk id="66" creationId="{23DB4344-A618-87DB-C3B4-97815A00923F}"/>
          </ac:cxnSpMkLst>
        </pc:cxnChg>
      </pc:sldChg>
      <pc:sldChg chg="addSp delSp modSp add mod modClrScheme chgLayout">
        <pc:chgData name="Erick Arostegui Cunza" userId="d89b6af450cec8f7" providerId="LiveId" clId="{C0C0D843-EC1D-4479-9B82-0E594943AE13}" dt="2022-09-21T20:22:39.060" v="3655" actId="207"/>
        <pc:sldMkLst>
          <pc:docMk/>
          <pc:sldMk cId="4212526189" sldId="800"/>
        </pc:sldMkLst>
        <pc:spChg chg="mod">
          <ac:chgData name="Erick Arostegui Cunza" userId="d89b6af450cec8f7" providerId="LiveId" clId="{C0C0D843-EC1D-4479-9B82-0E594943AE13}" dt="2022-09-21T12:28:47.322" v="2933"/>
          <ac:spMkLst>
            <pc:docMk/>
            <pc:sldMk cId="4212526189" sldId="800"/>
            <ac:spMk id="4" creationId="{87BA9DF7-BAB5-1384-114E-BFBE716552F7}"/>
          </ac:spMkLst>
        </pc:spChg>
        <pc:spChg chg="mod">
          <ac:chgData name="Erick Arostegui Cunza" userId="d89b6af450cec8f7" providerId="LiveId" clId="{C0C0D843-EC1D-4479-9B82-0E594943AE13}" dt="2022-09-21T20:22:39.060" v="3655" actId="207"/>
          <ac:spMkLst>
            <pc:docMk/>
            <pc:sldMk cId="4212526189" sldId="800"/>
            <ac:spMk id="9" creationId="{56C889CB-F393-4BCE-A5E8-AA9AC2D328BD}"/>
          </ac:spMkLst>
        </pc:spChg>
        <pc:grpChg chg="del">
          <ac:chgData name="Erick Arostegui Cunza" userId="d89b6af450cec8f7" providerId="LiveId" clId="{C0C0D843-EC1D-4479-9B82-0E594943AE13}" dt="2022-09-21T12:28:54.919" v="2934" actId="478"/>
          <ac:grpSpMkLst>
            <pc:docMk/>
            <pc:sldMk cId="4212526189" sldId="800"/>
            <ac:grpSpMk id="2" creationId="{E455BB53-64CF-56E9-78BD-BDE513AAD6BD}"/>
          </ac:grpSpMkLst>
        </pc:grpChg>
        <pc:grpChg chg="del">
          <ac:chgData name="Erick Arostegui Cunza" userId="d89b6af450cec8f7" providerId="LiveId" clId="{C0C0D843-EC1D-4479-9B82-0E594943AE13}" dt="2022-09-21T12:28:54.919" v="2934" actId="478"/>
          <ac:grpSpMkLst>
            <pc:docMk/>
            <pc:sldMk cId="4212526189" sldId="800"/>
            <ac:grpSpMk id="23" creationId="{F3C14ED3-0F65-F437-7390-FC165CC1D5AE}"/>
          </ac:grpSpMkLst>
        </pc:grpChg>
        <pc:grpChg chg="del">
          <ac:chgData name="Erick Arostegui Cunza" userId="d89b6af450cec8f7" providerId="LiveId" clId="{C0C0D843-EC1D-4479-9B82-0E594943AE13}" dt="2022-09-21T12:28:54.919" v="2934" actId="478"/>
          <ac:grpSpMkLst>
            <pc:docMk/>
            <pc:sldMk cId="4212526189" sldId="800"/>
            <ac:grpSpMk id="26" creationId="{69A9DE90-E373-C674-EC41-2AF05B4CE385}"/>
          </ac:grpSpMkLst>
        </pc:grpChg>
        <pc:grpChg chg="del">
          <ac:chgData name="Erick Arostegui Cunza" userId="d89b6af450cec8f7" providerId="LiveId" clId="{C0C0D843-EC1D-4479-9B82-0E594943AE13}" dt="2022-09-21T12:28:54.919" v="2934" actId="478"/>
          <ac:grpSpMkLst>
            <pc:docMk/>
            <pc:sldMk cId="4212526189" sldId="800"/>
            <ac:grpSpMk id="29" creationId="{9D91AF5F-5E63-9BF6-DC0A-C7B64C02285B}"/>
          </ac:grpSpMkLst>
        </pc:grpChg>
        <pc:grpChg chg="del">
          <ac:chgData name="Erick Arostegui Cunza" userId="d89b6af450cec8f7" providerId="LiveId" clId="{C0C0D843-EC1D-4479-9B82-0E594943AE13}" dt="2022-09-21T12:28:54.919" v="2934" actId="478"/>
          <ac:grpSpMkLst>
            <pc:docMk/>
            <pc:sldMk cId="4212526189" sldId="800"/>
            <ac:grpSpMk id="32" creationId="{EBB67996-B59E-83CB-B8E7-261CA4D26546}"/>
          </ac:grpSpMkLst>
        </pc:grpChg>
        <pc:grpChg chg="del">
          <ac:chgData name="Erick Arostegui Cunza" userId="d89b6af450cec8f7" providerId="LiveId" clId="{C0C0D843-EC1D-4479-9B82-0E594943AE13}" dt="2022-09-21T12:28:54.919" v="2934" actId="478"/>
          <ac:grpSpMkLst>
            <pc:docMk/>
            <pc:sldMk cId="4212526189" sldId="800"/>
            <ac:grpSpMk id="35" creationId="{DA2D1717-8655-2EDC-1F9A-801E5D0DFD4F}"/>
          </ac:grpSpMkLst>
        </pc:grpChg>
        <pc:grpChg chg="del">
          <ac:chgData name="Erick Arostegui Cunza" userId="d89b6af450cec8f7" providerId="LiveId" clId="{C0C0D843-EC1D-4479-9B82-0E594943AE13}" dt="2022-09-21T12:28:54.919" v="2934" actId="478"/>
          <ac:grpSpMkLst>
            <pc:docMk/>
            <pc:sldMk cId="4212526189" sldId="800"/>
            <ac:grpSpMk id="38" creationId="{01D0C9E3-E27D-50A7-D479-FD289DC44327}"/>
          </ac:grpSpMkLst>
        </pc:grpChg>
        <pc:grpChg chg="del">
          <ac:chgData name="Erick Arostegui Cunza" userId="d89b6af450cec8f7" providerId="LiveId" clId="{C0C0D843-EC1D-4479-9B82-0E594943AE13}" dt="2022-09-21T12:28:54.919" v="2934" actId="478"/>
          <ac:grpSpMkLst>
            <pc:docMk/>
            <pc:sldMk cId="4212526189" sldId="800"/>
            <ac:grpSpMk id="41" creationId="{DED32E86-B685-7BBE-DAED-2DF7695AAE20}"/>
          </ac:grpSpMkLst>
        </pc:grpChg>
        <pc:grpChg chg="del">
          <ac:chgData name="Erick Arostegui Cunza" userId="d89b6af450cec8f7" providerId="LiveId" clId="{C0C0D843-EC1D-4479-9B82-0E594943AE13}" dt="2022-09-21T12:28:54.919" v="2934" actId="478"/>
          <ac:grpSpMkLst>
            <pc:docMk/>
            <pc:sldMk cId="4212526189" sldId="800"/>
            <ac:grpSpMk id="47" creationId="{4AE90295-8208-C4A5-4673-D724D14C19F6}"/>
          </ac:grpSpMkLst>
        </pc:grpChg>
        <pc:grpChg chg="del">
          <ac:chgData name="Erick Arostegui Cunza" userId="d89b6af450cec8f7" providerId="LiveId" clId="{C0C0D843-EC1D-4479-9B82-0E594943AE13}" dt="2022-09-21T12:28:54.919" v="2934" actId="478"/>
          <ac:grpSpMkLst>
            <pc:docMk/>
            <pc:sldMk cId="4212526189" sldId="800"/>
            <ac:grpSpMk id="60" creationId="{06260DA6-3CC7-1C30-9648-9739BAE7DF00}"/>
          </ac:grpSpMkLst>
        </pc:grpChg>
        <pc:picChg chg="add mod">
          <ac:chgData name="Erick Arostegui Cunza" userId="d89b6af450cec8f7" providerId="LiveId" clId="{C0C0D843-EC1D-4479-9B82-0E594943AE13}" dt="2022-09-21T12:29:23.833" v="2940" actId="1366"/>
          <ac:picMkLst>
            <pc:docMk/>
            <pc:sldMk cId="4212526189" sldId="800"/>
            <ac:picMk id="6" creationId="{CC6CBF06-10B8-15DF-B983-2B1FF0276A24}"/>
          </ac:picMkLst>
        </pc:picChg>
        <pc:picChg chg="del">
          <ac:chgData name="Erick Arostegui Cunza" userId="d89b6af450cec8f7" providerId="LiveId" clId="{C0C0D843-EC1D-4479-9B82-0E594943AE13}" dt="2022-09-21T20:22:37.760" v="3654" actId="478"/>
          <ac:picMkLst>
            <pc:docMk/>
            <pc:sldMk cId="4212526189" sldId="800"/>
            <ac:picMk id="8" creationId="{A93BAAD8-C844-FFDD-0D5F-D66BB7AC1F19}"/>
          </ac:picMkLst>
        </pc:picChg>
        <pc:cxnChg chg="del">
          <ac:chgData name="Erick Arostegui Cunza" userId="d89b6af450cec8f7" providerId="LiveId" clId="{C0C0D843-EC1D-4479-9B82-0E594943AE13}" dt="2022-09-21T12:28:54.919" v="2934" actId="478"/>
          <ac:cxnSpMkLst>
            <pc:docMk/>
            <pc:sldMk cId="4212526189" sldId="800"/>
            <ac:cxnSpMk id="51" creationId="{EBC31E4F-B7C7-DD0B-AACA-54017786DB3C}"/>
          </ac:cxnSpMkLst>
        </pc:cxnChg>
        <pc:cxnChg chg="del">
          <ac:chgData name="Erick Arostegui Cunza" userId="d89b6af450cec8f7" providerId="LiveId" clId="{C0C0D843-EC1D-4479-9B82-0E594943AE13}" dt="2022-09-21T12:28:54.919" v="2934" actId="478"/>
          <ac:cxnSpMkLst>
            <pc:docMk/>
            <pc:sldMk cId="4212526189" sldId="800"/>
            <ac:cxnSpMk id="56" creationId="{F3BDC2BA-E76B-26B5-4C7F-117FF18B590F}"/>
          </ac:cxnSpMkLst>
        </pc:cxnChg>
        <pc:cxnChg chg="del">
          <ac:chgData name="Erick Arostegui Cunza" userId="d89b6af450cec8f7" providerId="LiveId" clId="{C0C0D843-EC1D-4479-9B82-0E594943AE13}" dt="2022-09-21T12:28:54.919" v="2934" actId="478"/>
          <ac:cxnSpMkLst>
            <pc:docMk/>
            <pc:sldMk cId="4212526189" sldId="800"/>
            <ac:cxnSpMk id="58" creationId="{20B017CE-6814-2D36-4566-3741E710C270}"/>
          </ac:cxnSpMkLst>
        </pc:cxnChg>
        <pc:cxnChg chg="del">
          <ac:chgData name="Erick Arostegui Cunza" userId="d89b6af450cec8f7" providerId="LiveId" clId="{C0C0D843-EC1D-4479-9B82-0E594943AE13}" dt="2022-09-21T12:28:54.919" v="2934" actId="478"/>
          <ac:cxnSpMkLst>
            <pc:docMk/>
            <pc:sldMk cId="4212526189" sldId="800"/>
            <ac:cxnSpMk id="64" creationId="{0EB273FB-3F11-1F7E-B9A8-D6D6D483F895}"/>
          </ac:cxnSpMkLst>
        </pc:cxnChg>
        <pc:cxnChg chg="del">
          <ac:chgData name="Erick Arostegui Cunza" userId="d89b6af450cec8f7" providerId="LiveId" clId="{C0C0D843-EC1D-4479-9B82-0E594943AE13}" dt="2022-09-21T12:28:54.919" v="2934" actId="478"/>
          <ac:cxnSpMkLst>
            <pc:docMk/>
            <pc:sldMk cId="4212526189" sldId="800"/>
            <ac:cxnSpMk id="66" creationId="{23DB4344-A618-87DB-C3B4-97815A00923F}"/>
          </ac:cxnSpMkLst>
        </pc:cxnChg>
      </pc:sldChg>
      <pc:sldChg chg="delSp modSp add mod modClrScheme chgLayout">
        <pc:chgData name="Erick Arostegui Cunza" userId="d89b6af450cec8f7" providerId="LiveId" clId="{C0C0D843-EC1D-4479-9B82-0E594943AE13}" dt="2022-09-21T20:22:42.710" v="3657" actId="207"/>
        <pc:sldMkLst>
          <pc:docMk/>
          <pc:sldMk cId="3734401007" sldId="801"/>
        </pc:sldMkLst>
        <pc:spChg chg="mod">
          <ac:chgData name="Erick Arostegui Cunza" userId="d89b6af450cec8f7" providerId="LiveId" clId="{C0C0D843-EC1D-4479-9B82-0E594943AE13}" dt="2022-09-21T12:30:18.827" v="2947" actId="1076"/>
          <ac:spMkLst>
            <pc:docMk/>
            <pc:sldMk cId="3734401007" sldId="801"/>
            <ac:spMk id="6" creationId="{E7A11D27-8154-8433-FB4C-09E067829AF6}"/>
          </ac:spMkLst>
        </pc:spChg>
        <pc:spChg chg="mod">
          <ac:chgData name="Erick Arostegui Cunza" userId="d89b6af450cec8f7" providerId="LiveId" clId="{C0C0D843-EC1D-4479-9B82-0E594943AE13}" dt="2022-09-21T20:22:42.710" v="3657" actId="207"/>
          <ac:spMkLst>
            <pc:docMk/>
            <pc:sldMk cId="3734401007" sldId="801"/>
            <ac:spMk id="9" creationId="{56C889CB-F393-4BCE-A5E8-AA9AC2D328BD}"/>
          </ac:spMkLst>
        </pc:spChg>
        <pc:picChg chg="del">
          <ac:chgData name="Erick Arostegui Cunza" userId="d89b6af450cec8f7" providerId="LiveId" clId="{C0C0D843-EC1D-4479-9B82-0E594943AE13}" dt="2022-09-21T20:22:41.495" v="3656" actId="478"/>
          <ac:picMkLst>
            <pc:docMk/>
            <pc:sldMk cId="3734401007" sldId="801"/>
            <ac:picMk id="8" creationId="{A93BAAD8-C844-FFDD-0D5F-D66BB7AC1F19}"/>
          </ac:picMkLst>
        </pc:picChg>
      </pc:sldChg>
      <pc:sldChg chg="addSp delSp modSp add mod modClrScheme chgLayout">
        <pc:chgData name="Erick Arostegui Cunza" userId="d89b6af450cec8f7" providerId="LiveId" clId="{C0C0D843-EC1D-4479-9B82-0E594943AE13}" dt="2022-09-21T20:22:46.935" v="3659" actId="207"/>
        <pc:sldMkLst>
          <pc:docMk/>
          <pc:sldMk cId="1629170252" sldId="802"/>
        </pc:sldMkLst>
        <pc:spChg chg="add mod">
          <ac:chgData name="Erick Arostegui Cunza" userId="d89b6af450cec8f7" providerId="LiveId" clId="{C0C0D843-EC1D-4479-9B82-0E594943AE13}" dt="2022-09-21T12:41:29.182" v="2981" actId="1076"/>
          <ac:spMkLst>
            <pc:docMk/>
            <pc:sldMk cId="1629170252" sldId="802"/>
            <ac:spMk id="2" creationId="{40E6A97B-8110-4A00-CE42-30345D0D8A4A}"/>
          </ac:spMkLst>
        </pc:spChg>
        <pc:spChg chg="add del mod">
          <ac:chgData name="Erick Arostegui Cunza" userId="d89b6af450cec8f7" providerId="LiveId" clId="{C0C0D843-EC1D-4479-9B82-0E594943AE13}" dt="2022-09-21T12:39:54.617" v="2970" actId="478"/>
          <ac:spMkLst>
            <pc:docMk/>
            <pc:sldMk cId="1629170252" sldId="802"/>
            <ac:spMk id="3" creationId="{1BF0F472-1195-1581-23DC-2051D9BA172D}"/>
          </ac:spMkLst>
        </pc:spChg>
        <pc:spChg chg="add mod">
          <ac:chgData name="Erick Arostegui Cunza" userId="d89b6af450cec8f7" providerId="LiveId" clId="{C0C0D843-EC1D-4479-9B82-0E594943AE13}" dt="2022-09-21T12:41:29.182" v="2981" actId="1076"/>
          <ac:spMkLst>
            <pc:docMk/>
            <pc:sldMk cId="1629170252" sldId="802"/>
            <ac:spMk id="4" creationId="{4821DD52-CAC4-7519-59B9-FB38D905091C}"/>
          </ac:spMkLst>
        </pc:spChg>
        <pc:spChg chg="add mod">
          <ac:chgData name="Erick Arostegui Cunza" userId="d89b6af450cec8f7" providerId="LiveId" clId="{C0C0D843-EC1D-4479-9B82-0E594943AE13}" dt="2022-09-21T12:41:29.182" v="2981" actId="1076"/>
          <ac:spMkLst>
            <pc:docMk/>
            <pc:sldMk cId="1629170252" sldId="802"/>
            <ac:spMk id="5" creationId="{CE6F9F15-845D-3954-012C-7D44DD507091}"/>
          </ac:spMkLst>
        </pc:spChg>
        <pc:spChg chg="mod">
          <ac:chgData name="Erick Arostegui Cunza" userId="d89b6af450cec8f7" providerId="LiveId" clId="{C0C0D843-EC1D-4479-9B82-0E594943AE13}" dt="2022-09-21T12:31:22.027" v="2949"/>
          <ac:spMkLst>
            <pc:docMk/>
            <pc:sldMk cId="1629170252" sldId="802"/>
            <ac:spMk id="6" creationId="{53146035-6BDA-3C1E-A86C-A633F9510E08}"/>
          </ac:spMkLst>
        </pc:spChg>
        <pc:spChg chg="del mod">
          <ac:chgData name="Erick Arostegui Cunza" userId="d89b6af450cec8f7" providerId="LiveId" clId="{C0C0D843-EC1D-4479-9B82-0E594943AE13}" dt="2022-09-21T12:39:52.507" v="2969" actId="478"/>
          <ac:spMkLst>
            <pc:docMk/>
            <pc:sldMk cId="1629170252" sldId="802"/>
            <ac:spMk id="8" creationId="{BEE35CA7-FDDE-6CBB-8670-E821CDB7198B}"/>
          </ac:spMkLst>
        </pc:spChg>
        <pc:spChg chg="mod">
          <ac:chgData name="Erick Arostegui Cunza" userId="d89b6af450cec8f7" providerId="LiveId" clId="{C0C0D843-EC1D-4479-9B82-0E594943AE13}" dt="2022-09-21T20:22:46.935" v="3659" actId="207"/>
          <ac:spMkLst>
            <pc:docMk/>
            <pc:sldMk cId="1629170252" sldId="802"/>
            <ac:spMk id="9" creationId="{56C889CB-F393-4BCE-A5E8-AA9AC2D328BD}"/>
          </ac:spMkLst>
        </pc:spChg>
        <pc:spChg chg="del">
          <ac:chgData name="Erick Arostegui Cunza" userId="d89b6af450cec8f7" providerId="LiveId" clId="{C0C0D843-EC1D-4479-9B82-0E594943AE13}" dt="2022-09-21T12:38:57.949" v="2958" actId="478"/>
          <ac:spMkLst>
            <pc:docMk/>
            <pc:sldMk cId="1629170252" sldId="802"/>
            <ac:spMk id="11" creationId="{4400C329-5703-786C-D40B-D2111BF6E0F8}"/>
          </ac:spMkLst>
        </pc:spChg>
        <pc:spChg chg="del">
          <ac:chgData name="Erick Arostegui Cunza" userId="d89b6af450cec8f7" providerId="LiveId" clId="{C0C0D843-EC1D-4479-9B82-0E594943AE13}" dt="2022-09-21T12:38:57.949" v="2958" actId="478"/>
          <ac:spMkLst>
            <pc:docMk/>
            <pc:sldMk cId="1629170252" sldId="802"/>
            <ac:spMk id="20" creationId="{42A6EDAA-A584-3119-F089-7993026536F2}"/>
          </ac:spMkLst>
        </pc:spChg>
        <pc:picChg chg="add del">
          <ac:chgData name="Erick Arostegui Cunza" userId="d89b6af450cec8f7" providerId="LiveId" clId="{C0C0D843-EC1D-4479-9B82-0E594943AE13}" dt="2022-09-21T12:46:42.196" v="2998"/>
          <ac:picMkLst>
            <pc:docMk/>
            <pc:sldMk cId="1629170252" sldId="802"/>
            <ac:picMk id="7" creationId="{6897CB0F-1A4B-E7F4-68BE-B59E943C0149}"/>
          </ac:picMkLst>
        </pc:picChg>
        <pc:picChg chg="add del">
          <ac:chgData name="Erick Arostegui Cunza" userId="d89b6af450cec8f7" providerId="LiveId" clId="{C0C0D843-EC1D-4479-9B82-0E594943AE13}" dt="2022-09-21T12:46:48.723" v="3000"/>
          <ac:picMkLst>
            <pc:docMk/>
            <pc:sldMk cId="1629170252" sldId="802"/>
            <ac:picMk id="10" creationId="{E23342D6-0602-D6D7-95E3-4D59CC4A2413}"/>
          </ac:picMkLst>
        </pc:picChg>
        <pc:picChg chg="add del">
          <ac:chgData name="Erick Arostegui Cunza" userId="d89b6af450cec8f7" providerId="LiveId" clId="{C0C0D843-EC1D-4479-9B82-0E594943AE13}" dt="2022-09-21T12:46:56.879" v="3002"/>
          <ac:picMkLst>
            <pc:docMk/>
            <pc:sldMk cId="1629170252" sldId="802"/>
            <ac:picMk id="12" creationId="{87A81DC9-8E44-EA58-0C01-CAE9592DABC6}"/>
          </ac:picMkLst>
        </pc:picChg>
        <pc:picChg chg="add del mod">
          <ac:chgData name="Erick Arostegui Cunza" userId="d89b6af450cec8f7" providerId="LiveId" clId="{C0C0D843-EC1D-4479-9B82-0E594943AE13}" dt="2022-09-21T12:48:02.386" v="3008" actId="21"/>
          <ac:picMkLst>
            <pc:docMk/>
            <pc:sldMk cId="1629170252" sldId="802"/>
            <ac:picMk id="14" creationId="{9E4C84EF-A866-C25F-55B4-08EA2D82342F}"/>
          </ac:picMkLst>
        </pc:picChg>
        <pc:picChg chg="del mod">
          <ac:chgData name="Erick Arostegui Cunza" userId="d89b6af450cec8f7" providerId="LiveId" clId="{C0C0D843-EC1D-4479-9B82-0E594943AE13}" dt="2022-09-21T12:50:26.101" v="3023" actId="478"/>
          <ac:picMkLst>
            <pc:docMk/>
            <pc:sldMk cId="1629170252" sldId="802"/>
            <ac:picMk id="15" creationId="{3B4F6684-9FBB-FE4B-82C9-FAC00C30E786}"/>
          </ac:picMkLst>
        </pc:picChg>
        <pc:picChg chg="add mod">
          <ac:chgData name="Erick Arostegui Cunza" userId="d89b6af450cec8f7" providerId="LiveId" clId="{C0C0D843-EC1D-4479-9B82-0E594943AE13}" dt="2022-09-21T12:48:16.403" v="3012" actId="29295"/>
          <ac:picMkLst>
            <pc:docMk/>
            <pc:sldMk cId="1629170252" sldId="802"/>
            <ac:picMk id="16" creationId="{C42AF6E6-D8B4-A7A2-B8E0-0C1F79F02BD8}"/>
          </ac:picMkLst>
        </pc:picChg>
        <pc:picChg chg="del mod">
          <ac:chgData name="Erick Arostegui Cunza" userId="d89b6af450cec8f7" providerId="LiveId" clId="{C0C0D843-EC1D-4479-9B82-0E594943AE13}" dt="2022-09-21T12:48:03.410" v="3009" actId="478"/>
          <ac:picMkLst>
            <pc:docMk/>
            <pc:sldMk cId="1629170252" sldId="802"/>
            <ac:picMk id="17" creationId="{8F73DC96-A66F-F594-180B-01E6193C16BC}"/>
          </ac:picMkLst>
        </pc:picChg>
        <pc:picChg chg="del mod">
          <ac:chgData name="Erick Arostegui Cunza" userId="d89b6af450cec8f7" providerId="LiveId" clId="{C0C0D843-EC1D-4479-9B82-0E594943AE13}" dt="2022-09-21T14:26:32.132" v="3034" actId="478"/>
          <ac:picMkLst>
            <pc:docMk/>
            <pc:sldMk cId="1629170252" sldId="802"/>
            <ac:picMk id="18" creationId="{D6A2B543-B5B9-7C1C-17D1-C6C7DEB39584}"/>
          </ac:picMkLst>
        </pc:picChg>
        <pc:picChg chg="add del mod">
          <ac:chgData name="Erick Arostegui Cunza" userId="d89b6af450cec8f7" providerId="LiveId" clId="{C0C0D843-EC1D-4479-9B82-0E594943AE13}" dt="2022-09-21T12:50:25.095" v="3022" actId="21"/>
          <ac:picMkLst>
            <pc:docMk/>
            <pc:sldMk cId="1629170252" sldId="802"/>
            <ac:picMk id="19" creationId="{9ED44CF8-6156-7E6D-87C0-8FA7C7923914}"/>
          </ac:picMkLst>
        </pc:picChg>
        <pc:picChg chg="add mod">
          <ac:chgData name="Erick Arostegui Cunza" userId="d89b6af450cec8f7" providerId="LiveId" clId="{C0C0D843-EC1D-4479-9B82-0E594943AE13}" dt="2022-09-21T12:50:30.004" v="3025" actId="1366"/>
          <ac:picMkLst>
            <pc:docMk/>
            <pc:sldMk cId="1629170252" sldId="802"/>
            <ac:picMk id="21" creationId="{6E65DBF8-0AA7-CC7F-4FC1-1956AD8FE4BC}"/>
          </ac:picMkLst>
        </pc:picChg>
        <pc:picChg chg="add del">
          <ac:chgData name="Erick Arostegui Cunza" userId="d89b6af450cec8f7" providerId="LiveId" clId="{C0C0D843-EC1D-4479-9B82-0E594943AE13}" dt="2022-09-21T14:23:43.025" v="3027"/>
          <ac:picMkLst>
            <pc:docMk/>
            <pc:sldMk cId="1629170252" sldId="802"/>
            <ac:picMk id="22" creationId="{63DFE0D4-4D64-3900-3E13-67ED9D550472}"/>
          </ac:picMkLst>
        </pc:picChg>
        <pc:picChg chg="del">
          <ac:chgData name="Erick Arostegui Cunza" userId="d89b6af450cec8f7" providerId="LiveId" clId="{C0C0D843-EC1D-4479-9B82-0E594943AE13}" dt="2022-09-21T20:22:45.640" v="3658" actId="478"/>
          <ac:picMkLst>
            <pc:docMk/>
            <pc:sldMk cId="1629170252" sldId="802"/>
            <ac:picMk id="23" creationId="{D1707DB2-87AF-AA81-88AB-E35B99DA3F7D}"/>
          </ac:picMkLst>
        </pc:picChg>
        <pc:picChg chg="add del mod">
          <ac:chgData name="Erick Arostegui Cunza" userId="d89b6af450cec8f7" providerId="LiveId" clId="{C0C0D843-EC1D-4479-9B82-0E594943AE13}" dt="2022-09-21T14:26:31.052" v="3033" actId="21"/>
          <ac:picMkLst>
            <pc:docMk/>
            <pc:sldMk cId="1629170252" sldId="802"/>
            <ac:picMk id="25" creationId="{C1B433DE-CAF1-1A9E-BC74-E90DDB5F092E}"/>
          </ac:picMkLst>
        </pc:picChg>
        <pc:picChg chg="add mod">
          <ac:chgData name="Erick Arostegui Cunza" userId="d89b6af450cec8f7" providerId="LiveId" clId="{C0C0D843-EC1D-4479-9B82-0E594943AE13}" dt="2022-09-21T14:26:40.904" v="3037" actId="29295"/>
          <ac:picMkLst>
            <pc:docMk/>
            <pc:sldMk cId="1629170252" sldId="802"/>
            <ac:picMk id="26" creationId="{179F6170-4C15-F6EA-FE7A-B4FB65BAA094}"/>
          </ac:picMkLst>
        </pc:picChg>
        <pc:picChg chg="add del mod">
          <ac:chgData name="Erick Arostegui Cunza" userId="d89b6af450cec8f7" providerId="LiveId" clId="{C0C0D843-EC1D-4479-9B82-0E594943AE13}" dt="2022-09-21T12:45:44.053" v="2994" actId="478"/>
          <ac:picMkLst>
            <pc:docMk/>
            <pc:sldMk cId="1629170252" sldId="802"/>
            <ac:picMk id="8194" creationId="{E0C5E220-E6C9-BFD2-7DE0-1C5A0EC81651}"/>
          </ac:picMkLst>
        </pc:picChg>
        <pc:picChg chg="add del">
          <ac:chgData name="Erick Arostegui Cunza" userId="d89b6af450cec8f7" providerId="LiveId" clId="{C0C0D843-EC1D-4479-9B82-0E594943AE13}" dt="2022-09-21T12:46:06.116" v="2996" actId="21"/>
          <ac:picMkLst>
            <pc:docMk/>
            <pc:sldMk cId="1629170252" sldId="802"/>
            <ac:picMk id="8196" creationId="{FB6CA486-6AE1-7A1B-736C-0FA8BDCFAA5E}"/>
          </ac:picMkLst>
        </pc:picChg>
        <pc:picChg chg="add del mod">
          <ac:chgData name="Erick Arostegui Cunza" userId="d89b6af450cec8f7" providerId="LiveId" clId="{C0C0D843-EC1D-4479-9B82-0E594943AE13}" dt="2022-09-21T12:49:38.647" v="3018" actId="21"/>
          <ac:picMkLst>
            <pc:docMk/>
            <pc:sldMk cId="1629170252" sldId="802"/>
            <ac:picMk id="8198" creationId="{BF3F13BE-BD6F-89B9-7A27-ABC211CFCA7B}"/>
          </ac:picMkLst>
        </pc:picChg>
      </pc:sldChg>
      <pc:sldChg chg="addSp delSp modSp add mod modClrScheme chgLayout">
        <pc:chgData name="Erick Arostegui Cunza" userId="d89b6af450cec8f7" providerId="LiveId" clId="{C0C0D843-EC1D-4479-9B82-0E594943AE13}" dt="2022-09-21T20:22:50.794" v="3661" actId="207"/>
        <pc:sldMkLst>
          <pc:docMk/>
          <pc:sldMk cId="3154900383" sldId="803"/>
        </pc:sldMkLst>
        <pc:spChg chg="mod">
          <ac:chgData name="Erick Arostegui Cunza" userId="d89b6af450cec8f7" providerId="LiveId" clId="{C0C0D843-EC1D-4479-9B82-0E594943AE13}" dt="2022-09-21T14:32:17.302" v="3052" actId="1076"/>
          <ac:spMkLst>
            <pc:docMk/>
            <pc:sldMk cId="3154900383" sldId="803"/>
            <ac:spMk id="2" creationId="{40E6A97B-8110-4A00-CE42-30345D0D8A4A}"/>
          </ac:spMkLst>
        </pc:spChg>
        <pc:spChg chg="del">
          <ac:chgData name="Erick Arostegui Cunza" userId="d89b6af450cec8f7" providerId="LiveId" clId="{C0C0D843-EC1D-4479-9B82-0E594943AE13}" dt="2022-09-21T12:42:04.605" v="2988" actId="478"/>
          <ac:spMkLst>
            <pc:docMk/>
            <pc:sldMk cId="3154900383" sldId="803"/>
            <ac:spMk id="4" creationId="{4821DD52-CAC4-7519-59B9-FB38D905091C}"/>
          </ac:spMkLst>
        </pc:spChg>
        <pc:spChg chg="mod">
          <ac:chgData name="Erick Arostegui Cunza" userId="d89b6af450cec8f7" providerId="LiveId" clId="{C0C0D843-EC1D-4479-9B82-0E594943AE13}" dt="2022-09-21T14:32:13.371" v="3051" actId="1076"/>
          <ac:spMkLst>
            <pc:docMk/>
            <pc:sldMk cId="3154900383" sldId="803"/>
            <ac:spMk id="5" creationId="{CE6F9F15-845D-3954-012C-7D44DD507091}"/>
          </ac:spMkLst>
        </pc:spChg>
        <pc:spChg chg="mod">
          <ac:chgData name="Erick Arostegui Cunza" userId="d89b6af450cec8f7" providerId="LiveId" clId="{C0C0D843-EC1D-4479-9B82-0E594943AE13}" dt="2022-09-21T20:22:50.794" v="3661" actId="207"/>
          <ac:spMkLst>
            <pc:docMk/>
            <pc:sldMk cId="3154900383" sldId="803"/>
            <ac:spMk id="9" creationId="{56C889CB-F393-4BCE-A5E8-AA9AC2D328BD}"/>
          </ac:spMkLst>
        </pc:spChg>
        <pc:picChg chg="add del mod">
          <ac:chgData name="Erick Arostegui Cunza" userId="d89b6af450cec8f7" providerId="LiveId" clId="{C0C0D843-EC1D-4479-9B82-0E594943AE13}" dt="2022-09-21T14:31:33.927" v="3043" actId="21"/>
          <ac:picMkLst>
            <pc:docMk/>
            <pc:sldMk cId="3154900383" sldId="803"/>
            <ac:picMk id="7" creationId="{20F05E5B-C9C8-62D7-A6D0-1AD6A4C51AAD}"/>
          </ac:picMkLst>
        </pc:picChg>
        <pc:picChg chg="add mod">
          <ac:chgData name="Erick Arostegui Cunza" userId="d89b6af450cec8f7" providerId="LiveId" clId="{C0C0D843-EC1D-4479-9B82-0E594943AE13}" dt="2022-09-21T14:32:13.371" v="3051" actId="1076"/>
          <ac:picMkLst>
            <pc:docMk/>
            <pc:sldMk cId="3154900383" sldId="803"/>
            <ac:picMk id="8" creationId="{38E75BF5-C0DD-41AA-69BC-6CE2D51D51E1}"/>
          </ac:picMkLst>
        </pc:picChg>
        <pc:picChg chg="add mod">
          <ac:chgData name="Erick Arostegui Cunza" userId="d89b6af450cec8f7" providerId="LiveId" clId="{C0C0D843-EC1D-4479-9B82-0E594943AE13}" dt="2022-09-21T14:33:04.012" v="3062"/>
          <ac:picMkLst>
            <pc:docMk/>
            <pc:sldMk cId="3154900383" sldId="803"/>
            <ac:picMk id="10" creationId="{FE3EE41F-1998-8600-B1F9-EDA3ADB66618}"/>
          </ac:picMkLst>
        </pc:picChg>
        <pc:picChg chg="add del mod">
          <ac:chgData name="Erick Arostegui Cunza" userId="d89b6af450cec8f7" providerId="LiveId" clId="{C0C0D843-EC1D-4479-9B82-0E594943AE13}" dt="2022-09-21T14:32:58.528" v="3059" actId="478"/>
          <ac:picMkLst>
            <pc:docMk/>
            <pc:sldMk cId="3154900383" sldId="803"/>
            <ac:picMk id="15" creationId="{3B4F6684-9FBB-FE4B-82C9-FAC00C30E786}"/>
          </ac:picMkLst>
        </pc:picChg>
        <pc:picChg chg="del mod">
          <ac:chgData name="Erick Arostegui Cunza" userId="d89b6af450cec8f7" providerId="LiveId" clId="{C0C0D843-EC1D-4479-9B82-0E594943AE13}" dt="2022-09-21T14:31:34.980" v="3044" actId="478"/>
          <ac:picMkLst>
            <pc:docMk/>
            <pc:sldMk cId="3154900383" sldId="803"/>
            <ac:picMk id="17" creationId="{8F73DC96-A66F-F594-180B-01E6193C16BC}"/>
          </ac:picMkLst>
        </pc:picChg>
        <pc:picChg chg="del">
          <ac:chgData name="Erick Arostegui Cunza" userId="d89b6af450cec8f7" providerId="LiveId" clId="{C0C0D843-EC1D-4479-9B82-0E594943AE13}" dt="2022-09-21T12:42:03.177" v="2987" actId="478"/>
          <ac:picMkLst>
            <pc:docMk/>
            <pc:sldMk cId="3154900383" sldId="803"/>
            <ac:picMk id="18" creationId="{D6A2B543-B5B9-7C1C-17D1-C6C7DEB39584}"/>
          </ac:picMkLst>
        </pc:picChg>
        <pc:picChg chg="del">
          <ac:chgData name="Erick Arostegui Cunza" userId="d89b6af450cec8f7" providerId="LiveId" clId="{C0C0D843-EC1D-4479-9B82-0E594943AE13}" dt="2022-09-21T20:22:49.455" v="3660" actId="478"/>
          <ac:picMkLst>
            <pc:docMk/>
            <pc:sldMk cId="3154900383" sldId="803"/>
            <ac:picMk id="23" creationId="{D1707DB2-87AF-AA81-88AB-E35B99DA3F7D}"/>
          </ac:picMkLst>
        </pc:picChg>
        <pc:picChg chg="add del mod">
          <ac:chgData name="Erick Arostegui Cunza" userId="d89b6af450cec8f7" providerId="LiveId" clId="{C0C0D843-EC1D-4479-9B82-0E594943AE13}" dt="2022-09-21T14:32:57.514" v="3058" actId="21"/>
          <ac:picMkLst>
            <pc:docMk/>
            <pc:sldMk cId="3154900383" sldId="803"/>
            <ac:picMk id="9218" creationId="{243FA84C-BB24-94EC-DA52-5A9DD165EF6B}"/>
          </ac:picMkLst>
        </pc:picChg>
      </pc:sldChg>
      <pc:sldChg chg="addSp delSp modSp add mod modClrScheme chgLayout">
        <pc:chgData name="Erick Arostegui Cunza" userId="d89b6af450cec8f7" providerId="LiveId" clId="{C0C0D843-EC1D-4479-9B82-0E594943AE13}" dt="2022-09-21T20:27:48.297" v="3720" actId="1035"/>
        <pc:sldMkLst>
          <pc:docMk/>
          <pc:sldMk cId="2242386704" sldId="804"/>
        </pc:sldMkLst>
        <pc:spChg chg="del">
          <ac:chgData name="Erick Arostegui Cunza" userId="d89b6af450cec8f7" providerId="LiveId" clId="{C0C0D843-EC1D-4479-9B82-0E594943AE13}" dt="2022-09-21T14:33:59.232" v="3068" actId="478"/>
          <ac:spMkLst>
            <pc:docMk/>
            <pc:sldMk cId="2242386704" sldId="804"/>
            <ac:spMk id="2" creationId="{40E6A97B-8110-4A00-CE42-30345D0D8A4A}"/>
          </ac:spMkLst>
        </pc:spChg>
        <pc:spChg chg="add mod">
          <ac:chgData name="Erick Arostegui Cunza" userId="d89b6af450cec8f7" providerId="LiveId" clId="{C0C0D843-EC1D-4479-9B82-0E594943AE13}" dt="2022-09-21T20:27:48.297" v="3720" actId="1035"/>
          <ac:spMkLst>
            <pc:docMk/>
            <pc:sldMk cId="2242386704" sldId="804"/>
            <ac:spMk id="3" creationId="{2E0E266D-C973-2F59-4AFF-4FD34AA47889}"/>
          </ac:spMkLst>
        </pc:spChg>
        <pc:spChg chg="del">
          <ac:chgData name="Erick Arostegui Cunza" userId="d89b6af450cec8f7" providerId="LiveId" clId="{C0C0D843-EC1D-4479-9B82-0E594943AE13}" dt="2022-09-21T14:34:02.033" v="3071" actId="478"/>
          <ac:spMkLst>
            <pc:docMk/>
            <pc:sldMk cId="2242386704" sldId="804"/>
            <ac:spMk id="4" creationId="{4821DD52-CAC4-7519-59B9-FB38D905091C}"/>
          </ac:spMkLst>
        </pc:spChg>
        <pc:spChg chg="mod">
          <ac:chgData name="Erick Arostegui Cunza" userId="d89b6af450cec8f7" providerId="LiveId" clId="{C0C0D843-EC1D-4479-9B82-0E594943AE13}" dt="2022-09-21T20:27:48.297" v="3720" actId="1035"/>
          <ac:spMkLst>
            <pc:docMk/>
            <pc:sldMk cId="2242386704" sldId="804"/>
            <ac:spMk id="5" creationId="{CE6F9F15-845D-3954-012C-7D44DD507091}"/>
          </ac:spMkLst>
        </pc:spChg>
        <pc:spChg chg="mod">
          <ac:chgData name="Erick Arostegui Cunza" userId="d89b6af450cec8f7" providerId="LiveId" clId="{C0C0D843-EC1D-4479-9B82-0E594943AE13}" dt="2022-09-21T14:33:27.686" v="3064"/>
          <ac:spMkLst>
            <pc:docMk/>
            <pc:sldMk cId="2242386704" sldId="804"/>
            <ac:spMk id="6" creationId="{53146035-6BDA-3C1E-A86C-A633F9510E08}"/>
          </ac:spMkLst>
        </pc:spChg>
        <pc:spChg chg="add mod">
          <ac:chgData name="Erick Arostegui Cunza" userId="d89b6af450cec8f7" providerId="LiveId" clId="{C0C0D843-EC1D-4479-9B82-0E594943AE13}" dt="2022-09-21T20:27:48.297" v="3720" actId="1035"/>
          <ac:spMkLst>
            <pc:docMk/>
            <pc:sldMk cId="2242386704" sldId="804"/>
            <ac:spMk id="8" creationId="{6BA10795-0092-12C4-BF5F-13E8A0459AD1}"/>
          </ac:spMkLst>
        </pc:spChg>
        <pc:spChg chg="mod">
          <ac:chgData name="Erick Arostegui Cunza" userId="d89b6af450cec8f7" providerId="LiveId" clId="{C0C0D843-EC1D-4479-9B82-0E594943AE13}" dt="2022-09-21T20:22:54.445" v="3663" actId="207"/>
          <ac:spMkLst>
            <pc:docMk/>
            <pc:sldMk cId="2242386704" sldId="804"/>
            <ac:spMk id="9" creationId="{56C889CB-F393-4BCE-A5E8-AA9AC2D328BD}"/>
          </ac:spMkLst>
        </pc:spChg>
        <pc:spChg chg="add mod">
          <ac:chgData name="Erick Arostegui Cunza" userId="d89b6af450cec8f7" providerId="LiveId" clId="{C0C0D843-EC1D-4479-9B82-0E594943AE13}" dt="2022-09-21T20:27:48.297" v="3720" actId="1035"/>
          <ac:spMkLst>
            <pc:docMk/>
            <pc:sldMk cId="2242386704" sldId="804"/>
            <ac:spMk id="11" creationId="{92823DF4-6004-3DED-CAD7-5A1F221F75C7}"/>
          </ac:spMkLst>
        </pc:spChg>
        <pc:picChg chg="add del mod">
          <ac:chgData name="Erick Arostegui Cunza" userId="d89b6af450cec8f7" providerId="LiveId" clId="{C0C0D843-EC1D-4479-9B82-0E594943AE13}" dt="2022-09-21T14:46:13.237" v="3123" actId="478"/>
          <ac:picMkLst>
            <pc:docMk/>
            <pc:sldMk cId="2242386704" sldId="804"/>
            <ac:picMk id="7" creationId="{5A04A709-A9AF-614E-4336-6BC41B9CCCFE}"/>
          </ac:picMkLst>
        </pc:picChg>
        <pc:picChg chg="add del mod">
          <ac:chgData name="Erick Arostegui Cunza" userId="d89b6af450cec8f7" providerId="LiveId" clId="{C0C0D843-EC1D-4479-9B82-0E594943AE13}" dt="2022-09-21T14:53:04.461" v="3133" actId="478"/>
          <ac:picMkLst>
            <pc:docMk/>
            <pc:sldMk cId="2242386704" sldId="804"/>
            <ac:picMk id="10" creationId="{53721005-F2C4-042E-2172-BF877DAFC330}"/>
          </ac:picMkLst>
        </pc:picChg>
        <pc:picChg chg="add mod">
          <ac:chgData name="Erick Arostegui Cunza" userId="d89b6af450cec8f7" providerId="LiveId" clId="{C0C0D843-EC1D-4479-9B82-0E594943AE13}" dt="2022-09-21T20:27:48.297" v="3720" actId="1035"/>
          <ac:picMkLst>
            <pc:docMk/>
            <pc:sldMk cId="2242386704" sldId="804"/>
            <ac:picMk id="12" creationId="{66B90E87-ECE7-A03C-FC56-3510EDC3F356}"/>
          </ac:picMkLst>
        </pc:picChg>
        <pc:picChg chg="add del mod">
          <ac:chgData name="Erick Arostegui Cunza" userId="d89b6af450cec8f7" providerId="LiveId" clId="{C0C0D843-EC1D-4479-9B82-0E594943AE13}" dt="2022-09-21T14:40:09.617" v="3098" actId="21"/>
          <ac:picMkLst>
            <pc:docMk/>
            <pc:sldMk cId="2242386704" sldId="804"/>
            <ac:picMk id="14" creationId="{4F1B0C2F-F187-58D9-930A-7BD209F3FEC9}"/>
          </ac:picMkLst>
        </pc:picChg>
        <pc:picChg chg="add mod">
          <ac:chgData name="Erick Arostegui Cunza" userId="d89b6af450cec8f7" providerId="LiveId" clId="{C0C0D843-EC1D-4479-9B82-0E594943AE13}" dt="2022-09-21T20:27:48.297" v="3720" actId="1035"/>
          <ac:picMkLst>
            <pc:docMk/>
            <pc:sldMk cId="2242386704" sldId="804"/>
            <ac:picMk id="15" creationId="{0650EDAD-9488-579A-52CC-8308DE973C75}"/>
          </ac:picMkLst>
        </pc:picChg>
        <pc:picChg chg="del mod">
          <ac:chgData name="Erick Arostegui Cunza" userId="d89b6af450cec8f7" providerId="LiveId" clId="{C0C0D843-EC1D-4479-9B82-0E594943AE13}" dt="2022-09-21T14:40:10.752" v="3099" actId="478"/>
          <ac:picMkLst>
            <pc:docMk/>
            <pc:sldMk cId="2242386704" sldId="804"/>
            <ac:picMk id="16" creationId="{C42AF6E6-D8B4-A7A2-B8E0-0C1F79F02BD8}"/>
          </ac:picMkLst>
        </pc:picChg>
        <pc:picChg chg="add del mod">
          <ac:chgData name="Erick Arostegui Cunza" userId="d89b6af450cec8f7" providerId="LiveId" clId="{C0C0D843-EC1D-4479-9B82-0E594943AE13}" dt="2022-09-21T14:46:12.114" v="3122" actId="21"/>
          <ac:picMkLst>
            <pc:docMk/>
            <pc:sldMk cId="2242386704" sldId="804"/>
            <ac:picMk id="18" creationId="{FDAFCCB1-41D6-82AE-000A-E76E66B28EEA}"/>
          </ac:picMkLst>
        </pc:picChg>
        <pc:picChg chg="add mod">
          <ac:chgData name="Erick Arostegui Cunza" userId="d89b6af450cec8f7" providerId="LiveId" clId="{C0C0D843-EC1D-4479-9B82-0E594943AE13}" dt="2022-09-21T20:27:48.297" v="3720" actId="1035"/>
          <ac:picMkLst>
            <pc:docMk/>
            <pc:sldMk cId="2242386704" sldId="804"/>
            <ac:picMk id="19" creationId="{38278B7B-AE20-ED37-8FD4-4BC8D2D65BA0}"/>
          </ac:picMkLst>
        </pc:picChg>
        <pc:picChg chg="del">
          <ac:chgData name="Erick Arostegui Cunza" userId="d89b6af450cec8f7" providerId="LiveId" clId="{C0C0D843-EC1D-4479-9B82-0E594943AE13}" dt="2022-09-21T14:33:59.887" v="3069" actId="478"/>
          <ac:picMkLst>
            <pc:docMk/>
            <pc:sldMk cId="2242386704" sldId="804"/>
            <ac:picMk id="21" creationId="{6E65DBF8-0AA7-CC7F-4FC1-1956AD8FE4BC}"/>
          </ac:picMkLst>
        </pc:picChg>
        <pc:picChg chg="add del mod">
          <ac:chgData name="Erick Arostegui Cunza" userId="d89b6af450cec8f7" providerId="LiveId" clId="{C0C0D843-EC1D-4479-9B82-0E594943AE13}" dt="2022-09-21T14:53:03.523" v="3132" actId="21"/>
          <ac:picMkLst>
            <pc:docMk/>
            <pc:sldMk cId="2242386704" sldId="804"/>
            <ac:picMk id="22" creationId="{C14B45B4-C08E-4F3D-DF82-F38E2F642C45}"/>
          </ac:picMkLst>
        </pc:picChg>
        <pc:picChg chg="del">
          <ac:chgData name="Erick Arostegui Cunza" userId="d89b6af450cec8f7" providerId="LiveId" clId="{C0C0D843-EC1D-4479-9B82-0E594943AE13}" dt="2022-09-21T20:22:53.255" v="3662" actId="478"/>
          <ac:picMkLst>
            <pc:docMk/>
            <pc:sldMk cId="2242386704" sldId="804"/>
            <ac:picMk id="23" creationId="{D1707DB2-87AF-AA81-88AB-E35B99DA3F7D}"/>
          </ac:picMkLst>
        </pc:picChg>
        <pc:picChg chg="add mod">
          <ac:chgData name="Erick Arostegui Cunza" userId="d89b6af450cec8f7" providerId="LiveId" clId="{C0C0D843-EC1D-4479-9B82-0E594943AE13}" dt="2022-09-21T20:27:48.297" v="3720" actId="1035"/>
          <ac:picMkLst>
            <pc:docMk/>
            <pc:sldMk cId="2242386704" sldId="804"/>
            <ac:picMk id="24" creationId="{B91C9BDF-8C83-58C9-ABCC-3A43C429264B}"/>
          </ac:picMkLst>
        </pc:picChg>
        <pc:picChg chg="del">
          <ac:chgData name="Erick Arostegui Cunza" userId="d89b6af450cec8f7" providerId="LiveId" clId="{C0C0D843-EC1D-4479-9B82-0E594943AE13}" dt="2022-09-21T14:34:00.771" v="3070" actId="478"/>
          <ac:picMkLst>
            <pc:docMk/>
            <pc:sldMk cId="2242386704" sldId="804"/>
            <ac:picMk id="26" creationId="{179F6170-4C15-F6EA-FE7A-B4FB65BAA094}"/>
          </ac:picMkLst>
        </pc:picChg>
        <pc:picChg chg="add mod">
          <ac:chgData name="Erick Arostegui Cunza" userId="d89b6af450cec8f7" providerId="LiveId" clId="{C0C0D843-EC1D-4479-9B82-0E594943AE13}" dt="2022-09-21T20:27:48.297" v="3720" actId="1035"/>
          <ac:picMkLst>
            <pc:docMk/>
            <pc:sldMk cId="2242386704" sldId="804"/>
            <ac:picMk id="10242" creationId="{8E2190B8-8358-8129-6C07-D5D75A935F52}"/>
          </ac:picMkLst>
        </pc:picChg>
      </pc:sldChg>
      <pc:sldChg chg="addSp delSp modSp add mod">
        <pc:chgData name="Erick Arostegui Cunza" userId="d89b6af450cec8f7" providerId="LiveId" clId="{C0C0D843-EC1D-4479-9B82-0E594943AE13}" dt="2022-09-21T20:06:41.169" v="3456" actId="1076"/>
        <pc:sldMkLst>
          <pc:docMk/>
          <pc:sldMk cId="2820107014" sldId="805"/>
        </pc:sldMkLst>
        <pc:spChg chg="mod">
          <ac:chgData name="Erick Arostegui Cunza" userId="d89b6af450cec8f7" providerId="LiveId" clId="{C0C0D843-EC1D-4479-9B82-0E594943AE13}" dt="2022-09-21T20:05:48.395" v="3442" actId="1076"/>
          <ac:spMkLst>
            <pc:docMk/>
            <pc:sldMk cId="2820107014" sldId="805"/>
            <ac:spMk id="6" creationId="{77158266-86A3-4451-ACF5-8F36D409DD1B}"/>
          </ac:spMkLst>
        </pc:spChg>
        <pc:spChg chg="add mod">
          <ac:chgData name="Erick Arostegui Cunza" userId="d89b6af450cec8f7" providerId="LiveId" clId="{C0C0D843-EC1D-4479-9B82-0E594943AE13}" dt="2022-09-21T20:06:24.392" v="3452" actId="14100"/>
          <ac:spMkLst>
            <pc:docMk/>
            <pc:sldMk cId="2820107014" sldId="805"/>
            <ac:spMk id="7" creationId="{004051FC-8935-345D-12C6-B46E2BC1A883}"/>
          </ac:spMkLst>
        </pc:spChg>
        <pc:spChg chg="del">
          <ac:chgData name="Erick Arostegui Cunza" userId="d89b6af450cec8f7" providerId="LiveId" clId="{C0C0D843-EC1D-4479-9B82-0E594943AE13}" dt="2022-09-21T15:32:49.368" v="3214" actId="478"/>
          <ac:spMkLst>
            <pc:docMk/>
            <pc:sldMk cId="2820107014" sldId="805"/>
            <ac:spMk id="10" creationId="{7A87362A-CDD0-334A-9C0F-4FC880B6ACBE}"/>
          </ac:spMkLst>
        </pc:spChg>
        <pc:spChg chg="mod">
          <ac:chgData name="Erick Arostegui Cunza" userId="d89b6af450cec8f7" providerId="LiveId" clId="{C0C0D843-EC1D-4479-9B82-0E594943AE13}" dt="2022-09-21T20:05:48.395" v="3442" actId="1076"/>
          <ac:spMkLst>
            <pc:docMk/>
            <pc:sldMk cId="2820107014" sldId="805"/>
            <ac:spMk id="12" creationId="{6A788EFD-3D0A-4A29-9598-51A1935603AF}"/>
          </ac:spMkLst>
        </pc:spChg>
        <pc:spChg chg="mod">
          <ac:chgData name="Erick Arostegui Cunza" userId="d89b6af450cec8f7" providerId="LiveId" clId="{C0C0D843-EC1D-4479-9B82-0E594943AE13}" dt="2022-09-21T20:05:48.395" v="3442" actId="1076"/>
          <ac:spMkLst>
            <pc:docMk/>
            <pc:sldMk cId="2820107014" sldId="805"/>
            <ac:spMk id="15" creationId="{CD562C71-7D37-49D9-981F-03946A3D5BE7}"/>
          </ac:spMkLst>
        </pc:spChg>
        <pc:spChg chg="mod">
          <ac:chgData name="Erick Arostegui Cunza" userId="d89b6af450cec8f7" providerId="LiveId" clId="{C0C0D843-EC1D-4479-9B82-0E594943AE13}" dt="2022-09-21T20:05:48.395" v="3442" actId="1076"/>
          <ac:spMkLst>
            <pc:docMk/>
            <pc:sldMk cId="2820107014" sldId="805"/>
            <ac:spMk id="17" creationId="{00000000-0000-0000-0000-000000000000}"/>
          </ac:spMkLst>
        </pc:spChg>
        <pc:spChg chg="add del mod">
          <ac:chgData name="Erick Arostegui Cunza" userId="d89b6af450cec8f7" providerId="LiveId" clId="{C0C0D843-EC1D-4479-9B82-0E594943AE13}" dt="2022-09-21T15:50:17.216" v="3341" actId="21"/>
          <ac:spMkLst>
            <pc:docMk/>
            <pc:sldMk cId="2820107014" sldId="805"/>
            <ac:spMk id="18" creationId="{D56B0BA3-A88C-93D2-4F60-54F0319ABE33}"/>
          </ac:spMkLst>
        </pc:spChg>
        <pc:spChg chg="mod">
          <ac:chgData name="Erick Arostegui Cunza" userId="d89b6af450cec8f7" providerId="LiveId" clId="{C0C0D843-EC1D-4479-9B82-0E594943AE13}" dt="2022-09-21T20:05:48.395" v="3442" actId="1076"/>
          <ac:spMkLst>
            <pc:docMk/>
            <pc:sldMk cId="2820107014" sldId="805"/>
            <ac:spMk id="19" creationId="{AFEB762F-1B0C-4F8C-AC37-1B5530A3B821}"/>
          </ac:spMkLst>
        </pc:spChg>
        <pc:spChg chg="mod">
          <ac:chgData name="Erick Arostegui Cunza" userId="d89b6af450cec8f7" providerId="LiveId" clId="{C0C0D843-EC1D-4479-9B82-0E594943AE13}" dt="2022-09-21T20:05:48.395" v="3442" actId="1076"/>
          <ac:spMkLst>
            <pc:docMk/>
            <pc:sldMk cId="2820107014" sldId="805"/>
            <ac:spMk id="20" creationId="{6B4CA7F3-F26D-4B4C-B263-FEE41D3EF967}"/>
          </ac:spMkLst>
        </pc:spChg>
        <pc:spChg chg="add del mod">
          <ac:chgData name="Erick Arostegui Cunza" userId="d89b6af450cec8f7" providerId="LiveId" clId="{C0C0D843-EC1D-4479-9B82-0E594943AE13}" dt="2022-09-21T15:50:17.216" v="3341" actId="21"/>
          <ac:spMkLst>
            <pc:docMk/>
            <pc:sldMk cId="2820107014" sldId="805"/>
            <ac:spMk id="21" creationId="{88B616A2-01A3-D856-397B-9967FA18BDBA}"/>
          </ac:spMkLst>
        </pc:spChg>
        <pc:spChg chg="add del mod">
          <ac:chgData name="Erick Arostegui Cunza" userId="d89b6af450cec8f7" providerId="LiveId" clId="{C0C0D843-EC1D-4479-9B82-0E594943AE13}" dt="2022-09-21T15:50:17.216" v="3341" actId="21"/>
          <ac:spMkLst>
            <pc:docMk/>
            <pc:sldMk cId="2820107014" sldId="805"/>
            <ac:spMk id="22" creationId="{DF263D05-C0A1-E68C-1B36-B7B8C3E66ED3}"/>
          </ac:spMkLst>
        </pc:spChg>
        <pc:spChg chg="add mod">
          <ac:chgData name="Erick Arostegui Cunza" userId="d89b6af450cec8f7" providerId="LiveId" clId="{C0C0D843-EC1D-4479-9B82-0E594943AE13}" dt="2022-09-21T20:05:48.395" v="3442" actId="1076"/>
          <ac:spMkLst>
            <pc:docMk/>
            <pc:sldMk cId="2820107014" sldId="805"/>
            <ac:spMk id="23" creationId="{E7486B27-1B39-6CD6-272D-57AB1D515487}"/>
          </ac:spMkLst>
        </pc:spChg>
        <pc:spChg chg="add mod">
          <ac:chgData name="Erick Arostegui Cunza" userId="d89b6af450cec8f7" providerId="LiveId" clId="{C0C0D843-EC1D-4479-9B82-0E594943AE13}" dt="2022-09-21T20:05:48.395" v="3442" actId="1076"/>
          <ac:spMkLst>
            <pc:docMk/>
            <pc:sldMk cId="2820107014" sldId="805"/>
            <ac:spMk id="24" creationId="{2FEC50C9-CD0C-F9CB-0036-6F0F5443626F}"/>
          </ac:spMkLst>
        </pc:spChg>
        <pc:spChg chg="add mod">
          <ac:chgData name="Erick Arostegui Cunza" userId="d89b6af450cec8f7" providerId="LiveId" clId="{C0C0D843-EC1D-4479-9B82-0E594943AE13}" dt="2022-09-21T20:05:48.395" v="3442" actId="1076"/>
          <ac:spMkLst>
            <pc:docMk/>
            <pc:sldMk cId="2820107014" sldId="805"/>
            <ac:spMk id="25" creationId="{B0E7BEEF-6254-F81A-E0DD-FFCFB432EF94}"/>
          </ac:spMkLst>
        </pc:spChg>
        <pc:graphicFrameChg chg="add del mod">
          <ac:chgData name="Erick Arostegui Cunza" userId="d89b6af450cec8f7" providerId="LiveId" clId="{C0C0D843-EC1D-4479-9B82-0E594943AE13}" dt="2022-09-21T15:32:20.586" v="3208"/>
          <ac:graphicFrameMkLst>
            <pc:docMk/>
            <pc:sldMk cId="2820107014" sldId="805"/>
            <ac:graphicFrameMk id="2" creationId="{42F93853-1B6C-C822-5AE8-254B7456B78B}"/>
          </ac:graphicFrameMkLst>
        </pc:graphicFrameChg>
        <pc:picChg chg="add del mod">
          <ac:chgData name="Erick Arostegui Cunza" userId="d89b6af450cec8f7" providerId="LiveId" clId="{C0C0D843-EC1D-4479-9B82-0E594943AE13}" dt="2022-09-21T20:06:41.169" v="3456" actId="1076"/>
          <ac:picMkLst>
            <pc:docMk/>
            <pc:sldMk cId="2820107014" sldId="805"/>
            <ac:picMk id="3" creationId="{C3907198-F04E-47D6-B27C-0558A51B782A}"/>
          </ac:picMkLst>
        </pc:picChg>
        <pc:picChg chg="del">
          <ac:chgData name="Erick Arostegui Cunza" userId="d89b6af450cec8f7" providerId="LiveId" clId="{C0C0D843-EC1D-4479-9B82-0E594943AE13}" dt="2022-09-21T15:32:18.401" v="3206" actId="478"/>
          <ac:picMkLst>
            <pc:docMk/>
            <pc:sldMk cId="2820107014" sldId="805"/>
            <ac:picMk id="4" creationId="{00000000-0000-0000-0000-000000000000}"/>
          </ac:picMkLst>
        </pc:picChg>
        <pc:picChg chg="add mod ord">
          <ac:chgData name="Erick Arostegui Cunza" userId="d89b6af450cec8f7" providerId="LiveId" clId="{C0C0D843-EC1D-4479-9B82-0E594943AE13}" dt="2022-09-21T20:06:15.985" v="3450" actId="14100"/>
          <ac:picMkLst>
            <pc:docMk/>
            <pc:sldMk cId="2820107014" sldId="805"/>
            <ac:picMk id="5" creationId="{976C6194-A1C7-87B4-076F-8EA6C5674F4E}"/>
          </ac:picMkLst>
        </pc:picChg>
        <pc:picChg chg="add del mod">
          <ac:chgData name="Erick Arostegui Cunza" userId="d89b6af450cec8f7" providerId="LiveId" clId="{C0C0D843-EC1D-4479-9B82-0E594943AE13}" dt="2022-09-21T15:34:03.989" v="3227"/>
          <ac:picMkLst>
            <pc:docMk/>
            <pc:sldMk cId="2820107014" sldId="805"/>
            <ac:picMk id="9" creationId="{0EF863C0-AA0F-1B87-44E3-AFB5EFC79D1E}"/>
          </ac:picMkLst>
        </pc:picChg>
        <pc:picChg chg="add del">
          <ac:chgData name="Erick Arostegui Cunza" userId="d89b6af450cec8f7" providerId="LiveId" clId="{C0C0D843-EC1D-4479-9B82-0E594943AE13}" dt="2022-09-21T15:36:32.822" v="3229"/>
          <ac:picMkLst>
            <pc:docMk/>
            <pc:sldMk cId="2820107014" sldId="805"/>
            <ac:picMk id="11" creationId="{10A11B8E-BA59-CB14-B619-803AF2614FD5}"/>
          </ac:picMkLst>
        </pc:picChg>
        <pc:picChg chg="add del mod">
          <ac:chgData name="Erick Arostegui Cunza" userId="d89b6af450cec8f7" providerId="LiveId" clId="{C0C0D843-EC1D-4479-9B82-0E594943AE13}" dt="2022-09-21T15:37:13.311" v="3233" actId="21"/>
          <ac:picMkLst>
            <pc:docMk/>
            <pc:sldMk cId="2820107014" sldId="805"/>
            <ac:picMk id="14" creationId="{B0DB6B99-05B1-D906-7A1B-E4F5F1968774}"/>
          </ac:picMkLst>
        </pc:picChg>
        <pc:picChg chg="add del mod">
          <ac:chgData name="Erick Arostegui Cunza" userId="d89b6af450cec8f7" providerId="LiveId" clId="{C0C0D843-EC1D-4479-9B82-0E594943AE13}" dt="2022-09-21T15:50:18.430" v="3342" actId="478"/>
          <ac:picMkLst>
            <pc:docMk/>
            <pc:sldMk cId="2820107014" sldId="805"/>
            <ac:picMk id="16" creationId="{A8788B63-CC44-1C3D-33DE-70D8ED8D9520}"/>
          </ac:picMkLst>
        </pc:picChg>
      </pc:sldChg>
      <pc:sldChg chg="modSp add mod">
        <pc:chgData name="Erick Arostegui Cunza" userId="d89b6af450cec8f7" providerId="LiveId" clId="{C0C0D843-EC1D-4479-9B82-0E594943AE13}" dt="2022-09-21T21:47:19.105" v="3767"/>
        <pc:sldMkLst>
          <pc:docMk/>
          <pc:sldMk cId="2840582334" sldId="806"/>
        </pc:sldMkLst>
        <pc:spChg chg="mod">
          <ac:chgData name="Erick Arostegui Cunza" userId="d89b6af450cec8f7" providerId="LiveId" clId="{C0C0D843-EC1D-4479-9B82-0E594943AE13}" dt="2022-09-21T21:47:07.078" v="3766" actId="20577"/>
          <ac:spMkLst>
            <pc:docMk/>
            <pc:sldMk cId="2840582334" sldId="806"/>
            <ac:spMk id="5" creationId="{F2524B6D-797B-4A59-8734-B649B54BE02B}"/>
          </ac:spMkLst>
        </pc:spChg>
        <pc:spChg chg="mod">
          <ac:chgData name="Erick Arostegui Cunza" userId="d89b6af450cec8f7" providerId="LiveId" clId="{C0C0D843-EC1D-4479-9B82-0E594943AE13}" dt="2022-09-21T21:47:19.105" v="3767"/>
          <ac:spMkLst>
            <pc:docMk/>
            <pc:sldMk cId="2840582334" sldId="806"/>
            <ac:spMk id="6" creationId="{DB7CA870-7AAA-4C4E-9578-9EA791AD8BD3}"/>
          </ac:spMkLst>
        </pc:spChg>
      </pc:sldChg>
      <pc:sldChg chg="addSp delSp modSp add mod">
        <pc:chgData name="Erick Arostegui Cunza" userId="d89b6af450cec8f7" providerId="LiveId" clId="{C0C0D843-EC1D-4479-9B82-0E594943AE13}" dt="2022-09-21T21:57:22.481" v="3790"/>
        <pc:sldMkLst>
          <pc:docMk/>
          <pc:sldMk cId="3966952967" sldId="807"/>
        </pc:sldMkLst>
        <pc:spChg chg="add mod">
          <ac:chgData name="Erick Arostegui Cunza" userId="d89b6af450cec8f7" providerId="LiveId" clId="{C0C0D843-EC1D-4479-9B82-0E594943AE13}" dt="2022-09-21T21:55:06.354" v="3777"/>
          <ac:spMkLst>
            <pc:docMk/>
            <pc:sldMk cId="3966952967" sldId="807"/>
            <ac:spMk id="3" creationId="{57529412-C41F-CA7D-3349-FDB16A40EDD7}"/>
          </ac:spMkLst>
        </pc:spChg>
        <pc:spChg chg="del">
          <ac:chgData name="Erick Arostegui Cunza" userId="d89b6af450cec8f7" providerId="LiveId" clId="{C0C0D843-EC1D-4479-9B82-0E594943AE13}" dt="2022-09-21T21:54:32.230" v="3771" actId="478"/>
          <ac:spMkLst>
            <pc:docMk/>
            <pc:sldMk cId="3966952967" sldId="807"/>
            <ac:spMk id="5" creationId="{20C17544-9F82-E94E-4D57-14AB17FB17D4}"/>
          </ac:spMkLst>
        </pc:spChg>
        <pc:spChg chg="add mod">
          <ac:chgData name="Erick Arostegui Cunza" userId="d89b6af450cec8f7" providerId="LiveId" clId="{C0C0D843-EC1D-4479-9B82-0E594943AE13}" dt="2022-09-21T21:56:46.988" v="3788" actId="207"/>
          <ac:spMkLst>
            <pc:docMk/>
            <pc:sldMk cId="3966952967" sldId="807"/>
            <ac:spMk id="7" creationId="{FE74F52B-2076-9B6C-889F-0DBABC778FA5}"/>
          </ac:spMkLst>
        </pc:spChg>
        <pc:spChg chg="add del mod">
          <ac:chgData name="Erick Arostegui Cunza" userId="d89b6af450cec8f7" providerId="LiveId" clId="{C0C0D843-EC1D-4479-9B82-0E594943AE13}" dt="2022-09-21T21:57:22.481" v="3790"/>
          <ac:spMkLst>
            <pc:docMk/>
            <pc:sldMk cId="3966952967" sldId="807"/>
            <ac:spMk id="8" creationId="{EF0855C0-40F1-8A69-CB07-E7A32A12E15D}"/>
          </ac:spMkLst>
        </pc:spChg>
        <pc:spChg chg="mod">
          <ac:chgData name="Erick Arostegui Cunza" userId="d89b6af450cec8f7" providerId="LiveId" clId="{C0C0D843-EC1D-4479-9B82-0E594943AE13}" dt="2022-09-21T21:54:18.843" v="3769"/>
          <ac:spMkLst>
            <pc:docMk/>
            <pc:sldMk cId="3966952967" sldId="807"/>
            <ac:spMk id="9" creationId="{56C889CB-F393-4BCE-A5E8-AA9AC2D328BD}"/>
          </ac:spMkLst>
        </pc:spChg>
        <pc:picChg chg="add del mod">
          <ac:chgData name="Erick Arostegui Cunza" userId="d89b6af450cec8f7" providerId="LiveId" clId="{C0C0D843-EC1D-4479-9B82-0E594943AE13}" dt="2022-09-21T21:55:19.622" v="3781" actId="21"/>
          <ac:picMkLst>
            <pc:docMk/>
            <pc:sldMk cId="3966952967" sldId="807"/>
            <ac:picMk id="2" creationId="{B5E0403D-59CE-C96C-0D01-663A1A85DD65}"/>
          </ac:picMkLst>
        </pc:picChg>
        <pc:picChg chg="add mod">
          <ac:chgData name="Erick Arostegui Cunza" userId="d89b6af450cec8f7" providerId="LiveId" clId="{C0C0D843-EC1D-4479-9B82-0E594943AE13}" dt="2022-09-21T21:56:15.530" v="3784" actId="1076"/>
          <ac:picMkLst>
            <pc:docMk/>
            <pc:sldMk cId="3966952967" sldId="807"/>
            <ac:picMk id="6" creationId="{DCB743FB-14F2-42CF-0A42-480D7BC66085}"/>
          </ac:picMkLst>
        </pc:picChg>
      </pc:sldChg>
      <pc:sldChg chg="add del">
        <pc:chgData name="Erick Arostegui Cunza" userId="d89b6af450cec8f7" providerId="LiveId" clId="{C0C0D843-EC1D-4479-9B82-0E594943AE13}" dt="2022-09-22T20:27:42.385" v="5073" actId="47"/>
        <pc:sldMkLst>
          <pc:docMk/>
          <pc:sldMk cId="1929797607" sldId="808"/>
        </pc:sldMkLst>
      </pc:sldChg>
      <pc:sldChg chg="addSp delSp modSp add mod">
        <pc:chgData name="Erick Arostegui Cunza" userId="d89b6af450cec8f7" providerId="LiveId" clId="{C0C0D843-EC1D-4479-9B82-0E594943AE13}" dt="2022-09-22T14:28:51.074" v="4684" actId="1076"/>
        <pc:sldMkLst>
          <pc:docMk/>
          <pc:sldMk cId="1203166504" sldId="809"/>
        </pc:sldMkLst>
        <pc:spChg chg="add del mod topLvl">
          <ac:chgData name="Erick Arostegui Cunza" userId="d89b6af450cec8f7" providerId="LiveId" clId="{C0C0D843-EC1D-4479-9B82-0E594943AE13}" dt="2022-09-22T10:11:09.750" v="3895" actId="478"/>
          <ac:spMkLst>
            <pc:docMk/>
            <pc:sldMk cId="1203166504" sldId="809"/>
            <ac:spMk id="2" creationId="{D91DB690-5BAA-6B72-16BC-4AAB904EB577}"/>
          </ac:spMkLst>
        </pc:spChg>
        <pc:spChg chg="add mod topLvl">
          <ac:chgData name="Erick Arostegui Cunza" userId="d89b6af450cec8f7" providerId="LiveId" clId="{C0C0D843-EC1D-4479-9B82-0E594943AE13}" dt="2022-09-22T11:06:50.606" v="4075" actId="20577"/>
          <ac:spMkLst>
            <pc:docMk/>
            <pc:sldMk cId="1203166504" sldId="809"/>
            <ac:spMk id="4" creationId="{B2AF53CB-8D4E-2167-7BFE-43EEA639CFF2}"/>
          </ac:spMkLst>
        </pc:spChg>
        <pc:spChg chg="add mod">
          <ac:chgData name="Erick Arostegui Cunza" userId="d89b6af450cec8f7" providerId="LiveId" clId="{C0C0D843-EC1D-4479-9B82-0E594943AE13}" dt="2022-09-22T10:20:21.074" v="3939" actId="1076"/>
          <ac:spMkLst>
            <pc:docMk/>
            <pc:sldMk cId="1203166504" sldId="809"/>
            <ac:spMk id="6" creationId="{5AE2809F-152C-C2EA-5312-1FFE190D9F6D}"/>
          </ac:spMkLst>
        </pc:spChg>
        <pc:spChg chg="add mod">
          <ac:chgData name="Erick Arostegui Cunza" userId="d89b6af450cec8f7" providerId="LiveId" clId="{C0C0D843-EC1D-4479-9B82-0E594943AE13}" dt="2022-09-22T11:06:45.714" v="4072" actId="20577"/>
          <ac:spMkLst>
            <pc:docMk/>
            <pc:sldMk cId="1203166504" sldId="809"/>
            <ac:spMk id="7" creationId="{5129ED62-290F-0723-C356-3EF753D16302}"/>
          </ac:spMkLst>
        </pc:spChg>
        <pc:spChg chg="del">
          <ac:chgData name="Erick Arostegui Cunza" userId="d89b6af450cec8f7" providerId="LiveId" clId="{C0C0D843-EC1D-4479-9B82-0E594943AE13}" dt="2022-09-21T21:57:29.872" v="3793" actId="478"/>
          <ac:spMkLst>
            <pc:docMk/>
            <pc:sldMk cId="1203166504" sldId="809"/>
            <ac:spMk id="7" creationId="{FE74F52B-2076-9B6C-889F-0DBABC778FA5}"/>
          </ac:spMkLst>
        </pc:spChg>
        <pc:spChg chg="add mod">
          <ac:chgData name="Erick Arostegui Cunza" userId="d89b6af450cec8f7" providerId="LiveId" clId="{C0C0D843-EC1D-4479-9B82-0E594943AE13}" dt="2022-09-22T10:20:21.074" v="3939" actId="1076"/>
          <ac:spMkLst>
            <pc:docMk/>
            <pc:sldMk cId="1203166504" sldId="809"/>
            <ac:spMk id="10" creationId="{79D563E1-1EFE-70E8-F69C-C36F35733E67}"/>
          </ac:spMkLst>
        </pc:spChg>
        <pc:spChg chg="add mod">
          <ac:chgData name="Erick Arostegui Cunza" userId="d89b6af450cec8f7" providerId="LiveId" clId="{C0C0D843-EC1D-4479-9B82-0E594943AE13}" dt="2022-09-22T11:06:40.910" v="4069"/>
          <ac:spMkLst>
            <pc:docMk/>
            <pc:sldMk cId="1203166504" sldId="809"/>
            <ac:spMk id="12" creationId="{78347987-8E18-DB95-1970-B4D27A342F64}"/>
          </ac:spMkLst>
        </pc:spChg>
        <pc:spChg chg="add mod">
          <ac:chgData name="Erick Arostegui Cunza" userId="d89b6af450cec8f7" providerId="LiveId" clId="{C0C0D843-EC1D-4479-9B82-0E594943AE13}" dt="2022-09-22T11:40:44.082" v="4512" actId="3064"/>
          <ac:spMkLst>
            <pc:docMk/>
            <pc:sldMk cId="1203166504" sldId="809"/>
            <ac:spMk id="13" creationId="{CAC3405F-1201-A599-D34D-BA1899C3D98B}"/>
          </ac:spMkLst>
        </pc:spChg>
        <pc:spChg chg="add mod">
          <ac:chgData name="Erick Arostegui Cunza" userId="d89b6af450cec8f7" providerId="LiveId" clId="{C0C0D843-EC1D-4479-9B82-0E594943AE13}" dt="2022-09-22T11:16:02.389" v="4234" actId="6549"/>
          <ac:spMkLst>
            <pc:docMk/>
            <pc:sldMk cId="1203166504" sldId="809"/>
            <ac:spMk id="15" creationId="{727369EF-6795-518B-B8CB-E7A0902F104B}"/>
          </ac:spMkLst>
        </pc:spChg>
        <pc:spChg chg="add mod">
          <ac:chgData name="Erick Arostegui Cunza" userId="d89b6af450cec8f7" providerId="LiveId" clId="{C0C0D843-EC1D-4479-9B82-0E594943AE13}" dt="2022-09-22T10:20:21.074" v="3939" actId="1076"/>
          <ac:spMkLst>
            <pc:docMk/>
            <pc:sldMk cId="1203166504" sldId="809"/>
            <ac:spMk id="16" creationId="{59BABEA8-649B-23A4-7719-2B99F488E1EE}"/>
          </ac:spMkLst>
        </pc:spChg>
        <pc:spChg chg="add mod">
          <ac:chgData name="Erick Arostegui Cunza" userId="d89b6af450cec8f7" providerId="LiveId" clId="{C0C0D843-EC1D-4479-9B82-0E594943AE13}" dt="2022-09-22T11:45:41.787" v="4517" actId="20577"/>
          <ac:spMkLst>
            <pc:docMk/>
            <pc:sldMk cId="1203166504" sldId="809"/>
            <ac:spMk id="18" creationId="{EB29EB7D-830E-290A-EA25-FB7457CCC081}"/>
          </ac:spMkLst>
        </pc:spChg>
        <pc:spChg chg="add mod">
          <ac:chgData name="Erick Arostegui Cunza" userId="d89b6af450cec8f7" providerId="LiveId" clId="{C0C0D843-EC1D-4479-9B82-0E594943AE13}" dt="2022-09-22T10:20:21.074" v="3939" actId="1076"/>
          <ac:spMkLst>
            <pc:docMk/>
            <pc:sldMk cId="1203166504" sldId="809"/>
            <ac:spMk id="19" creationId="{2C58F347-C1F0-31B8-6384-346F9F56F7CD}"/>
          </ac:spMkLst>
        </pc:spChg>
        <pc:spChg chg="add mod">
          <ac:chgData name="Erick Arostegui Cunza" userId="d89b6af450cec8f7" providerId="LiveId" clId="{C0C0D843-EC1D-4479-9B82-0E594943AE13}" dt="2022-09-22T11:16:08.705" v="4238" actId="6549"/>
          <ac:spMkLst>
            <pc:docMk/>
            <pc:sldMk cId="1203166504" sldId="809"/>
            <ac:spMk id="21" creationId="{1C53F09B-984F-E38A-C8D7-E57EFE11FC10}"/>
          </ac:spMkLst>
        </pc:spChg>
        <pc:spChg chg="add mod">
          <ac:chgData name="Erick Arostegui Cunza" userId="d89b6af450cec8f7" providerId="LiveId" clId="{C0C0D843-EC1D-4479-9B82-0E594943AE13}" dt="2022-09-22T10:20:21.074" v="3939" actId="1076"/>
          <ac:spMkLst>
            <pc:docMk/>
            <pc:sldMk cId="1203166504" sldId="809"/>
            <ac:spMk id="22" creationId="{9E1DF816-159F-943A-D678-F585916A5949}"/>
          </ac:spMkLst>
        </pc:spChg>
        <pc:spChg chg="add mod">
          <ac:chgData name="Erick Arostegui Cunza" userId="d89b6af450cec8f7" providerId="LiveId" clId="{C0C0D843-EC1D-4479-9B82-0E594943AE13}" dt="2022-09-22T11:15:58.909" v="4233" actId="6549"/>
          <ac:spMkLst>
            <pc:docMk/>
            <pc:sldMk cId="1203166504" sldId="809"/>
            <ac:spMk id="24" creationId="{791774CE-F406-2AAA-F7F2-640D4EC3E346}"/>
          </ac:spMkLst>
        </pc:spChg>
        <pc:spChg chg="add mod">
          <ac:chgData name="Erick Arostegui Cunza" userId="d89b6af450cec8f7" providerId="LiveId" clId="{C0C0D843-EC1D-4479-9B82-0E594943AE13}" dt="2022-09-22T10:20:21.074" v="3939" actId="1076"/>
          <ac:spMkLst>
            <pc:docMk/>
            <pc:sldMk cId="1203166504" sldId="809"/>
            <ac:spMk id="25" creationId="{CA72F128-75F9-FD78-8B12-B477ECCCCC93}"/>
          </ac:spMkLst>
        </pc:spChg>
        <pc:spChg chg="add mod">
          <ac:chgData name="Erick Arostegui Cunza" userId="d89b6af450cec8f7" providerId="LiveId" clId="{C0C0D843-EC1D-4479-9B82-0E594943AE13}" dt="2022-09-22T11:54:36.746" v="4540" actId="20577"/>
          <ac:spMkLst>
            <pc:docMk/>
            <pc:sldMk cId="1203166504" sldId="809"/>
            <ac:spMk id="27" creationId="{54F02AB0-3CC3-1992-55CE-A15825EDF650}"/>
          </ac:spMkLst>
        </pc:spChg>
        <pc:spChg chg="add mod">
          <ac:chgData name="Erick Arostegui Cunza" userId="d89b6af450cec8f7" providerId="LiveId" clId="{C0C0D843-EC1D-4479-9B82-0E594943AE13}" dt="2022-09-22T10:20:21.074" v="3939" actId="1076"/>
          <ac:spMkLst>
            <pc:docMk/>
            <pc:sldMk cId="1203166504" sldId="809"/>
            <ac:spMk id="28" creationId="{403DAC7F-4E38-C80D-9997-1A630DF4C647}"/>
          </ac:spMkLst>
        </pc:spChg>
        <pc:spChg chg="add mod">
          <ac:chgData name="Erick Arostegui Cunza" userId="d89b6af450cec8f7" providerId="LiveId" clId="{C0C0D843-EC1D-4479-9B82-0E594943AE13}" dt="2022-09-22T11:16:12.897" v="4239" actId="6549"/>
          <ac:spMkLst>
            <pc:docMk/>
            <pc:sldMk cId="1203166504" sldId="809"/>
            <ac:spMk id="30" creationId="{5B88C2A4-575A-FDC5-F1F3-5726711B49C4}"/>
          </ac:spMkLst>
        </pc:spChg>
        <pc:spChg chg="add mod">
          <ac:chgData name="Erick Arostegui Cunza" userId="d89b6af450cec8f7" providerId="LiveId" clId="{C0C0D843-EC1D-4479-9B82-0E594943AE13}" dt="2022-09-22T10:20:21.074" v="3939" actId="1076"/>
          <ac:spMkLst>
            <pc:docMk/>
            <pc:sldMk cId="1203166504" sldId="809"/>
            <ac:spMk id="31" creationId="{3115551B-64B8-807F-3C38-674093F6A150}"/>
          </ac:spMkLst>
        </pc:spChg>
        <pc:spChg chg="add mod">
          <ac:chgData name="Erick Arostegui Cunza" userId="d89b6af450cec8f7" providerId="LiveId" clId="{C0C0D843-EC1D-4479-9B82-0E594943AE13}" dt="2022-09-22T11:58:43.206" v="4551" actId="14100"/>
          <ac:spMkLst>
            <pc:docMk/>
            <pc:sldMk cId="1203166504" sldId="809"/>
            <ac:spMk id="33" creationId="{B278AD3E-6DDF-9D4C-A63C-71A7840D705A}"/>
          </ac:spMkLst>
        </pc:spChg>
        <pc:spChg chg="add mod">
          <ac:chgData name="Erick Arostegui Cunza" userId="d89b6af450cec8f7" providerId="LiveId" clId="{C0C0D843-EC1D-4479-9B82-0E594943AE13}" dt="2022-09-22T10:20:21.074" v="3939" actId="1076"/>
          <ac:spMkLst>
            <pc:docMk/>
            <pc:sldMk cId="1203166504" sldId="809"/>
            <ac:spMk id="34" creationId="{52374845-80BB-8A95-34F7-FA20D1BE9C3E}"/>
          </ac:spMkLst>
        </pc:spChg>
        <pc:spChg chg="add mod">
          <ac:chgData name="Erick Arostegui Cunza" userId="d89b6af450cec8f7" providerId="LiveId" clId="{C0C0D843-EC1D-4479-9B82-0E594943AE13}" dt="2022-09-22T11:16:18.321" v="4241" actId="6549"/>
          <ac:spMkLst>
            <pc:docMk/>
            <pc:sldMk cId="1203166504" sldId="809"/>
            <ac:spMk id="36" creationId="{1691B097-DA76-F096-8911-C5D0B1A5C6D8}"/>
          </ac:spMkLst>
        </pc:spChg>
        <pc:spChg chg="add mod">
          <ac:chgData name="Erick Arostegui Cunza" userId="d89b6af450cec8f7" providerId="LiveId" clId="{C0C0D843-EC1D-4479-9B82-0E594943AE13}" dt="2022-09-22T10:20:21.074" v="3939" actId="1076"/>
          <ac:spMkLst>
            <pc:docMk/>
            <pc:sldMk cId="1203166504" sldId="809"/>
            <ac:spMk id="37" creationId="{03DAAA56-E4FD-9D8C-3951-310841B1803A}"/>
          </ac:spMkLst>
        </pc:spChg>
        <pc:spChg chg="add mod">
          <ac:chgData name="Erick Arostegui Cunza" userId="d89b6af450cec8f7" providerId="LiveId" clId="{C0C0D843-EC1D-4479-9B82-0E594943AE13}" dt="2022-09-22T11:16:21.129" v="4242" actId="6549"/>
          <ac:spMkLst>
            <pc:docMk/>
            <pc:sldMk cId="1203166504" sldId="809"/>
            <ac:spMk id="39" creationId="{B0270A4F-339A-45D7-0021-32DFE92A57DE}"/>
          </ac:spMkLst>
        </pc:spChg>
        <pc:spChg chg="add mod">
          <ac:chgData name="Erick Arostegui Cunza" userId="d89b6af450cec8f7" providerId="LiveId" clId="{C0C0D843-EC1D-4479-9B82-0E594943AE13}" dt="2022-09-22T10:20:21.074" v="3939" actId="1076"/>
          <ac:spMkLst>
            <pc:docMk/>
            <pc:sldMk cId="1203166504" sldId="809"/>
            <ac:spMk id="40" creationId="{DAD46EE8-B4AC-72ED-5BC2-96144644DE60}"/>
          </ac:spMkLst>
        </pc:spChg>
        <pc:spChg chg="add mod">
          <ac:chgData name="Erick Arostegui Cunza" userId="d89b6af450cec8f7" providerId="LiveId" clId="{C0C0D843-EC1D-4479-9B82-0E594943AE13}" dt="2022-09-22T11:16:23.474" v="4243" actId="6549"/>
          <ac:spMkLst>
            <pc:docMk/>
            <pc:sldMk cId="1203166504" sldId="809"/>
            <ac:spMk id="42" creationId="{5283344A-134F-7FF1-542C-047B44A01230}"/>
          </ac:spMkLst>
        </pc:spChg>
        <pc:spChg chg="add mod">
          <ac:chgData name="Erick Arostegui Cunza" userId="d89b6af450cec8f7" providerId="LiveId" clId="{C0C0D843-EC1D-4479-9B82-0E594943AE13}" dt="2022-09-22T10:20:21.074" v="3939" actId="1076"/>
          <ac:spMkLst>
            <pc:docMk/>
            <pc:sldMk cId="1203166504" sldId="809"/>
            <ac:spMk id="43" creationId="{7AAB67BE-B3CE-8DC6-7CFF-1150F6ED707E}"/>
          </ac:spMkLst>
        </pc:spChg>
        <pc:spChg chg="add mod">
          <ac:chgData name="Erick Arostegui Cunza" userId="d89b6af450cec8f7" providerId="LiveId" clId="{C0C0D843-EC1D-4479-9B82-0E594943AE13}" dt="2022-09-22T11:15:53.884" v="4232" actId="20577"/>
          <ac:spMkLst>
            <pc:docMk/>
            <pc:sldMk cId="1203166504" sldId="809"/>
            <ac:spMk id="45" creationId="{99481F41-911A-CE0E-7C47-C4C499FD101F}"/>
          </ac:spMkLst>
        </pc:spChg>
        <pc:spChg chg="add mod">
          <ac:chgData name="Erick Arostegui Cunza" userId="d89b6af450cec8f7" providerId="LiveId" clId="{C0C0D843-EC1D-4479-9B82-0E594943AE13}" dt="2022-09-22T10:20:21.074" v="3939" actId="1076"/>
          <ac:spMkLst>
            <pc:docMk/>
            <pc:sldMk cId="1203166504" sldId="809"/>
            <ac:spMk id="46" creationId="{BE002ED0-F298-7D55-4739-588803DB9953}"/>
          </ac:spMkLst>
        </pc:spChg>
        <pc:spChg chg="add mod">
          <ac:chgData name="Erick Arostegui Cunza" userId="d89b6af450cec8f7" providerId="LiveId" clId="{C0C0D843-EC1D-4479-9B82-0E594943AE13}" dt="2022-09-22T11:30:21.947" v="4464" actId="1076"/>
          <ac:spMkLst>
            <pc:docMk/>
            <pc:sldMk cId="1203166504" sldId="809"/>
            <ac:spMk id="48" creationId="{E6718755-B862-2690-C4DB-E04BEB106D2D}"/>
          </ac:spMkLst>
        </pc:spChg>
        <pc:spChg chg="add mod">
          <ac:chgData name="Erick Arostegui Cunza" userId="d89b6af450cec8f7" providerId="LiveId" clId="{C0C0D843-EC1D-4479-9B82-0E594943AE13}" dt="2022-09-22T10:20:21.074" v="3939" actId="1076"/>
          <ac:spMkLst>
            <pc:docMk/>
            <pc:sldMk cId="1203166504" sldId="809"/>
            <ac:spMk id="49" creationId="{59FD6011-13B0-A110-C16F-C2A0EDA30464}"/>
          </ac:spMkLst>
        </pc:spChg>
        <pc:spChg chg="add mod">
          <ac:chgData name="Erick Arostegui Cunza" userId="d89b6af450cec8f7" providerId="LiveId" clId="{C0C0D843-EC1D-4479-9B82-0E594943AE13}" dt="2022-09-22T11:17:53.592" v="4286" actId="20577"/>
          <ac:spMkLst>
            <pc:docMk/>
            <pc:sldMk cId="1203166504" sldId="809"/>
            <ac:spMk id="51" creationId="{EBA3B494-390C-4EC7-1CAA-B5E3B9AA3514}"/>
          </ac:spMkLst>
        </pc:spChg>
        <pc:spChg chg="add mod">
          <ac:chgData name="Erick Arostegui Cunza" userId="d89b6af450cec8f7" providerId="LiveId" clId="{C0C0D843-EC1D-4479-9B82-0E594943AE13}" dt="2022-09-22T10:20:21.074" v="3939" actId="1076"/>
          <ac:spMkLst>
            <pc:docMk/>
            <pc:sldMk cId="1203166504" sldId="809"/>
            <ac:spMk id="52" creationId="{25720FC7-50EA-0220-EFE2-FCA37DA7D5A5}"/>
          </ac:spMkLst>
        </pc:spChg>
        <pc:spChg chg="add mod">
          <ac:chgData name="Erick Arostegui Cunza" userId="d89b6af450cec8f7" providerId="LiveId" clId="{C0C0D843-EC1D-4479-9B82-0E594943AE13}" dt="2022-09-22T11:18:04.282" v="4287"/>
          <ac:spMkLst>
            <pc:docMk/>
            <pc:sldMk cId="1203166504" sldId="809"/>
            <ac:spMk id="54" creationId="{75FF8005-C7D2-F9E0-4A22-F85D1145EE1A}"/>
          </ac:spMkLst>
        </pc:spChg>
        <pc:spChg chg="add mod">
          <ac:chgData name="Erick Arostegui Cunza" userId="d89b6af450cec8f7" providerId="LiveId" clId="{C0C0D843-EC1D-4479-9B82-0E594943AE13}" dt="2022-09-22T10:20:21.074" v="3939" actId="1076"/>
          <ac:spMkLst>
            <pc:docMk/>
            <pc:sldMk cId="1203166504" sldId="809"/>
            <ac:spMk id="55" creationId="{FD0BEF37-3CF3-120C-A52C-CE81F7D3A1BA}"/>
          </ac:spMkLst>
        </pc:spChg>
        <pc:spChg chg="add mod">
          <ac:chgData name="Erick Arostegui Cunza" userId="d89b6af450cec8f7" providerId="LiveId" clId="{C0C0D843-EC1D-4479-9B82-0E594943AE13}" dt="2022-09-22T11:18:59.189" v="4291" actId="20577"/>
          <ac:spMkLst>
            <pc:docMk/>
            <pc:sldMk cId="1203166504" sldId="809"/>
            <ac:spMk id="57" creationId="{2097F24B-C565-63E7-5FEC-3DB5365AE893}"/>
          </ac:spMkLst>
        </pc:spChg>
        <pc:spChg chg="add mod">
          <ac:chgData name="Erick Arostegui Cunza" userId="d89b6af450cec8f7" providerId="LiveId" clId="{C0C0D843-EC1D-4479-9B82-0E594943AE13}" dt="2022-09-22T10:20:21.074" v="3939" actId="1076"/>
          <ac:spMkLst>
            <pc:docMk/>
            <pc:sldMk cId="1203166504" sldId="809"/>
            <ac:spMk id="58" creationId="{10DFD785-6EFD-38DF-C03E-28CAE33E04B2}"/>
          </ac:spMkLst>
        </pc:spChg>
        <pc:spChg chg="add mod">
          <ac:chgData name="Erick Arostegui Cunza" userId="d89b6af450cec8f7" providerId="LiveId" clId="{C0C0D843-EC1D-4479-9B82-0E594943AE13}" dt="2022-09-22T11:19:12.009" v="4306" actId="20577"/>
          <ac:spMkLst>
            <pc:docMk/>
            <pc:sldMk cId="1203166504" sldId="809"/>
            <ac:spMk id="60" creationId="{BD90603C-F4B5-9AAC-5802-185D8F5CB5C9}"/>
          </ac:spMkLst>
        </pc:spChg>
        <pc:spChg chg="add mod">
          <ac:chgData name="Erick Arostegui Cunza" userId="d89b6af450cec8f7" providerId="LiveId" clId="{C0C0D843-EC1D-4479-9B82-0E594943AE13}" dt="2022-09-22T10:20:21.074" v="3939" actId="1076"/>
          <ac:spMkLst>
            <pc:docMk/>
            <pc:sldMk cId="1203166504" sldId="809"/>
            <ac:spMk id="61" creationId="{1F251FE5-7D1C-86E0-7ECD-BF4B1472EBEA}"/>
          </ac:spMkLst>
        </pc:spChg>
        <pc:spChg chg="add mod">
          <ac:chgData name="Erick Arostegui Cunza" userId="d89b6af450cec8f7" providerId="LiveId" clId="{C0C0D843-EC1D-4479-9B82-0E594943AE13}" dt="2022-09-22T11:20:41.953" v="4330" actId="313"/>
          <ac:spMkLst>
            <pc:docMk/>
            <pc:sldMk cId="1203166504" sldId="809"/>
            <ac:spMk id="63" creationId="{867313BA-BC75-4775-B5BB-95A151F89171}"/>
          </ac:spMkLst>
        </pc:spChg>
        <pc:spChg chg="add mod">
          <ac:chgData name="Erick Arostegui Cunza" userId="d89b6af450cec8f7" providerId="LiveId" clId="{C0C0D843-EC1D-4479-9B82-0E594943AE13}" dt="2022-09-22T10:20:21.074" v="3939" actId="1076"/>
          <ac:spMkLst>
            <pc:docMk/>
            <pc:sldMk cId="1203166504" sldId="809"/>
            <ac:spMk id="1024" creationId="{99A22631-DD4D-38AD-90A5-8F9D4DAEB7A7}"/>
          </ac:spMkLst>
        </pc:spChg>
        <pc:spChg chg="add mod">
          <ac:chgData name="Erick Arostegui Cunza" userId="d89b6af450cec8f7" providerId="LiveId" clId="{C0C0D843-EC1D-4479-9B82-0E594943AE13}" dt="2022-09-22T11:21:01.505" v="4351" actId="20577"/>
          <ac:spMkLst>
            <pc:docMk/>
            <pc:sldMk cId="1203166504" sldId="809"/>
            <ac:spMk id="1027" creationId="{BC353275-CF2F-2A69-31B1-A47A0766B006}"/>
          </ac:spMkLst>
        </pc:spChg>
        <pc:spChg chg="add mod">
          <ac:chgData name="Erick Arostegui Cunza" userId="d89b6af450cec8f7" providerId="LiveId" clId="{C0C0D843-EC1D-4479-9B82-0E594943AE13}" dt="2022-09-22T10:20:21.074" v="3939" actId="1076"/>
          <ac:spMkLst>
            <pc:docMk/>
            <pc:sldMk cId="1203166504" sldId="809"/>
            <ac:spMk id="1028" creationId="{1BCE66A8-51BB-E04B-C10F-65B704878B7C}"/>
          </ac:spMkLst>
        </pc:spChg>
        <pc:spChg chg="add mod">
          <ac:chgData name="Erick Arostegui Cunza" userId="d89b6af450cec8f7" providerId="LiveId" clId="{C0C0D843-EC1D-4479-9B82-0E594943AE13}" dt="2022-09-22T11:21:19.858" v="4363" actId="20577"/>
          <ac:spMkLst>
            <pc:docMk/>
            <pc:sldMk cId="1203166504" sldId="809"/>
            <ac:spMk id="1030" creationId="{7CA780AF-6A3C-2FD8-3339-79933707D0D8}"/>
          </ac:spMkLst>
        </pc:spChg>
        <pc:spChg chg="add mod">
          <ac:chgData name="Erick Arostegui Cunza" userId="d89b6af450cec8f7" providerId="LiveId" clId="{C0C0D843-EC1D-4479-9B82-0E594943AE13}" dt="2022-09-22T10:20:21.074" v="3939" actId="1076"/>
          <ac:spMkLst>
            <pc:docMk/>
            <pc:sldMk cId="1203166504" sldId="809"/>
            <ac:spMk id="1031" creationId="{0EEEF723-BDED-AB3E-57C8-238E514FD8F6}"/>
          </ac:spMkLst>
        </pc:spChg>
        <pc:spChg chg="add mod">
          <ac:chgData name="Erick Arostegui Cunza" userId="d89b6af450cec8f7" providerId="LiveId" clId="{C0C0D843-EC1D-4479-9B82-0E594943AE13}" dt="2022-09-22T10:16:51.427" v="3924" actId="571"/>
          <ac:spMkLst>
            <pc:docMk/>
            <pc:sldMk cId="1203166504" sldId="809"/>
            <ac:spMk id="1033" creationId="{A53888D7-09A0-D70D-D886-F2F9D5A7077C}"/>
          </ac:spMkLst>
        </pc:spChg>
        <pc:spChg chg="add mod">
          <ac:chgData name="Erick Arostegui Cunza" userId="d89b6af450cec8f7" providerId="LiveId" clId="{C0C0D843-EC1D-4479-9B82-0E594943AE13}" dt="2022-09-22T10:16:51.427" v="3924" actId="571"/>
          <ac:spMkLst>
            <pc:docMk/>
            <pc:sldMk cId="1203166504" sldId="809"/>
            <ac:spMk id="1034" creationId="{7BD9E6A6-305E-E057-33C1-8B239B4C981E}"/>
          </ac:spMkLst>
        </pc:spChg>
        <pc:spChg chg="add mod">
          <ac:chgData name="Erick Arostegui Cunza" userId="d89b6af450cec8f7" providerId="LiveId" clId="{C0C0D843-EC1D-4479-9B82-0E594943AE13}" dt="2022-09-22T10:16:51.427" v="3924" actId="571"/>
          <ac:spMkLst>
            <pc:docMk/>
            <pc:sldMk cId="1203166504" sldId="809"/>
            <ac:spMk id="1036" creationId="{7AF1984C-00DF-B67E-9BC4-99B2BD3C1AFD}"/>
          </ac:spMkLst>
        </pc:spChg>
        <pc:spChg chg="add mod">
          <ac:chgData name="Erick Arostegui Cunza" userId="d89b6af450cec8f7" providerId="LiveId" clId="{C0C0D843-EC1D-4479-9B82-0E594943AE13}" dt="2022-09-22T10:16:51.427" v="3924" actId="571"/>
          <ac:spMkLst>
            <pc:docMk/>
            <pc:sldMk cId="1203166504" sldId="809"/>
            <ac:spMk id="1037" creationId="{F48F3AA5-F64F-A4F5-4E05-0B803DE43136}"/>
          </ac:spMkLst>
        </pc:spChg>
        <pc:spChg chg="add mod">
          <ac:chgData name="Erick Arostegui Cunza" userId="d89b6af450cec8f7" providerId="LiveId" clId="{C0C0D843-EC1D-4479-9B82-0E594943AE13}" dt="2022-09-22T10:16:51.427" v="3924" actId="571"/>
          <ac:spMkLst>
            <pc:docMk/>
            <pc:sldMk cId="1203166504" sldId="809"/>
            <ac:spMk id="1039" creationId="{F878E263-0B66-6FCF-4C21-8AB03A24F408}"/>
          </ac:spMkLst>
        </pc:spChg>
        <pc:spChg chg="add mod">
          <ac:chgData name="Erick Arostegui Cunza" userId="d89b6af450cec8f7" providerId="LiveId" clId="{C0C0D843-EC1D-4479-9B82-0E594943AE13}" dt="2022-09-22T10:16:51.427" v="3924" actId="571"/>
          <ac:spMkLst>
            <pc:docMk/>
            <pc:sldMk cId="1203166504" sldId="809"/>
            <ac:spMk id="1040" creationId="{846F7D3E-0482-C8B0-420B-5BF414D8F116}"/>
          </ac:spMkLst>
        </pc:spChg>
        <pc:spChg chg="add mod">
          <ac:chgData name="Erick Arostegui Cunza" userId="d89b6af450cec8f7" providerId="LiveId" clId="{C0C0D843-EC1D-4479-9B82-0E594943AE13}" dt="2022-09-22T10:16:51.427" v="3924" actId="571"/>
          <ac:spMkLst>
            <pc:docMk/>
            <pc:sldMk cId="1203166504" sldId="809"/>
            <ac:spMk id="1042" creationId="{8002DA4F-2171-73A6-9434-23E6A5AA8ECD}"/>
          </ac:spMkLst>
        </pc:spChg>
        <pc:spChg chg="add mod">
          <ac:chgData name="Erick Arostegui Cunza" userId="d89b6af450cec8f7" providerId="LiveId" clId="{C0C0D843-EC1D-4479-9B82-0E594943AE13}" dt="2022-09-22T10:16:51.427" v="3924" actId="571"/>
          <ac:spMkLst>
            <pc:docMk/>
            <pc:sldMk cId="1203166504" sldId="809"/>
            <ac:spMk id="1043" creationId="{73E6A453-8ED7-F8B8-C2CF-0CFE6AC1498C}"/>
          </ac:spMkLst>
        </pc:spChg>
        <pc:spChg chg="add mod">
          <ac:chgData name="Erick Arostegui Cunza" userId="d89b6af450cec8f7" providerId="LiveId" clId="{C0C0D843-EC1D-4479-9B82-0E594943AE13}" dt="2022-09-22T11:21:41.457" v="4364"/>
          <ac:spMkLst>
            <pc:docMk/>
            <pc:sldMk cId="1203166504" sldId="809"/>
            <ac:spMk id="1045" creationId="{0F09EE5F-7862-1418-EFB6-B0579D86626D}"/>
          </ac:spMkLst>
        </pc:spChg>
        <pc:spChg chg="add mod">
          <ac:chgData name="Erick Arostegui Cunza" userId="d89b6af450cec8f7" providerId="LiveId" clId="{C0C0D843-EC1D-4479-9B82-0E594943AE13}" dt="2022-09-22T10:20:21.074" v="3939" actId="1076"/>
          <ac:spMkLst>
            <pc:docMk/>
            <pc:sldMk cId="1203166504" sldId="809"/>
            <ac:spMk id="1046" creationId="{BC60E383-B889-90B1-290A-364ED5A59428}"/>
          </ac:spMkLst>
        </pc:spChg>
        <pc:spChg chg="add mod">
          <ac:chgData name="Erick Arostegui Cunza" userId="d89b6af450cec8f7" providerId="LiveId" clId="{C0C0D843-EC1D-4479-9B82-0E594943AE13}" dt="2022-09-22T11:23:54.745" v="4399" actId="20577"/>
          <ac:spMkLst>
            <pc:docMk/>
            <pc:sldMk cId="1203166504" sldId="809"/>
            <ac:spMk id="1048" creationId="{BF9DD8A1-736D-82A7-951F-767B7B9F4B08}"/>
          </ac:spMkLst>
        </pc:spChg>
        <pc:spChg chg="add mod">
          <ac:chgData name="Erick Arostegui Cunza" userId="d89b6af450cec8f7" providerId="LiveId" clId="{C0C0D843-EC1D-4479-9B82-0E594943AE13}" dt="2022-09-22T10:20:21.074" v="3939" actId="1076"/>
          <ac:spMkLst>
            <pc:docMk/>
            <pc:sldMk cId="1203166504" sldId="809"/>
            <ac:spMk id="1049" creationId="{76D688F5-2A24-BAE1-590F-D3BB0A5D6E60}"/>
          </ac:spMkLst>
        </pc:spChg>
        <pc:spChg chg="add mod">
          <ac:chgData name="Erick Arostegui Cunza" userId="d89b6af450cec8f7" providerId="LiveId" clId="{C0C0D843-EC1D-4479-9B82-0E594943AE13}" dt="2022-09-22T11:24:10.102" v="4414" actId="20577"/>
          <ac:spMkLst>
            <pc:docMk/>
            <pc:sldMk cId="1203166504" sldId="809"/>
            <ac:spMk id="1051" creationId="{3552DD60-4B05-9775-9785-0CF3B6A8B42E}"/>
          </ac:spMkLst>
        </pc:spChg>
        <pc:spChg chg="add mod">
          <ac:chgData name="Erick Arostegui Cunza" userId="d89b6af450cec8f7" providerId="LiveId" clId="{C0C0D843-EC1D-4479-9B82-0E594943AE13}" dt="2022-09-22T10:20:21.074" v="3939" actId="1076"/>
          <ac:spMkLst>
            <pc:docMk/>
            <pc:sldMk cId="1203166504" sldId="809"/>
            <ac:spMk id="1052" creationId="{C68BC437-64A0-0142-EE46-D0E8FDBB7BA8}"/>
          </ac:spMkLst>
        </pc:spChg>
        <pc:spChg chg="add mod">
          <ac:chgData name="Erick Arostegui Cunza" userId="d89b6af450cec8f7" providerId="LiveId" clId="{C0C0D843-EC1D-4479-9B82-0E594943AE13}" dt="2022-09-22T11:24:31.961" v="4435" actId="20577"/>
          <ac:spMkLst>
            <pc:docMk/>
            <pc:sldMk cId="1203166504" sldId="809"/>
            <ac:spMk id="1054" creationId="{0E348E1E-B941-9C33-41DC-7106AE4025ED}"/>
          </ac:spMkLst>
        </pc:spChg>
        <pc:spChg chg="add mod">
          <ac:chgData name="Erick Arostegui Cunza" userId="d89b6af450cec8f7" providerId="LiveId" clId="{C0C0D843-EC1D-4479-9B82-0E594943AE13}" dt="2022-09-22T10:20:21.074" v="3939" actId="1076"/>
          <ac:spMkLst>
            <pc:docMk/>
            <pc:sldMk cId="1203166504" sldId="809"/>
            <ac:spMk id="1055" creationId="{1E1F1F57-E4D8-F954-365D-64ABAF3537B8}"/>
          </ac:spMkLst>
        </pc:spChg>
        <pc:spChg chg="add mod">
          <ac:chgData name="Erick Arostegui Cunza" userId="d89b6af450cec8f7" providerId="LiveId" clId="{C0C0D843-EC1D-4479-9B82-0E594943AE13}" dt="2022-09-22T10:31:57.827" v="3996"/>
          <ac:spMkLst>
            <pc:docMk/>
            <pc:sldMk cId="1203166504" sldId="809"/>
            <ac:spMk id="1057" creationId="{14D27FC2-6FD9-EB28-1D01-CBAB2BF09BAC}"/>
          </ac:spMkLst>
        </pc:spChg>
        <pc:spChg chg="add mod">
          <ac:chgData name="Erick Arostegui Cunza" userId="d89b6af450cec8f7" providerId="LiveId" clId="{C0C0D843-EC1D-4479-9B82-0E594943AE13}" dt="2022-09-22T10:20:32.923" v="3940" actId="1076"/>
          <ac:spMkLst>
            <pc:docMk/>
            <pc:sldMk cId="1203166504" sldId="809"/>
            <ac:spMk id="1058" creationId="{B41496A6-3D8C-FEC3-B5F9-B733E81B0390}"/>
          </ac:spMkLst>
        </pc:spChg>
        <pc:spChg chg="add mod">
          <ac:chgData name="Erick Arostegui Cunza" userId="d89b6af450cec8f7" providerId="LiveId" clId="{C0C0D843-EC1D-4479-9B82-0E594943AE13}" dt="2022-09-22T10:32:11.838" v="3997"/>
          <ac:spMkLst>
            <pc:docMk/>
            <pc:sldMk cId="1203166504" sldId="809"/>
            <ac:spMk id="1060" creationId="{2E7B707A-9964-F497-F40B-43183033ABFA}"/>
          </ac:spMkLst>
        </pc:spChg>
        <pc:spChg chg="add mod">
          <ac:chgData name="Erick Arostegui Cunza" userId="d89b6af450cec8f7" providerId="LiveId" clId="{C0C0D843-EC1D-4479-9B82-0E594943AE13}" dt="2022-09-22T10:20:32.923" v="3940" actId="1076"/>
          <ac:spMkLst>
            <pc:docMk/>
            <pc:sldMk cId="1203166504" sldId="809"/>
            <ac:spMk id="1061" creationId="{34423FF9-606E-5BD1-A0B9-DEB3571EC188}"/>
          </ac:spMkLst>
        </pc:spChg>
        <pc:spChg chg="add mod">
          <ac:chgData name="Erick Arostegui Cunza" userId="d89b6af450cec8f7" providerId="LiveId" clId="{C0C0D843-EC1D-4479-9B82-0E594943AE13}" dt="2022-09-22T10:33:01.798" v="3998"/>
          <ac:spMkLst>
            <pc:docMk/>
            <pc:sldMk cId="1203166504" sldId="809"/>
            <ac:spMk id="1063" creationId="{51D71D6B-65EB-1F1C-9643-21A4C3BA1233}"/>
          </ac:spMkLst>
        </pc:spChg>
        <pc:spChg chg="add mod">
          <ac:chgData name="Erick Arostegui Cunza" userId="d89b6af450cec8f7" providerId="LiveId" clId="{C0C0D843-EC1D-4479-9B82-0E594943AE13}" dt="2022-09-22T10:20:32.923" v="3940" actId="1076"/>
          <ac:spMkLst>
            <pc:docMk/>
            <pc:sldMk cId="1203166504" sldId="809"/>
            <ac:spMk id="1064" creationId="{A93787C7-5090-9E74-60E1-4A300F884515}"/>
          </ac:spMkLst>
        </pc:spChg>
        <pc:spChg chg="add mod">
          <ac:chgData name="Erick Arostegui Cunza" userId="d89b6af450cec8f7" providerId="LiveId" clId="{C0C0D843-EC1D-4479-9B82-0E594943AE13}" dt="2022-09-22T10:33:46.677" v="3999"/>
          <ac:spMkLst>
            <pc:docMk/>
            <pc:sldMk cId="1203166504" sldId="809"/>
            <ac:spMk id="1066" creationId="{68DF435F-8A0C-778D-6DA3-A9F625BAF6E9}"/>
          </ac:spMkLst>
        </pc:spChg>
        <pc:spChg chg="add mod">
          <ac:chgData name="Erick Arostegui Cunza" userId="d89b6af450cec8f7" providerId="LiveId" clId="{C0C0D843-EC1D-4479-9B82-0E594943AE13}" dt="2022-09-22T10:20:32.923" v="3940" actId="1076"/>
          <ac:spMkLst>
            <pc:docMk/>
            <pc:sldMk cId="1203166504" sldId="809"/>
            <ac:spMk id="1067" creationId="{E5A98DA8-EA1E-F692-28F4-EFD43D150146}"/>
          </ac:spMkLst>
        </pc:spChg>
        <pc:spChg chg="add mod">
          <ac:chgData name="Erick Arostegui Cunza" userId="d89b6af450cec8f7" providerId="LiveId" clId="{C0C0D843-EC1D-4479-9B82-0E594943AE13}" dt="2022-09-22T10:35:59.731" v="4034" actId="6549"/>
          <ac:spMkLst>
            <pc:docMk/>
            <pc:sldMk cId="1203166504" sldId="809"/>
            <ac:spMk id="1069" creationId="{5DA6DBC6-CA47-C0BC-6764-1189E379870B}"/>
          </ac:spMkLst>
        </pc:spChg>
        <pc:spChg chg="add mod">
          <ac:chgData name="Erick Arostegui Cunza" userId="d89b6af450cec8f7" providerId="LiveId" clId="{C0C0D843-EC1D-4479-9B82-0E594943AE13}" dt="2022-09-22T10:20:32.923" v="3940" actId="1076"/>
          <ac:spMkLst>
            <pc:docMk/>
            <pc:sldMk cId="1203166504" sldId="809"/>
            <ac:spMk id="1070" creationId="{8EBDC49B-5F43-AC59-8206-2A43C34F80E3}"/>
          </ac:spMkLst>
        </pc:spChg>
        <pc:spChg chg="add mod">
          <ac:chgData name="Erick Arostegui Cunza" userId="d89b6af450cec8f7" providerId="LiveId" clId="{C0C0D843-EC1D-4479-9B82-0E594943AE13}" dt="2022-09-22T10:36:23.367" v="4035" actId="478"/>
          <ac:spMkLst>
            <pc:docMk/>
            <pc:sldMk cId="1203166504" sldId="809"/>
            <ac:spMk id="1072" creationId="{13C9875D-7A70-26AE-95EC-A877E83F841B}"/>
          </ac:spMkLst>
        </pc:spChg>
        <pc:spChg chg="add mod">
          <ac:chgData name="Erick Arostegui Cunza" userId="d89b6af450cec8f7" providerId="LiveId" clId="{C0C0D843-EC1D-4479-9B82-0E594943AE13}" dt="2022-09-22T10:36:23.367" v="4035" actId="478"/>
          <ac:spMkLst>
            <pc:docMk/>
            <pc:sldMk cId="1203166504" sldId="809"/>
            <ac:spMk id="1073" creationId="{168575E1-F483-F133-8AC5-F195B69F0E2B}"/>
          </ac:spMkLst>
        </pc:spChg>
        <pc:spChg chg="add del">
          <ac:chgData name="Erick Arostegui Cunza" userId="d89b6af450cec8f7" providerId="LiveId" clId="{C0C0D843-EC1D-4479-9B82-0E594943AE13}" dt="2022-09-22T11:30:22.650" v="4465"/>
          <ac:spMkLst>
            <pc:docMk/>
            <pc:sldMk cId="1203166504" sldId="809"/>
            <ac:spMk id="1144" creationId="{C37279E7-066C-799D-3D88-451C428079BF}"/>
          </ac:spMkLst>
        </pc:spChg>
        <pc:spChg chg="add del">
          <ac:chgData name="Erick Arostegui Cunza" userId="d89b6af450cec8f7" providerId="LiveId" clId="{C0C0D843-EC1D-4479-9B82-0E594943AE13}" dt="2022-09-22T11:30:29.287" v="4467"/>
          <ac:spMkLst>
            <pc:docMk/>
            <pc:sldMk cId="1203166504" sldId="809"/>
            <ac:spMk id="1145" creationId="{72888FF3-6E54-1CD4-987C-CF3C2CFEA671}"/>
          </ac:spMkLst>
        </pc:spChg>
        <pc:grpChg chg="add del mod">
          <ac:chgData name="Erick Arostegui Cunza" userId="d89b6af450cec8f7" providerId="LiveId" clId="{C0C0D843-EC1D-4479-9B82-0E594943AE13}" dt="2022-09-22T10:11:07.345" v="3894" actId="165"/>
          <ac:grpSpMkLst>
            <pc:docMk/>
            <pc:sldMk cId="1203166504" sldId="809"/>
            <ac:grpSpMk id="5" creationId="{8AC4A740-7CB0-ED0B-F95A-0560176C0D89}"/>
          </ac:grpSpMkLst>
        </pc:grpChg>
        <pc:grpChg chg="add mod">
          <ac:chgData name="Erick Arostegui Cunza" userId="d89b6af450cec8f7" providerId="LiveId" clId="{C0C0D843-EC1D-4479-9B82-0E594943AE13}" dt="2022-09-22T10:36:23.367" v="4035" actId="478"/>
          <ac:grpSpMkLst>
            <pc:docMk/>
            <pc:sldMk cId="1203166504" sldId="809"/>
            <ac:grpSpMk id="1075" creationId="{5ABAB10C-3FC3-1E78-DA03-0C5A7A9681DD}"/>
          </ac:grpSpMkLst>
        </pc:grpChg>
        <pc:graphicFrameChg chg="add del mod modGraphic">
          <ac:chgData name="Erick Arostegui Cunza" userId="d89b6af450cec8f7" providerId="LiveId" clId="{C0C0D843-EC1D-4479-9B82-0E594943AE13}" dt="2022-09-22T09:35:46.663" v="3803" actId="478"/>
          <ac:graphicFrameMkLst>
            <pc:docMk/>
            <pc:sldMk cId="1203166504" sldId="809"/>
            <ac:graphicFrameMk id="8" creationId="{80042CDD-1E59-A891-4FA8-E66722ED6AE8}"/>
          </ac:graphicFrameMkLst>
        </pc:graphicFrameChg>
        <pc:graphicFrameChg chg="add del mod ord">
          <ac:chgData name="Erick Arostegui Cunza" userId="d89b6af450cec8f7" providerId="LiveId" clId="{C0C0D843-EC1D-4479-9B82-0E594943AE13}" dt="2022-09-22T11:33:14.856" v="4487" actId="21"/>
          <ac:graphicFrameMkLst>
            <pc:docMk/>
            <pc:sldMk cId="1203166504" sldId="809"/>
            <ac:graphicFrameMk id="1146" creationId="{53E660B0-A75E-0764-7ABF-8F99D6B49A58}"/>
          </ac:graphicFrameMkLst>
        </pc:graphicFrameChg>
        <pc:graphicFrameChg chg="add del mod">
          <ac:chgData name="Erick Arostegui Cunza" userId="d89b6af450cec8f7" providerId="LiveId" clId="{C0C0D843-EC1D-4479-9B82-0E594943AE13}" dt="2022-09-22T11:48:17.979" v="4521" actId="478"/>
          <ac:graphicFrameMkLst>
            <pc:docMk/>
            <pc:sldMk cId="1203166504" sldId="809"/>
            <ac:graphicFrameMk id="1151" creationId="{B4C10332-11B4-5E07-AA70-5999BB88CA8E}"/>
          </ac:graphicFrameMkLst>
        </pc:graphicFrameChg>
        <pc:graphicFrameChg chg="add del mod">
          <ac:chgData name="Erick Arostegui Cunza" userId="d89b6af450cec8f7" providerId="LiveId" clId="{C0C0D843-EC1D-4479-9B82-0E594943AE13}" dt="2022-09-22T13:58:41.780" v="4633" actId="21"/>
          <ac:graphicFrameMkLst>
            <pc:docMk/>
            <pc:sldMk cId="1203166504" sldId="809"/>
            <ac:graphicFrameMk id="1173" creationId="{D5814F58-04FB-35BA-9B1F-343D3077F5B5}"/>
          </ac:graphicFrameMkLst>
        </pc:graphicFrameChg>
        <pc:graphicFrameChg chg="add del mod">
          <ac:chgData name="Erick Arostegui Cunza" userId="d89b6af450cec8f7" providerId="LiveId" clId="{C0C0D843-EC1D-4479-9B82-0E594943AE13}" dt="2022-09-22T14:02:27.507" v="4648"/>
          <ac:graphicFrameMkLst>
            <pc:docMk/>
            <pc:sldMk cId="1203166504" sldId="809"/>
            <ac:graphicFrameMk id="1176" creationId="{F0298E3F-2056-A246-FC89-235201F6B768}"/>
          </ac:graphicFrameMkLst>
        </pc:graphicFrameChg>
        <pc:graphicFrameChg chg="add del mod">
          <ac:chgData name="Erick Arostegui Cunza" userId="d89b6af450cec8f7" providerId="LiveId" clId="{C0C0D843-EC1D-4479-9B82-0E594943AE13}" dt="2022-09-22T14:15:54.842" v="4679" actId="21"/>
          <ac:graphicFrameMkLst>
            <pc:docMk/>
            <pc:sldMk cId="1203166504" sldId="809"/>
            <ac:graphicFrameMk id="1183" creationId="{76FF6AF1-9DF9-573C-0BD4-5E3759AB240B}"/>
          </ac:graphicFrameMkLst>
        </pc:graphicFrameChg>
        <pc:picChg chg="add del mod">
          <ac:chgData name="Erick Arostegui Cunza" userId="d89b6af450cec8f7" providerId="LiveId" clId="{C0C0D843-EC1D-4479-9B82-0E594943AE13}" dt="2022-09-21T21:59:05.146" v="3800" actId="478"/>
          <ac:picMkLst>
            <pc:docMk/>
            <pc:sldMk cId="1203166504" sldId="809"/>
            <ac:picMk id="2" creationId="{F6CDF8D4-BC65-39B9-E1C0-0F574D484394}"/>
          </ac:picMkLst>
        </pc:picChg>
        <pc:picChg chg="del">
          <ac:chgData name="Erick Arostegui Cunza" userId="d89b6af450cec8f7" providerId="LiveId" clId="{C0C0D843-EC1D-4479-9B82-0E594943AE13}" dt="2022-09-21T21:57:28.083" v="3792" actId="478"/>
          <ac:picMkLst>
            <pc:docMk/>
            <pc:sldMk cId="1203166504" sldId="809"/>
            <ac:picMk id="6" creationId="{DCB743FB-14F2-42CF-0A42-480D7BC66085}"/>
          </ac:picMkLst>
        </pc:picChg>
        <pc:picChg chg="add del mod">
          <ac:chgData name="Erick Arostegui Cunza" userId="d89b6af450cec8f7" providerId="LiveId" clId="{C0C0D843-EC1D-4479-9B82-0E594943AE13}" dt="2022-09-22T10:36:32.139" v="4040" actId="478"/>
          <ac:picMkLst>
            <pc:docMk/>
            <pc:sldMk cId="1203166504" sldId="809"/>
            <ac:picMk id="11" creationId="{F77E7FF5-6F74-4223-26B9-1177142F8FD9}"/>
          </ac:picMkLst>
        </pc:picChg>
        <pc:picChg chg="add del mod">
          <ac:chgData name="Erick Arostegui Cunza" userId="d89b6af450cec8f7" providerId="LiveId" clId="{C0C0D843-EC1D-4479-9B82-0E594943AE13}" dt="2022-09-22T10:36:33.787" v="4042" actId="478"/>
          <ac:picMkLst>
            <pc:docMk/>
            <pc:sldMk cId="1203166504" sldId="809"/>
            <ac:picMk id="14" creationId="{06884262-208D-7BBC-851A-F505B9F190F7}"/>
          </ac:picMkLst>
        </pc:picChg>
        <pc:picChg chg="add del mod">
          <ac:chgData name="Erick Arostegui Cunza" userId="d89b6af450cec8f7" providerId="LiveId" clId="{C0C0D843-EC1D-4479-9B82-0E594943AE13}" dt="2022-09-22T10:36:34.370" v="4043" actId="478"/>
          <ac:picMkLst>
            <pc:docMk/>
            <pc:sldMk cId="1203166504" sldId="809"/>
            <ac:picMk id="17" creationId="{4EED84E7-5831-2DD8-C606-A1D0D73C36E6}"/>
          </ac:picMkLst>
        </pc:picChg>
        <pc:picChg chg="add del mod">
          <ac:chgData name="Erick Arostegui Cunza" userId="d89b6af450cec8f7" providerId="LiveId" clId="{C0C0D843-EC1D-4479-9B82-0E594943AE13}" dt="2022-09-22T10:36:35.018" v="4044" actId="478"/>
          <ac:picMkLst>
            <pc:docMk/>
            <pc:sldMk cId="1203166504" sldId="809"/>
            <ac:picMk id="20" creationId="{353AFF43-401D-BCA0-31E2-48C0DF6399BB}"/>
          </ac:picMkLst>
        </pc:picChg>
        <pc:picChg chg="add del mod">
          <ac:chgData name="Erick Arostegui Cunza" userId="d89b6af450cec8f7" providerId="LiveId" clId="{C0C0D843-EC1D-4479-9B82-0E594943AE13}" dt="2022-09-22T10:36:35.858" v="4045" actId="478"/>
          <ac:picMkLst>
            <pc:docMk/>
            <pc:sldMk cId="1203166504" sldId="809"/>
            <ac:picMk id="23" creationId="{C0A2DF68-AE29-16E4-53AB-BB21B7A7D565}"/>
          </ac:picMkLst>
        </pc:picChg>
        <pc:picChg chg="add del mod">
          <ac:chgData name="Erick Arostegui Cunza" userId="d89b6af450cec8f7" providerId="LiveId" clId="{C0C0D843-EC1D-4479-9B82-0E594943AE13}" dt="2022-09-22T10:36:36.778" v="4046" actId="478"/>
          <ac:picMkLst>
            <pc:docMk/>
            <pc:sldMk cId="1203166504" sldId="809"/>
            <ac:picMk id="26" creationId="{FFD98DC0-B9C6-9660-E204-F2E2146CED4F}"/>
          </ac:picMkLst>
        </pc:picChg>
        <pc:picChg chg="add del mod">
          <ac:chgData name="Erick Arostegui Cunza" userId="d89b6af450cec8f7" providerId="LiveId" clId="{C0C0D843-EC1D-4479-9B82-0E594943AE13}" dt="2022-09-22T10:36:37.337" v="4047" actId="478"/>
          <ac:picMkLst>
            <pc:docMk/>
            <pc:sldMk cId="1203166504" sldId="809"/>
            <ac:picMk id="29" creationId="{E7E6A160-4078-5F27-F334-2FB48DCA777F}"/>
          </ac:picMkLst>
        </pc:picChg>
        <pc:picChg chg="add del mod">
          <ac:chgData name="Erick Arostegui Cunza" userId="d89b6af450cec8f7" providerId="LiveId" clId="{C0C0D843-EC1D-4479-9B82-0E594943AE13}" dt="2022-09-22T10:36:37.978" v="4048" actId="478"/>
          <ac:picMkLst>
            <pc:docMk/>
            <pc:sldMk cId="1203166504" sldId="809"/>
            <ac:picMk id="32" creationId="{1804C44E-2EB9-987A-E123-267568555F8D}"/>
          </ac:picMkLst>
        </pc:picChg>
        <pc:picChg chg="add del mod">
          <ac:chgData name="Erick Arostegui Cunza" userId="d89b6af450cec8f7" providerId="LiveId" clId="{C0C0D843-EC1D-4479-9B82-0E594943AE13}" dt="2022-09-22T10:36:38.514" v="4049" actId="478"/>
          <ac:picMkLst>
            <pc:docMk/>
            <pc:sldMk cId="1203166504" sldId="809"/>
            <ac:picMk id="35" creationId="{11453D83-D2E3-9E0B-087F-E3C578D7CD2A}"/>
          </ac:picMkLst>
        </pc:picChg>
        <pc:picChg chg="add del mod">
          <ac:chgData name="Erick Arostegui Cunza" userId="d89b6af450cec8f7" providerId="LiveId" clId="{C0C0D843-EC1D-4479-9B82-0E594943AE13}" dt="2022-09-22T10:36:39.275" v="4050" actId="478"/>
          <ac:picMkLst>
            <pc:docMk/>
            <pc:sldMk cId="1203166504" sldId="809"/>
            <ac:picMk id="38" creationId="{875078D2-0895-2B89-932A-AE1FDB0C7759}"/>
          </ac:picMkLst>
        </pc:picChg>
        <pc:picChg chg="add del mod">
          <ac:chgData name="Erick Arostegui Cunza" userId="d89b6af450cec8f7" providerId="LiveId" clId="{C0C0D843-EC1D-4479-9B82-0E594943AE13}" dt="2022-09-22T10:36:40.026" v="4051" actId="478"/>
          <ac:picMkLst>
            <pc:docMk/>
            <pc:sldMk cId="1203166504" sldId="809"/>
            <ac:picMk id="41" creationId="{470AC37B-A81E-88B5-EF23-9AFB1FFC57A6}"/>
          </ac:picMkLst>
        </pc:picChg>
        <pc:picChg chg="add del mod">
          <ac:chgData name="Erick Arostegui Cunza" userId="d89b6af450cec8f7" providerId="LiveId" clId="{C0C0D843-EC1D-4479-9B82-0E594943AE13}" dt="2022-09-22T10:36:40.714" v="4052" actId="478"/>
          <ac:picMkLst>
            <pc:docMk/>
            <pc:sldMk cId="1203166504" sldId="809"/>
            <ac:picMk id="44" creationId="{DB9F3BF6-E05A-EE39-0E0A-0633F9FCBE00}"/>
          </ac:picMkLst>
        </pc:picChg>
        <pc:picChg chg="add del mod">
          <ac:chgData name="Erick Arostegui Cunza" userId="d89b6af450cec8f7" providerId="LiveId" clId="{C0C0D843-EC1D-4479-9B82-0E594943AE13}" dt="2022-09-22T10:36:41.682" v="4053" actId="478"/>
          <ac:picMkLst>
            <pc:docMk/>
            <pc:sldMk cId="1203166504" sldId="809"/>
            <ac:picMk id="47" creationId="{EC0A9B07-726E-BA55-ABBB-F84565E13695}"/>
          </ac:picMkLst>
        </pc:picChg>
        <pc:picChg chg="add del mod">
          <ac:chgData name="Erick Arostegui Cunza" userId="d89b6af450cec8f7" providerId="LiveId" clId="{C0C0D843-EC1D-4479-9B82-0E594943AE13}" dt="2022-09-22T10:36:42.307" v="4054" actId="478"/>
          <ac:picMkLst>
            <pc:docMk/>
            <pc:sldMk cId="1203166504" sldId="809"/>
            <ac:picMk id="50" creationId="{484DD18D-A821-2CD4-04FA-9172FF629CBF}"/>
          </ac:picMkLst>
        </pc:picChg>
        <pc:picChg chg="add del mod">
          <ac:chgData name="Erick Arostegui Cunza" userId="d89b6af450cec8f7" providerId="LiveId" clId="{C0C0D843-EC1D-4479-9B82-0E594943AE13}" dt="2022-09-22T10:36:42.962" v="4055" actId="478"/>
          <ac:picMkLst>
            <pc:docMk/>
            <pc:sldMk cId="1203166504" sldId="809"/>
            <ac:picMk id="53" creationId="{B34195E0-E7EF-430C-6565-B1FDFEC301EA}"/>
          </ac:picMkLst>
        </pc:picChg>
        <pc:picChg chg="add del mod">
          <ac:chgData name="Erick Arostegui Cunza" userId="d89b6af450cec8f7" providerId="LiveId" clId="{C0C0D843-EC1D-4479-9B82-0E594943AE13}" dt="2022-09-22T10:36:43.787" v="4056" actId="478"/>
          <ac:picMkLst>
            <pc:docMk/>
            <pc:sldMk cId="1203166504" sldId="809"/>
            <ac:picMk id="56" creationId="{25E6295D-4C7B-1B83-33F0-5AAB4BAD5724}"/>
          </ac:picMkLst>
        </pc:picChg>
        <pc:picChg chg="add del mod">
          <ac:chgData name="Erick Arostegui Cunza" userId="d89b6af450cec8f7" providerId="LiveId" clId="{C0C0D843-EC1D-4479-9B82-0E594943AE13}" dt="2022-09-22T10:36:44.322" v="4057" actId="478"/>
          <ac:picMkLst>
            <pc:docMk/>
            <pc:sldMk cId="1203166504" sldId="809"/>
            <ac:picMk id="59" creationId="{A7446EF4-6DCC-9A07-1061-9EBB0C0B1DEA}"/>
          </ac:picMkLst>
        </pc:picChg>
        <pc:picChg chg="add del mod">
          <ac:chgData name="Erick Arostegui Cunza" userId="d89b6af450cec8f7" providerId="LiveId" clId="{C0C0D843-EC1D-4479-9B82-0E594943AE13}" dt="2022-09-22T10:36:45.090" v="4058" actId="478"/>
          <ac:picMkLst>
            <pc:docMk/>
            <pc:sldMk cId="1203166504" sldId="809"/>
            <ac:picMk id="62" creationId="{D4968DD0-99EB-DFD5-A695-63528C9FB0A6}"/>
          </ac:picMkLst>
        </pc:picChg>
        <pc:picChg chg="add del mod">
          <ac:chgData name="Erick Arostegui Cunza" userId="d89b6af450cec8f7" providerId="LiveId" clId="{C0C0D843-EC1D-4479-9B82-0E594943AE13}" dt="2022-09-22T10:36:45.739" v="4059" actId="478"/>
          <ac:picMkLst>
            <pc:docMk/>
            <pc:sldMk cId="1203166504" sldId="809"/>
            <ac:picMk id="1025" creationId="{124FA430-DA8D-9A3B-6D0C-E7C60B76CD22}"/>
          </ac:picMkLst>
        </pc:picChg>
        <pc:picChg chg="add mod">
          <ac:chgData name="Erick Arostegui Cunza" userId="d89b6af450cec8f7" providerId="LiveId" clId="{C0C0D843-EC1D-4479-9B82-0E594943AE13}" dt="2022-09-22T10:20:21.074" v="3939" actId="1076"/>
          <ac:picMkLst>
            <pc:docMk/>
            <pc:sldMk cId="1203166504" sldId="809"/>
            <ac:picMk id="1026" creationId="{274D3607-D531-84A6-2D41-9ED06CDEFCB9}"/>
          </ac:picMkLst>
        </pc:picChg>
        <pc:picChg chg="add del mod">
          <ac:chgData name="Erick Arostegui Cunza" userId="d89b6af450cec8f7" providerId="LiveId" clId="{C0C0D843-EC1D-4479-9B82-0E594943AE13}" dt="2022-09-22T10:36:46.307" v="4060" actId="478"/>
          <ac:picMkLst>
            <pc:docMk/>
            <pc:sldMk cId="1203166504" sldId="809"/>
            <ac:picMk id="1029" creationId="{98E4EEDB-44DC-95B5-71C2-492548A99EEC}"/>
          </ac:picMkLst>
        </pc:picChg>
        <pc:picChg chg="add del mod">
          <ac:chgData name="Erick Arostegui Cunza" userId="d89b6af450cec8f7" providerId="LiveId" clId="{C0C0D843-EC1D-4479-9B82-0E594943AE13}" dt="2022-09-22T10:36:47.018" v="4061" actId="478"/>
          <ac:picMkLst>
            <pc:docMk/>
            <pc:sldMk cId="1203166504" sldId="809"/>
            <ac:picMk id="1032" creationId="{B0049A6C-5004-265F-E8C9-AC925E1AF47F}"/>
          </ac:picMkLst>
        </pc:picChg>
        <pc:picChg chg="add mod">
          <ac:chgData name="Erick Arostegui Cunza" userId="d89b6af450cec8f7" providerId="LiveId" clId="{C0C0D843-EC1D-4479-9B82-0E594943AE13}" dt="2022-09-22T10:16:51.427" v="3924" actId="571"/>
          <ac:picMkLst>
            <pc:docMk/>
            <pc:sldMk cId="1203166504" sldId="809"/>
            <ac:picMk id="1035" creationId="{93C094F3-6506-D91F-8104-1840951D9080}"/>
          </ac:picMkLst>
        </pc:picChg>
        <pc:picChg chg="add mod">
          <ac:chgData name="Erick Arostegui Cunza" userId="d89b6af450cec8f7" providerId="LiveId" clId="{C0C0D843-EC1D-4479-9B82-0E594943AE13}" dt="2022-09-22T10:16:51.427" v="3924" actId="571"/>
          <ac:picMkLst>
            <pc:docMk/>
            <pc:sldMk cId="1203166504" sldId="809"/>
            <ac:picMk id="1038" creationId="{D195D9CD-B2C2-5645-47FD-196A7E4DB774}"/>
          </ac:picMkLst>
        </pc:picChg>
        <pc:picChg chg="add mod">
          <ac:chgData name="Erick Arostegui Cunza" userId="d89b6af450cec8f7" providerId="LiveId" clId="{C0C0D843-EC1D-4479-9B82-0E594943AE13}" dt="2022-09-22T10:16:51.427" v="3924" actId="571"/>
          <ac:picMkLst>
            <pc:docMk/>
            <pc:sldMk cId="1203166504" sldId="809"/>
            <ac:picMk id="1041" creationId="{B3617B18-2C44-A4B4-8EF2-5D46FBA186CA}"/>
          </ac:picMkLst>
        </pc:picChg>
        <pc:picChg chg="add mod">
          <ac:chgData name="Erick Arostegui Cunza" userId="d89b6af450cec8f7" providerId="LiveId" clId="{C0C0D843-EC1D-4479-9B82-0E594943AE13}" dt="2022-09-22T10:16:51.427" v="3924" actId="571"/>
          <ac:picMkLst>
            <pc:docMk/>
            <pc:sldMk cId="1203166504" sldId="809"/>
            <ac:picMk id="1044" creationId="{995C7892-4D97-E8AF-252D-574098E62C04}"/>
          </ac:picMkLst>
        </pc:picChg>
        <pc:picChg chg="add del mod">
          <ac:chgData name="Erick Arostegui Cunza" userId="d89b6af450cec8f7" providerId="LiveId" clId="{C0C0D843-EC1D-4479-9B82-0E594943AE13}" dt="2022-09-22T10:36:47.834" v="4062" actId="478"/>
          <ac:picMkLst>
            <pc:docMk/>
            <pc:sldMk cId="1203166504" sldId="809"/>
            <ac:picMk id="1047" creationId="{1703889F-7A26-A68E-91CC-BA8EF49FC630}"/>
          </ac:picMkLst>
        </pc:picChg>
        <pc:picChg chg="add del mod">
          <ac:chgData name="Erick Arostegui Cunza" userId="d89b6af450cec8f7" providerId="LiveId" clId="{C0C0D843-EC1D-4479-9B82-0E594943AE13}" dt="2022-09-22T10:36:48.443" v="4063" actId="478"/>
          <ac:picMkLst>
            <pc:docMk/>
            <pc:sldMk cId="1203166504" sldId="809"/>
            <ac:picMk id="1050" creationId="{5E5DE2B8-BE5C-0D4F-0B6E-FB6C2773F8DE}"/>
          </ac:picMkLst>
        </pc:picChg>
        <pc:picChg chg="add del mod">
          <ac:chgData name="Erick Arostegui Cunza" userId="d89b6af450cec8f7" providerId="LiveId" clId="{C0C0D843-EC1D-4479-9B82-0E594943AE13}" dt="2022-09-22T10:36:49.210" v="4064" actId="478"/>
          <ac:picMkLst>
            <pc:docMk/>
            <pc:sldMk cId="1203166504" sldId="809"/>
            <ac:picMk id="1053" creationId="{9C1077C2-E3CB-7F89-2376-67D7B813A434}"/>
          </ac:picMkLst>
        </pc:picChg>
        <pc:picChg chg="add del mod">
          <ac:chgData name="Erick Arostegui Cunza" userId="d89b6af450cec8f7" providerId="LiveId" clId="{C0C0D843-EC1D-4479-9B82-0E594943AE13}" dt="2022-09-22T10:36:49.754" v="4065" actId="478"/>
          <ac:picMkLst>
            <pc:docMk/>
            <pc:sldMk cId="1203166504" sldId="809"/>
            <ac:picMk id="1056" creationId="{6AE11F28-7FE8-5EC0-9C61-A0778B838C61}"/>
          </ac:picMkLst>
        </pc:picChg>
        <pc:picChg chg="add del mod">
          <ac:chgData name="Erick Arostegui Cunza" userId="d89b6af450cec8f7" providerId="LiveId" clId="{C0C0D843-EC1D-4479-9B82-0E594943AE13}" dt="2022-09-22T10:36:33.034" v="4041" actId="478"/>
          <ac:picMkLst>
            <pc:docMk/>
            <pc:sldMk cId="1203166504" sldId="809"/>
            <ac:picMk id="1059" creationId="{0080FC39-7143-B2A4-DEF9-49906FD50FD7}"/>
          </ac:picMkLst>
        </pc:picChg>
        <pc:picChg chg="add del mod">
          <ac:chgData name="Erick Arostegui Cunza" userId="d89b6af450cec8f7" providerId="LiveId" clId="{C0C0D843-EC1D-4479-9B82-0E594943AE13}" dt="2022-09-22T10:36:28.246" v="4039" actId="478"/>
          <ac:picMkLst>
            <pc:docMk/>
            <pc:sldMk cId="1203166504" sldId="809"/>
            <ac:picMk id="1062" creationId="{B3879B92-6FAA-EFDF-C509-C346A2382962}"/>
          </ac:picMkLst>
        </pc:picChg>
        <pc:picChg chg="add del mod">
          <ac:chgData name="Erick Arostegui Cunza" userId="d89b6af450cec8f7" providerId="LiveId" clId="{C0C0D843-EC1D-4479-9B82-0E594943AE13}" dt="2022-09-22T10:36:24.807" v="4036" actId="478"/>
          <ac:picMkLst>
            <pc:docMk/>
            <pc:sldMk cId="1203166504" sldId="809"/>
            <ac:picMk id="1065" creationId="{71A846C5-F432-4BFF-5908-F58FE2C1AD69}"/>
          </ac:picMkLst>
        </pc:picChg>
        <pc:picChg chg="add del mod">
          <ac:chgData name="Erick Arostegui Cunza" userId="d89b6af450cec8f7" providerId="LiveId" clId="{C0C0D843-EC1D-4479-9B82-0E594943AE13}" dt="2022-09-22T10:36:26.150" v="4037" actId="478"/>
          <ac:picMkLst>
            <pc:docMk/>
            <pc:sldMk cId="1203166504" sldId="809"/>
            <ac:picMk id="1068" creationId="{64B17937-FB8B-4ADA-F32E-66FD4564C47F}"/>
          </ac:picMkLst>
        </pc:picChg>
        <pc:picChg chg="add del mod">
          <ac:chgData name="Erick Arostegui Cunza" userId="d89b6af450cec8f7" providerId="LiveId" clId="{C0C0D843-EC1D-4479-9B82-0E594943AE13}" dt="2022-09-22T10:36:26.933" v="4038" actId="478"/>
          <ac:picMkLst>
            <pc:docMk/>
            <pc:sldMk cId="1203166504" sldId="809"/>
            <ac:picMk id="1071" creationId="{2B377446-9570-72C9-A6F6-3FBFCD70A70F}"/>
          </ac:picMkLst>
        </pc:picChg>
        <pc:picChg chg="add del mod">
          <ac:chgData name="Erick Arostegui Cunza" userId="d89b6af450cec8f7" providerId="LiveId" clId="{C0C0D843-EC1D-4479-9B82-0E594943AE13}" dt="2022-09-22T10:36:23.367" v="4035" actId="478"/>
          <ac:picMkLst>
            <pc:docMk/>
            <pc:sldMk cId="1203166504" sldId="809"/>
            <ac:picMk id="1074" creationId="{135E08BD-1501-4137-0FC9-54FA3FED23B3}"/>
          </ac:picMkLst>
        </pc:picChg>
        <pc:picChg chg="add mod">
          <ac:chgData name="Erick Arostegui Cunza" userId="d89b6af450cec8f7" providerId="LiveId" clId="{C0C0D843-EC1D-4479-9B82-0E594943AE13}" dt="2022-09-22T11:32:23.083" v="4479" actId="1076"/>
          <ac:picMkLst>
            <pc:docMk/>
            <pc:sldMk cId="1203166504" sldId="809"/>
            <ac:picMk id="1140" creationId="{BFE2D0C8-AF15-1E3A-5DC4-5D0916C66814}"/>
          </ac:picMkLst>
        </pc:picChg>
        <pc:picChg chg="add mod">
          <ac:chgData name="Erick Arostegui Cunza" userId="d89b6af450cec8f7" providerId="LiveId" clId="{C0C0D843-EC1D-4479-9B82-0E594943AE13}" dt="2022-09-22T11:32:29.579" v="4480" actId="1076"/>
          <ac:picMkLst>
            <pc:docMk/>
            <pc:sldMk cId="1203166504" sldId="809"/>
            <ac:picMk id="1141" creationId="{A77E24DC-2244-4B0A-792D-BE93F5306BB4}"/>
          </ac:picMkLst>
        </pc:picChg>
        <pc:picChg chg="add mod">
          <ac:chgData name="Erick Arostegui Cunza" userId="d89b6af450cec8f7" providerId="LiveId" clId="{C0C0D843-EC1D-4479-9B82-0E594943AE13}" dt="2022-09-22T11:32:36.271" v="4481" actId="1076"/>
          <ac:picMkLst>
            <pc:docMk/>
            <pc:sldMk cId="1203166504" sldId="809"/>
            <ac:picMk id="1142" creationId="{1261EB28-F956-E324-DD74-58420E51C972}"/>
          </ac:picMkLst>
        </pc:picChg>
        <pc:picChg chg="add mod">
          <ac:chgData name="Erick Arostegui Cunza" userId="d89b6af450cec8f7" providerId="LiveId" clId="{C0C0D843-EC1D-4479-9B82-0E594943AE13}" dt="2022-09-22T11:33:00.833" v="4486" actId="1037"/>
          <ac:picMkLst>
            <pc:docMk/>
            <pc:sldMk cId="1203166504" sldId="809"/>
            <ac:picMk id="1143" creationId="{85320ABC-158B-FA86-32F2-84DD68A18404}"/>
          </ac:picMkLst>
        </pc:picChg>
        <pc:picChg chg="add mod">
          <ac:chgData name="Erick Arostegui Cunza" userId="d89b6af450cec8f7" providerId="LiveId" clId="{C0C0D843-EC1D-4479-9B82-0E594943AE13}" dt="2022-09-22T11:33:35.935" v="4493" actId="1366"/>
          <ac:picMkLst>
            <pc:docMk/>
            <pc:sldMk cId="1203166504" sldId="809"/>
            <ac:picMk id="1147" creationId="{2C5E4897-93CB-7B7C-6B5F-876340E8271E}"/>
          </ac:picMkLst>
        </pc:picChg>
        <pc:picChg chg="add mod">
          <ac:chgData name="Erick Arostegui Cunza" userId="d89b6af450cec8f7" providerId="LiveId" clId="{C0C0D843-EC1D-4479-9B82-0E594943AE13}" dt="2022-09-22T11:35:02.880" v="4497" actId="1076"/>
          <ac:picMkLst>
            <pc:docMk/>
            <pc:sldMk cId="1203166504" sldId="809"/>
            <ac:picMk id="1148" creationId="{A0C33F58-D112-67A1-DC9F-EC82C21BB7CD}"/>
          </ac:picMkLst>
        </pc:picChg>
        <pc:picChg chg="add mod">
          <ac:chgData name="Erick Arostegui Cunza" userId="d89b6af450cec8f7" providerId="LiveId" clId="{C0C0D843-EC1D-4479-9B82-0E594943AE13}" dt="2022-09-22T11:36:31.141" v="4502"/>
          <ac:picMkLst>
            <pc:docMk/>
            <pc:sldMk cId="1203166504" sldId="809"/>
            <ac:picMk id="1149" creationId="{3474B20C-112C-6CD6-F54D-F8EC14BDFD26}"/>
          </ac:picMkLst>
        </pc:picChg>
        <pc:picChg chg="add mod">
          <ac:chgData name="Erick Arostegui Cunza" userId="d89b6af450cec8f7" providerId="LiveId" clId="{C0C0D843-EC1D-4479-9B82-0E594943AE13}" dt="2022-09-22T11:45:15.091" v="4516" actId="1366"/>
          <ac:picMkLst>
            <pc:docMk/>
            <pc:sldMk cId="1203166504" sldId="809"/>
            <ac:picMk id="1150" creationId="{D83EB06B-E3A0-6E2C-96C0-FFBD36068B51}"/>
          </ac:picMkLst>
        </pc:picChg>
        <pc:picChg chg="add mod">
          <ac:chgData name="Erick Arostegui Cunza" userId="d89b6af450cec8f7" providerId="LiveId" clId="{C0C0D843-EC1D-4479-9B82-0E594943AE13}" dt="2022-09-22T11:49:58.994" v="4525" actId="1366"/>
          <ac:picMkLst>
            <pc:docMk/>
            <pc:sldMk cId="1203166504" sldId="809"/>
            <ac:picMk id="1152" creationId="{C9DE18C2-48C8-515B-075A-0C21504D1633}"/>
          </ac:picMkLst>
        </pc:picChg>
        <pc:picChg chg="add mod">
          <ac:chgData name="Erick Arostegui Cunza" userId="d89b6af450cec8f7" providerId="LiveId" clId="{C0C0D843-EC1D-4479-9B82-0E594943AE13}" dt="2022-09-22T11:51:30.349" v="4530"/>
          <ac:picMkLst>
            <pc:docMk/>
            <pc:sldMk cId="1203166504" sldId="809"/>
            <ac:picMk id="1153" creationId="{C8EA34F6-1564-4F7F-7045-87C8AB92426F}"/>
          </ac:picMkLst>
        </pc:picChg>
        <pc:picChg chg="add del">
          <ac:chgData name="Erick Arostegui Cunza" userId="d89b6af450cec8f7" providerId="LiveId" clId="{C0C0D843-EC1D-4479-9B82-0E594943AE13}" dt="2022-09-22T11:53:15.444" v="4532"/>
          <ac:picMkLst>
            <pc:docMk/>
            <pc:sldMk cId="1203166504" sldId="809"/>
            <ac:picMk id="1154" creationId="{E97E1862-F2EA-A3B6-542B-E980C781076A}"/>
          </ac:picMkLst>
        </pc:picChg>
        <pc:picChg chg="add mod">
          <ac:chgData name="Erick Arostegui Cunza" userId="d89b6af450cec8f7" providerId="LiveId" clId="{C0C0D843-EC1D-4479-9B82-0E594943AE13}" dt="2022-09-22T11:54:10.601" v="4536" actId="1076"/>
          <ac:picMkLst>
            <pc:docMk/>
            <pc:sldMk cId="1203166504" sldId="809"/>
            <ac:picMk id="1155" creationId="{21A6C169-738B-0F98-8CC3-16B19DCAB772}"/>
          </ac:picMkLst>
        </pc:picChg>
        <pc:picChg chg="add mod">
          <ac:chgData name="Erick Arostegui Cunza" userId="d89b6af450cec8f7" providerId="LiveId" clId="{C0C0D843-EC1D-4479-9B82-0E594943AE13}" dt="2022-09-22T11:57:46.976" v="4548" actId="29295"/>
          <ac:picMkLst>
            <pc:docMk/>
            <pc:sldMk cId="1203166504" sldId="809"/>
            <ac:picMk id="1156" creationId="{46F0BE72-6C2F-1433-B3F3-C9FFDA95F0E9}"/>
          </ac:picMkLst>
        </pc:picChg>
        <pc:picChg chg="add mod">
          <ac:chgData name="Erick Arostegui Cunza" userId="d89b6af450cec8f7" providerId="LiveId" clId="{C0C0D843-EC1D-4479-9B82-0E594943AE13}" dt="2022-09-22T11:57:40.848" v="4547" actId="1366"/>
          <ac:picMkLst>
            <pc:docMk/>
            <pc:sldMk cId="1203166504" sldId="809"/>
            <ac:picMk id="1157" creationId="{7C8A383E-C85F-6E46-92C6-7E6308481A2C}"/>
          </ac:picMkLst>
        </pc:picChg>
        <pc:picChg chg="add mod">
          <ac:chgData name="Erick Arostegui Cunza" userId="d89b6af450cec8f7" providerId="LiveId" clId="{C0C0D843-EC1D-4479-9B82-0E594943AE13}" dt="2022-09-22T11:59:09.106" v="4555"/>
          <ac:picMkLst>
            <pc:docMk/>
            <pc:sldMk cId="1203166504" sldId="809"/>
            <ac:picMk id="1158" creationId="{010550BD-AC82-29A0-66D3-478D9CCDA001}"/>
          </ac:picMkLst>
        </pc:picChg>
        <pc:picChg chg="add del mod">
          <ac:chgData name="Erick Arostegui Cunza" userId="d89b6af450cec8f7" providerId="LiveId" clId="{C0C0D843-EC1D-4479-9B82-0E594943AE13}" dt="2022-09-22T12:01:43.223" v="4559" actId="478"/>
          <ac:picMkLst>
            <pc:docMk/>
            <pc:sldMk cId="1203166504" sldId="809"/>
            <ac:picMk id="1160" creationId="{BE777CDA-FABF-AB93-715B-D1242C6FEFEE}"/>
          </ac:picMkLst>
        </pc:picChg>
        <pc:picChg chg="add mod">
          <ac:chgData name="Erick Arostegui Cunza" userId="d89b6af450cec8f7" providerId="LiveId" clId="{C0C0D843-EC1D-4479-9B82-0E594943AE13}" dt="2022-09-22T12:02:46.695" v="4565" actId="1366"/>
          <ac:picMkLst>
            <pc:docMk/>
            <pc:sldMk cId="1203166504" sldId="809"/>
            <ac:picMk id="1161" creationId="{B05AFDAA-EE4F-D90D-3C47-63196F03AD58}"/>
          </ac:picMkLst>
        </pc:picChg>
        <pc:picChg chg="add mod">
          <ac:chgData name="Erick Arostegui Cunza" userId="d89b6af450cec8f7" providerId="LiveId" clId="{C0C0D843-EC1D-4479-9B82-0E594943AE13}" dt="2022-09-22T12:04:44.111" v="4568" actId="1076"/>
          <ac:picMkLst>
            <pc:docMk/>
            <pc:sldMk cId="1203166504" sldId="809"/>
            <ac:picMk id="1162" creationId="{C8D6DF2D-6F8B-7B30-C4A0-2A0F7FC7B040}"/>
          </ac:picMkLst>
        </pc:picChg>
        <pc:picChg chg="add mod">
          <ac:chgData name="Erick Arostegui Cunza" userId="d89b6af450cec8f7" providerId="LiveId" clId="{C0C0D843-EC1D-4479-9B82-0E594943AE13}" dt="2022-09-22T12:23:38.276" v="4575"/>
          <ac:picMkLst>
            <pc:docMk/>
            <pc:sldMk cId="1203166504" sldId="809"/>
            <ac:picMk id="1163" creationId="{F8386473-3BB7-8AB1-0249-379468780CE8}"/>
          </ac:picMkLst>
        </pc:picChg>
        <pc:picChg chg="add del mod">
          <ac:chgData name="Erick Arostegui Cunza" userId="d89b6af450cec8f7" providerId="LiveId" clId="{C0C0D843-EC1D-4479-9B82-0E594943AE13}" dt="2022-09-22T12:27:37.413" v="4589" actId="478"/>
          <ac:picMkLst>
            <pc:docMk/>
            <pc:sldMk cId="1203166504" sldId="809"/>
            <ac:picMk id="1164" creationId="{0C950111-0C8A-C143-AD4D-9EA8929BA532}"/>
          </ac:picMkLst>
        </pc:picChg>
        <pc:picChg chg="add del">
          <ac:chgData name="Erick Arostegui Cunza" userId="d89b6af450cec8f7" providerId="LiveId" clId="{C0C0D843-EC1D-4479-9B82-0E594943AE13}" dt="2022-09-22T12:27:10.859" v="4583"/>
          <ac:picMkLst>
            <pc:docMk/>
            <pc:sldMk cId="1203166504" sldId="809"/>
            <ac:picMk id="1165" creationId="{CEDC8CC2-480F-958E-776E-C687FA49CF93}"/>
          </ac:picMkLst>
        </pc:picChg>
        <pc:picChg chg="add del mod">
          <ac:chgData name="Erick Arostegui Cunza" userId="d89b6af450cec8f7" providerId="LiveId" clId="{C0C0D843-EC1D-4479-9B82-0E594943AE13}" dt="2022-09-22T12:28:49.536" v="4595" actId="478"/>
          <ac:picMkLst>
            <pc:docMk/>
            <pc:sldMk cId="1203166504" sldId="809"/>
            <ac:picMk id="1166" creationId="{75FF98B6-FD69-9202-446C-39AF31736C8A}"/>
          </ac:picMkLst>
        </pc:picChg>
        <pc:picChg chg="add mod">
          <ac:chgData name="Erick Arostegui Cunza" userId="d89b6af450cec8f7" providerId="LiveId" clId="{C0C0D843-EC1D-4479-9B82-0E594943AE13}" dt="2022-09-22T12:29:44.522" v="4604" actId="29295"/>
          <ac:picMkLst>
            <pc:docMk/>
            <pc:sldMk cId="1203166504" sldId="809"/>
            <ac:picMk id="1167" creationId="{D0C611A1-C5B5-AA0E-944B-FEDE2BA31024}"/>
          </ac:picMkLst>
        </pc:picChg>
        <pc:picChg chg="add mod">
          <ac:chgData name="Erick Arostegui Cunza" userId="d89b6af450cec8f7" providerId="LiveId" clId="{C0C0D843-EC1D-4479-9B82-0E594943AE13}" dt="2022-09-22T12:29:39.091" v="4603"/>
          <ac:picMkLst>
            <pc:docMk/>
            <pc:sldMk cId="1203166504" sldId="809"/>
            <ac:picMk id="1168" creationId="{8CD354F2-FAED-1BA9-6CF1-2E32142DE029}"/>
          </ac:picMkLst>
        </pc:picChg>
        <pc:picChg chg="add mod">
          <ac:chgData name="Erick Arostegui Cunza" userId="d89b6af450cec8f7" providerId="LiveId" clId="{C0C0D843-EC1D-4479-9B82-0E594943AE13}" dt="2022-09-22T12:31:05.089" v="4610" actId="1035"/>
          <ac:picMkLst>
            <pc:docMk/>
            <pc:sldMk cId="1203166504" sldId="809"/>
            <ac:picMk id="1169" creationId="{CA62D33E-B2FE-14E2-7F33-37331E0DE33E}"/>
          </ac:picMkLst>
        </pc:picChg>
        <pc:picChg chg="add mod">
          <ac:chgData name="Erick Arostegui Cunza" userId="d89b6af450cec8f7" providerId="LiveId" clId="{C0C0D843-EC1D-4479-9B82-0E594943AE13}" dt="2022-09-22T13:54:30.036" v="4626"/>
          <ac:picMkLst>
            <pc:docMk/>
            <pc:sldMk cId="1203166504" sldId="809"/>
            <ac:picMk id="1170" creationId="{2A5E4BCE-CB52-41FA-6EA8-59B51B39980B}"/>
          </ac:picMkLst>
        </pc:picChg>
        <pc:picChg chg="add mod">
          <ac:chgData name="Erick Arostegui Cunza" userId="d89b6af450cec8f7" providerId="LiveId" clId="{C0C0D843-EC1D-4479-9B82-0E594943AE13}" dt="2022-09-22T14:28:51.074" v="4684" actId="1076"/>
          <ac:picMkLst>
            <pc:docMk/>
            <pc:sldMk cId="1203166504" sldId="809"/>
            <ac:picMk id="1172" creationId="{C54F4BFE-015B-F8E1-9CB0-B9130FC5E37A}"/>
          </ac:picMkLst>
        </pc:picChg>
        <pc:picChg chg="add mod">
          <ac:chgData name="Erick Arostegui Cunza" userId="d89b6af450cec8f7" providerId="LiveId" clId="{C0C0D843-EC1D-4479-9B82-0E594943AE13}" dt="2022-09-22T13:59:01.855" v="4638" actId="29295"/>
          <ac:picMkLst>
            <pc:docMk/>
            <pc:sldMk cId="1203166504" sldId="809"/>
            <ac:picMk id="1174" creationId="{3A7D2C44-C383-75F9-B8C2-0C1D1E03D480}"/>
          </ac:picMkLst>
        </pc:picChg>
        <pc:picChg chg="add mod">
          <ac:chgData name="Erick Arostegui Cunza" userId="d89b6af450cec8f7" providerId="LiveId" clId="{C0C0D843-EC1D-4479-9B82-0E594943AE13}" dt="2022-09-22T14:00:56.483" v="4644" actId="1076"/>
          <ac:picMkLst>
            <pc:docMk/>
            <pc:sldMk cId="1203166504" sldId="809"/>
            <ac:picMk id="1175" creationId="{9BFADC9F-E888-AD2C-FBCB-8656F4D93EA1}"/>
          </ac:picMkLst>
        </pc:picChg>
        <pc:picChg chg="add del mod">
          <ac:chgData name="Erick Arostegui Cunza" userId="d89b6af450cec8f7" providerId="LiveId" clId="{C0C0D843-EC1D-4479-9B82-0E594943AE13}" dt="2022-09-22T14:03:33.145" v="4652" actId="478"/>
          <ac:picMkLst>
            <pc:docMk/>
            <pc:sldMk cId="1203166504" sldId="809"/>
            <ac:picMk id="1177" creationId="{3EF2F2EF-DD53-C65B-D788-32E3640D2014}"/>
          </ac:picMkLst>
        </pc:picChg>
        <pc:picChg chg="add mod">
          <ac:chgData name="Erick Arostegui Cunza" userId="d89b6af450cec8f7" providerId="LiveId" clId="{C0C0D843-EC1D-4479-9B82-0E594943AE13}" dt="2022-09-22T14:05:08.319" v="4657" actId="1076"/>
          <ac:picMkLst>
            <pc:docMk/>
            <pc:sldMk cId="1203166504" sldId="809"/>
            <ac:picMk id="1178" creationId="{2EF0F937-6DE6-1D3B-AD78-A9FD89634424}"/>
          </ac:picMkLst>
        </pc:picChg>
        <pc:picChg chg="add mod">
          <ac:chgData name="Erick Arostegui Cunza" userId="d89b6af450cec8f7" providerId="LiveId" clId="{C0C0D843-EC1D-4479-9B82-0E594943AE13}" dt="2022-09-22T14:06:04.100" v="4661" actId="1076"/>
          <ac:picMkLst>
            <pc:docMk/>
            <pc:sldMk cId="1203166504" sldId="809"/>
            <ac:picMk id="1179" creationId="{0F99BBEA-98F7-06FB-F571-A0E927DBBF7B}"/>
          </ac:picMkLst>
        </pc:picChg>
        <pc:picChg chg="add mod">
          <ac:chgData name="Erick Arostegui Cunza" userId="d89b6af450cec8f7" providerId="LiveId" clId="{C0C0D843-EC1D-4479-9B82-0E594943AE13}" dt="2022-09-22T14:11:35.414" v="4669" actId="1366"/>
          <ac:picMkLst>
            <pc:docMk/>
            <pc:sldMk cId="1203166504" sldId="809"/>
            <ac:picMk id="1180" creationId="{DA57DB8D-C171-25AC-3178-43FD34D115FD}"/>
          </ac:picMkLst>
        </pc:picChg>
        <pc:picChg chg="add mod">
          <ac:chgData name="Erick Arostegui Cunza" userId="d89b6af450cec8f7" providerId="LiveId" clId="{C0C0D843-EC1D-4479-9B82-0E594943AE13}" dt="2022-09-22T14:13:24.694" v="4672" actId="1076"/>
          <ac:picMkLst>
            <pc:docMk/>
            <pc:sldMk cId="1203166504" sldId="809"/>
            <ac:picMk id="1181" creationId="{6920AB28-2370-DDB0-2BE9-11FB6CA14E53}"/>
          </ac:picMkLst>
        </pc:picChg>
        <pc:picChg chg="add mod">
          <ac:chgData name="Erick Arostegui Cunza" userId="d89b6af450cec8f7" providerId="LiveId" clId="{C0C0D843-EC1D-4479-9B82-0E594943AE13}" dt="2022-09-22T14:14:15.286" v="4675" actId="1076"/>
          <ac:picMkLst>
            <pc:docMk/>
            <pc:sldMk cId="1203166504" sldId="809"/>
            <ac:picMk id="1182" creationId="{3F16A202-5A0B-AFE5-8287-AF2879B9D024}"/>
          </ac:picMkLst>
        </pc:picChg>
        <pc:picChg chg="add mod">
          <ac:chgData name="Erick Arostegui Cunza" userId="d89b6af450cec8f7" providerId="LiveId" clId="{C0C0D843-EC1D-4479-9B82-0E594943AE13}" dt="2022-09-22T14:16:19.849" v="4682" actId="1366"/>
          <ac:picMkLst>
            <pc:docMk/>
            <pc:sldMk cId="1203166504" sldId="809"/>
            <ac:picMk id="1184" creationId="{B5321F58-3B43-E4E8-108A-BDAD9850020F}"/>
          </ac:picMkLst>
        </pc:picChg>
        <pc:cxnChg chg="add mod">
          <ac:chgData name="Erick Arostegui Cunza" userId="d89b6af450cec8f7" providerId="LiveId" clId="{C0C0D843-EC1D-4479-9B82-0E594943AE13}" dt="2022-09-22T10:26:54.994" v="3956" actId="1582"/>
          <ac:cxnSpMkLst>
            <pc:docMk/>
            <pc:sldMk cId="1203166504" sldId="809"/>
            <ac:cxnSpMk id="1077" creationId="{DD577336-957E-4F12-C097-9ADC6A1778F5}"/>
          </ac:cxnSpMkLst>
        </pc:cxnChg>
        <pc:cxnChg chg="add mod">
          <ac:chgData name="Erick Arostegui Cunza" userId="d89b6af450cec8f7" providerId="LiveId" clId="{C0C0D843-EC1D-4479-9B82-0E594943AE13}" dt="2022-09-22T10:26:54.994" v="3956" actId="1582"/>
          <ac:cxnSpMkLst>
            <pc:docMk/>
            <pc:sldMk cId="1203166504" sldId="809"/>
            <ac:cxnSpMk id="1079" creationId="{2A3FE988-1F3C-7BA4-2EF0-D75D1C6F4D73}"/>
          </ac:cxnSpMkLst>
        </pc:cxnChg>
        <pc:cxnChg chg="add mod">
          <ac:chgData name="Erick Arostegui Cunza" userId="d89b6af450cec8f7" providerId="LiveId" clId="{C0C0D843-EC1D-4479-9B82-0E594943AE13}" dt="2022-09-22T10:26:54.994" v="3956" actId="1582"/>
          <ac:cxnSpMkLst>
            <pc:docMk/>
            <pc:sldMk cId="1203166504" sldId="809"/>
            <ac:cxnSpMk id="1081" creationId="{B5FC693D-F5F2-B8C3-F751-0C1B49A27000}"/>
          </ac:cxnSpMkLst>
        </pc:cxnChg>
        <pc:cxnChg chg="add mod">
          <ac:chgData name="Erick Arostegui Cunza" userId="d89b6af450cec8f7" providerId="LiveId" clId="{C0C0D843-EC1D-4479-9B82-0E594943AE13}" dt="2022-09-22T10:26:54.994" v="3956" actId="1582"/>
          <ac:cxnSpMkLst>
            <pc:docMk/>
            <pc:sldMk cId="1203166504" sldId="809"/>
            <ac:cxnSpMk id="1083" creationId="{EAB0199A-3A59-2B28-4F9F-68ADA3FAC28D}"/>
          </ac:cxnSpMkLst>
        </pc:cxnChg>
        <pc:cxnChg chg="add mod">
          <ac:chgData name="Erick Arostegui Cunza" userId="d89b6af450cec8f7" providerId="LiveId" clId="{C0C0D843-EC1D-4479-9B82-0E594943AE13}" dt="2022-09-22T10:26:54.994" v="3956" actId="1582"/>
          <ac:cxnSpMkLst>
            <pc:docMk/>
            <pc:sldMk cId="1203166504" sldId="809"/>
            <ac:cxnSpMk id="1085" creationId="{476CFC12-9ABE-E9C6-27B2-FAF4D5D5D35B}"/>
          </ac:cxnSpMkLst>
        </pc:cxnChg>
        <pc:cxnChg chg="add mod">
          <ac:chgData name="Erick Arostegui Cunza" userId="d89b6af450cec8f7" providerId="LiveId" clId="{C0C0D843-EC1D-4479-9B82-0E594943AE13}" dt="2022-09-22T10:26:41.469" v="3954" actId="1582"/>
          <ac:cxnSpMkLst>
            <pc:docMk/>
            <pc:sldMk cId="1203166504" sldId="809"/>
            <ac:cxnSpMk id="1087" creationId="{7D84D719-96FA-FAC5-5B53-D6EEFF1C3A83}"/>
          </ac:cxnSpMkLst>
        </pc:cxnChg>
        <pc:cxnChg chg="add mod">
          <ac:chgData name="Erick Arostegui Cunza" userId="d89b6af450cec8f7" providerId="LiveId" clId="{C0C0D843-EC1D-4479-9B82-0E594943AE13}" dt="2022-09-22T10:26:41.469" v="3954" actId="1582"/>
          <ac:cxnSpMkLst>
            <pc:docMk/>
            <pc:sldMk cId="1203166504" sldId="809"/>
            <ac:cxnSpMk id="1089" creationId="{D680D71B-4B91-17F7-B5AB-24FD107D958B}"/>
          </ac:cxnSpMkLst>
        </pc:cxnChg>
        <pc:cxnChg chg="add mod">
          <ac:chgData name="Erick Arostegui Cunza" userId="d89b6af450cec8f7" providerId="LiveId" clId="{C0C0D843-EC1D-4479-9B82-0E594943AE13}" dt="2022-09-22T10:26:41.469" v="3954" actId="1582"/>
          <ac:cxnSpMkLst>
            <pc:docMk/>
            <pc:sldMk cId="1203166504" sldId="809"/>
            <ac:cxnSpMk id="1091" creationId="{CA0BD4D3-6363-FC61-BFD0-0D829F62E318}"/>
          </ac:cxnSpMkLst>
        </pc:cxnChg>
        <pc:cxnChg chg="add mod">
          <ac:chgData name="Erick Arostegui Cunza" userId="d89b6af450cec8f7" providerId="LiveId" clId="{C0C0D843-EC1D-4479-9B82-0E594943AE13}" dt="2022-09-22T10:26:41.469" v="3954" actId="1582"/>
          <ac:cxnSpMkLst>
            <pc:docMk/>
            <pc:sldMk cId="1203166504" sldId="809"/>
            <ac:cxnSpMk id="1093" creationId="{DF0398FC-49D6-5D49-6364-817B126F3C61}"/>
          </ac:cxnSpMkLst>
        </pc:cxnChg>
        <pc:cxnChg chg="add mod">
          <ac:chgData name="Erick Arostegui Cunza" userId="d89b6af450cec8f7" providerId="LiveId" clId="{C0C0D843-EC1D-4479-9B82-0E594943AE13}" dt="2022-09-22T10:26:41.469" v="3954" actId="1582"/>
          <ac:cxnSpMkLst>
            <pc:docMk/>
            <pc:sldMk cId="1203166504" sldId="809"/>
            <ac:cxnSpMk id="1095" creationId="{2C3A5197-79E2-2984-EC80-8DD594106621}"/>
          </ac:cxnSpMkLst>
        </pc:cxnChg>
        <pc:cxnChg chg="add mod">
          <ac:chgData name="Erick Arostegui Cunza" userId="d89b6af450cec8f7" providerId="LiveId" clId="{C0C0D843-EC1D-4479-9B82-0E594943AE13}" dt="2022-09-22T10:26:41.469" v="3954" actId="1582"/>
          <ac:cxnSpMkLst>
            <pc:docMk/>
            <pc:sldMk cId="1203166504" sldId="809"/>
            <ac:cxnSpMk id="1097" creationId="{3AFB2C39-2260-F1E8-5197-3582E9699F0E}"/>
          </ac:cxnSpMkLst>
        </pc:cxnChg>
        <pc:cxnChg chg="add mod">
          <ac:chgData name="Erick Arostegui Cunza" userId="d89b6af450cec8f7" providerId="LiveId" clId="{C0C0D843-EC1D-4479-9B82-0E594943AE13}" dt="2022-09-22T10:28:14.795" v="3967" actId="1582"/>
          <ac:cxnSpMkLst>
            <pc:docMk/>
            <pc:sldMk cId="1203166504" sldId="809"/>
            <ac:cxnSpMk id="1099" creationId="{15A7608B-9292-A009-19E4-705DC41293F7}"/>
          </ac:cxnSpMkLst>
        </pc:cxnChg>
        <pc:cxnChg chg="add mod">
          <ac:chgData name="Erick Arostegui Cunza" userId="d89b6af450cec8f7" providerId="LiveId" clId="{C0C0D843-EC1D-4479-9B82-0E594943AE13}" dt="2022-09-22T10:28:14.795" v="3967" actId="1582"/>
          <ac:cxnSpMkLst>
            <pc:docMk/>
            <pc:sldMk cId="1203166504" sldId="809"/>
            <ac:cxnSpMk id="1101" creationId="{5687370F-5F22-BF46-50A3-21903AE4717C}"/>
          </ac:cxnSpMkLst>
        </pc:cxnChg>
        <pc:cxnChg chg="add mod">
          <ac:chgData name="Erick Arostegui Cunza" userId="d89b6af450cec8f7" providerId="LiveId" clId="{C0C0D843-EC1D-4479-9B82-0E594943AE13}" dt="2022-09-22T10:28:14.795" v="3967" actId="1582"/>
          <ac:cxnSpMkLst>
            <pc:docMk/>
            <pc:sldMk cId="1203166504" sldId="809"/>
            <ac:cxnSpMk id="1103" creationId="{7ABE6F75-5581-447B-39E7-EDB951C1EF75}"/>
          </ac:cxnSpMkLst>
        </pc:cxnChg>
        <pc:cxnChg chg="add mod">
          <ac:chgData name="Erick Arostegui Cunza" userId="d89b6af450cec8f7" providerId="LiveId" clId="{C0C0D843-EC1D-4479-9B82-0E594943AE13}" dt="2022-09-22T10:28:14.795" v="3967" actId="1582"/>
          <ac:cxnSpMkLst>
            <pc:docMk/>
            <pc:sldMk cId="1203166504" sldId="809"/>
            <ac:cxnSpMk id="1105" creationId="{CF54ED90-9848-0F3B-4882-F77DA83B97F8}"/>
          </ac:cxnSpMkLst>
        </pc:cxnChg>
        <pc:cxnChg chg="add mod">
          <ac:chgData name="Erick Arostegui Cunza" userId="d89b6af450cec8f7" providerId="LiveId" clId="{C0C0D843-EC1D-4479-9B82-0E594943AE13}" dt="2022-09-22T10:28:14.795" v="3967" actId="1582"/>
          <ac:cxnSpMkLst>
            <pc:docMk/>
            <pc:sldMk cId="1203166504" sldId="809"/>
            <ac:cxnSpMk id="1107" creationId="{43FF5A40-292C-F600-2960-84261B320151}"/>
          </ac:cxnSpMkLst>
        </pc:cxnChg>
        <pc:cxnChg chg="add mod">
          <ac:chgData name="Erick Arostegui Cunza" userId="d89b6af450cec8f7" providerId="LiveId" clId="{C0C0D843-EC1D-4479-9B82-0E594943AE13}" dt="2022-09-22T10:28:14.795" v="3967" actId="1582"/>
          <ac:cxnSpMkLst>
            <pc:docMk/>
            <pc:sldMk cId="1203166504" sldId="809"/>
            <ac:cxnSpMk id="1109" creationId="{C530D2EB-006D-64AE-AB11-AB092FA29E3E}"/>
          </ac:cxnSpMkLst>
        </pc:cxnChg>
        <pc:cxnChg chg="add mod">
          <ac:chgData name="Erick Arostegui Cunza" userId="d89b6af450cec8f7" providerId="LiveId" clId="{C0C0D843-EC1D-4479-9B82-0E594943AE13}" dt="2022-09-22T10:28:14.795" v="3967" actId="1582"/>
          <ac:cxnSpMkLst>
            <pc:docMk/>
            <pc:sldMk cId="1203166504" sldId="809"/>
            <ac:cxnSpMk id="1111" creationId="{46430803-C77C-EEC3-C30D-97E5EA225293}"/>
          </ac:cxnSpMkLst>
        </pc:cxnChg>
        <pc:cxnChg chg="add mod">
          <ac:chgData name="Erick Arostegui Cunza" userId="d89b6af450cec8f7" providerId="LiveId" clId="{C0C0D843-EC1D-4479-9B82-0E594943AE13}" dt="2022-09-22T10:29:03.999" v="3974" actId="1582"/>
          <ac:cxnSpMkLst>
            <pc:docMk/>
            <pc:sldMk cId="1203166504" sldId="809"/>
            <ac:cxnSpMk id="1113" creationId="{5EC04A37-1346-4052-49A7-7A91D2B0D331}"/>
          </ac:cxnSpMkLst>
        </pc:cxnChg>
        <pc:cxnChg chg="add mod">
          <ac:chgData name="Erick Arostegui Cunza" userId="d89b6af450cec8f7" providerId="LiveId" clId="{C0C0D843-EC1D-4479-9B82-0E594943AE13}" dt="2022-09-22T10:29:03.999" v="3974" actId="1582"/>
          <ac:cxnSpMkLst>
            <pc:docMk/>
            <pc:sldMk cId="1203166504" sldId="809"/>
            <ac:cxnSpMk id="1115" creationId="{1AB2BF11-D87E-B39A-0943-EA10B12E2832}"/>
          </ac:cxnSpMkLst>
        </pc:cxnChg>
        <pc:cxnChg chg="add mod">
          <ac:chgData name="Erick Arostegui Cunza" userId="d89b6af450cec8f7" providerId="LiveId" clId="{C0C0D843-EC1D-4479-9B82-0E594943AE13}" dt="2022-09-22T10:29:03.999" v="3974" actId="1582"/>
          <ac:cxnSpMkLst>
            <pc:docMk/>
            <pc:sldMk cId="1203166504" sldId="809"/>
            <ac:cxnSpMk id="1117" creationId="{9D084838-9950-9512-30AA-6E70D7A123DA}"/>
          </ac:cxnSpMkLst>
        </pc:cxnChg>
        <pc:cxnChg chg="add mod">
          <ac:chgData name="Erick Arostegui Cunza" userId="d89b6af450cec8f7" providerId="LiveId" clId="{C0C0D843-EC1D-4479-9B82-0E594943AE13}" dt="2022-09-22T10:29:03.999" v="3974" actId="1582"/>
          <ac:cxnSpMkLst>
            <pc:docMk/>
            <pc:sldMk cId="1203166504" sldId="809"/>
            <ac:cxnSpMk id="1119" creationId="{2E02FE19-B992-0F8A-DB43-883BD1C106E4}"/>
          </ac:cxnSpMkLst>
        </pc:cxnChg>
        <pc:cxnChg chg="add mod">
          <ac:chgData name="Erick Arostegui Cunza" userId="d89b6af450cec8f7" providerId="LiveId" clId="{C0C0D843-EC1D-4479-9B82-0E594943AE13}" dt="2022-09-22T10:29:03.999" v="3974" actId="1582"/>
          <ac:cxnSpMkLst>
            <pc:docMk/>
            <pc:sldMk cId="1203166504" sldId="809"/>
            <ac:cxnSpMk id="1121" creationId="{8EC69F06-20D3-8D52-8DC3-AFD0F0359027}"/>
          </ac:cxnSpMkLst>
        </pc:cxnChg>
        <pc:cxnChg chg="add mod">
          <ac:chgData name="Erick Arostegui Cunza" userId="d89b6af450cec8f7" providerId="LiveId" clId="{C0C0D843-EC1D-4479-9B82-0E594943AE13}" dt="2022-09-22T10:30:31.589" v="3983" actId="1582"/>
          <ac:cxnSpMkLst>
            <pc:docMk/>
            <pc:sldMk cId="1203166504" sldId="809"/>
            <ac:cxnSpMk id="1123" creationId="{789B7918-D39F-C040-AA0E-8FA642DB7A5C}"/>
          </ac:cxnSpMkLst>
        </pc:cxnChg>
        <pc:cxnChg chg="add mod">
          <ac:chgData name="Erick Arostegui Cunza" userId="d89b6af450cec8f7" providerId="LiveId" clId="{C0C0D843-EC1D-4479-9B82-0E594943AE13}" dt="2022-09-22T10:30:31.589" v="3983" actId="1582"/>
          <ac:cxnSpMkLst>
            <pc:docMk/>
            <pc:sldMk cId="1203166504" sldId="809"/>
            <ac:cxnSpMk id="1125" creationId="{DFAC5131-3B78-7708-A65C-1197C9E4191E}"/>
          </ac:cxnSpMkLst>
        </pc:cxnChg>
        <pc:cxnChg chg="add mod">
          <ac:chgData name="Erick Arostegui Cunza" userId="d89b6af450cec8f7" providerId="LiveId" clId="{C0C0D843-EC1D-4479-9B82-0E594943AE13}" dt="2022-09-22T10:30:31.589" v="3983" actId="1582"/>
          <ac:cxnSpMkLst>
            <pc:docMk/>
            <pc:sldMk cId="1203166504" sldId="809"/>
            <ac:cxnSpMk id="1127" creationId="{2050A373-30C9-A7F5-0859-8631820CEA56}"/>
          </ac:cxnSpMkLst>
        </pc:cxnChg>
        <pc:cxnChg chg="add mod">
          <ac:chgData name="Erick Arostegui Cunza" userId="d89b6af450cec8f7" providerId="LiveId" clId="{C0C0D843-EC1D-4479-9B82-0E594943AE13}" dt="2022-09-22T10:30:31.589" v="3983" actId="1582"/>
          <ac:cxnSpMkLst>
            <pc:docMk/>
            <pc:sldMk cId="1203166504" sldId="809"/>
            <ac:cxnSpMk id="1129" creationId="{EF2B526A-F402-E4EE-F987-29A08DF56AA2}"/>
          </ac:cxnSpMkLst>
        </pc:cxnChg>
        <pc:cxnChg chg="add mod">
          <ac:chgData name="Erick Arostegui Cunza" userId="d89b6af450cec8f7" providerId="LiveId" clId="{C0C0D843-EC1D-4479-9B82-0E594943AE13}" dt="2022-09-22T10:31:06.349" v="3990" actId="1582"/>
          <ac:cxnSpMkLst>
            <pc:docMk/>
            <pc:sldMk cId="1203166504" sldId="809"/>
            <ac:cxnSpMk id="1131" creationId="{9597A922-AA2F-FEE3-D1E4-81072D5213E1}"/>
          </ac:cxnSpMkLst>
        </pc:cxnChg>
        <pc:cxnChg chg="add mod">
          <ac:chgData name="Erick Arostegui Cunza" userId="d89b6af450cec8f7" providerId="LiveId" clId="{C0C0D843-EC1D-4479-9B82-0E594943AE13}" dt="2022-09-22T10:31:06.349" v="3990" actId="1582"/>
          <ac:cxnSpMkLst>
            <pc:docMk/>
            <pc:sldMk cId="1203166504" sldId="809"/>
            <ac:cxnSpMk id="1133" creationId="{A18C63C4-2FA3-6D0D-8BCB-1FF493C4B26B}"/>
          </ac:cxnSpMkLst>
        </pc:cxnChg>
        <pc:cxnChg chg="add mod">
          <ac:chgData name="Erick Arostegui Cunza" userId="d89b6af450cec8f7" providerId="LiveId" clId="{C0C0D843-EC1D-4479-9B82-0E594943AE13}" dt="2022-09-22T10:31:06.349" v="3990" actId="1582"/>
          <ac:cxnSpMkLst>
            <pc:docMk/>
            <pc:sldMk cId="1203166504" sldId="809"/>
            <ac:cxnSpMk id="1135" creationId="{AC1FF255-6928-6C67-3596-43B02995BC66}"/>
          </ac:cxnSpMkLst>
        </pc:cxnChg>
        <pc:cxnChg chg="add mod">
          <ac:chgData name="Erick Arostegui Cunza" userId="d89b6af450cec8f7" providerId="LiveId" clId="{C0C0D843-EC1D-4479-9B82-0E594943AE13}" dt="2022-09-22T10:31:06.349" v="3990" actId="1582"/>
          <ac:cxnSpMkLst>
            <pc:docMk/>
            <pc:sldMk cId="1203166504" sldId="809"/>
            <ac:cxnSpMk id="1137" creationId="{79A00A35-FC30-7A9D-9A4E-539D792B10F6}"/>
          </ac:cxnSpMkLst>
        </pc:cxnChg>
      </pc:sldChg>
      <pc:sldChg chg="addSp delSp modSp add mod">
        <pc:chgData name="Erick Arostegui Cunza" userId="d89b6af450cec8f7" providerId="LiveId" clId="{C0C0D843-EC1D-4479-9B82-0E594943AE13}" dt="2022-09-22T19:15:07.688" v="5005" actId="1076"/>
        <pc:sldMkLst>
          <pc:docMk/>
          <pc:sldMk cId="3875054175" sldId="810"/>
        </pc:sldMkLst>
        <pc:spChg chg="add mod">
          <ac:chgData name="Erick Arostegui Cunza" userId="d89b6af450cec8f7" providerId="LiveId" clId="{C0C0D843-EC1D-4479-9B82-0E594943AE13}" dt="2022-09-22T19:14:19.449" v="4997" actId="1076"/>
          <ac:spMkLst>
            <pc:docMk/>
            <pc:sldMk cId="3875054175" sldId="810"/>
            <ac:spMk id="2" creationId="{3950A89D-3D27-29D2-F559-AD1C751B1514}"/>
          </ac:spMkLst>
        </pc:spChg>
        <pc:spChg chg="mod">
          <ac:chgData name="Erick Arostegui Cunza" userId="d89b6af450cec8f7" providerId="LiveId" clId="{C0C0D843-EC1D-4479-9B82-0E594943AE13}" dt="2022-09-22T14:32:28.492" v="4694"/>
          <ac:spMkLst>
            <pc:docMk/>
            <pc:sldMk cId="3875054175" sldId="810"/>
            <ac:spMk id="3" creationId="{57529412-C41F-CA7D-3349-FDB16A40EDD7}"/>
          </ac:spMkLst>
        </pc:spChg>
        <pc:spChg chg="del">
          <ac:chgData name="Erick Arostegui Cunza" userId="d89b6af450cec8f7" providerId="LiveId" clId="{C0C0D843-EC1D-4479-9B82-0E594943AE13}" dt="2022-09-22T14:31:09.992" v="4686" actId="478"/>
          <ac:spMkLst>
            <pc:docMk/>
            <pc:sldMk cId="3875054175" sldId="810"/>
            <ac:spMk id="4" creationId="{B2AF53CB-8D4E-2167-7BFE-43EEA639CFF2}"/>
          </ac:spMkLst>
        </pc:spChg>
        <pc:spChg chg="del">
          <ac:chgData name="Erick Arostegui Cunza" userId="d89b6af450cec8f7" providerId="LiveId" clId="{C0C0D843-EC1D-4479-9B82-0E594943AE13}" dt="2022-09-22T14:31:09.992" v="4686" actId="478"/>
          <ac:spMkLst>
            <pc:docMk/>
            <pc:sldMk cId="3875054175" sldId="810"/>
            <ac:spMk id="6" creationId="{5AE2809F-152C-C2EA-5312-1FFE190D9F6D}"/>
          </ac:spMkLst>
        </pc:spChg>
        <pc:spChg chg="del">
          <ac:chgData name="Erick Arostegui Cunza" userId="d89b6af450cec8f7" providerId="LiveId" clId="{C0C0D843-EC1D-4479-9B82-0E594943AE13}" dt="2022-09-22T14:31:09.992" v="4686" actId="478"/>
          <ac:spMkLst>
            <pc:docMk/>
            <pc:sldMk cId="3875054175" sldId="810"/>
            <ac:spMk id="7" creationId="{5129ED62-290F-0723-C356-3EF753D16302}"/>
          </ac:spMkLst>
        </pc:spChg>
        <pc:spChg chg="add mod">
          <ac:chgData name="Erick Arostegui Cunza" userId="d89b6af450cec8f7" providerId="LiveId" clId="{C0C0D843-EC1D-4479-9B82-0E594943AE13}" dt="2022-09-22T19:14:42.757" v="5001" actId="1076"/>
          <ac:spMkLst>
            <pc:docMk/>
            <pc:sldMk cId="3875054175" sldId="810"/>
            <ac:spMk id="8" creationId="{6EE5F0F0-C396-4929-CB2E-6C0CC54B02A7}"/>
          </ac:spMkLst>
        </pc:spChg>
        <pc:spChg chg="del">
          <ac:chgData name="Erick Arostegui Cunza" userId="d89b6af450cec8f7" providerId="LiveId" clId="{C0C0D843-EC1D-4479-9B82-0E594943AE13}" dt="2022-09-22T14:31:09.992" v="4686" actId="478"/>
          <ac:spMkLst>
            <pc:docMk/>
            <pc:sldMk cId="3875054175" sldId="810"/>
            <ac:spMk id="10" creationId="{79D563E1-1EFE-70E8-F69C-C36F35733E67}"/>
          </ac:spMkLst>
        </pc:spChg>
        <pc:spChg chg="add mod">
          <ac:chgData name="Erick Arostegui Cunza" userId="d89b6af450cec8f7" providerId="LiveId" clId="{C0C0D843-EC1D-4479-9B82-0E594943AE13}" dt="2022-09-22T19:14:48.710" v="5002" actId="1076"/>
          <ac:spMkLst>
            <pc:docMk/>
            <pc:sldMk cId="3875054175" sldId="810"/>
            <ac:spMk id="11" creationId="{0F855314-C1E6-F7AC-91AE-47720C6EAF8D}"/>
          </ac:spMkLst>
        </pc:spChg>
        <pc:spChg chg="del">
          <ac:chgData name="Erick Arostegui Cunza" userId="d89b6af450cec8f7" providerId="LiveId" clId="{C0C0D843-EC1D-4479-9B82-0E594943AE13}" dt="2022-09-22T14:31:09.992" v="4686" actId="478"/>
          <ac:spMkLst>
            <pc:docMk/>
            <pc:sldMk cId="3875054175" sldId="810"/>
            <ac:spMk id="12" creationId="{78347987-8E18-DB95-1970-B4D27A342F64}"/>
          </ac:spMkLst>
        </pc:spChg>
        <pc:spChg chg="del">
          <ac:chgData name="Erick Arostegui Cunza" userId="d89b6af450cec8f7" providerId="LiveId" clId="{C0C0D843-EC1D-4479-9B82-0E594943AE13}" dt="2022-09-22T14:31:09.992" v="4686" actId="478"/>
          <ac:spMkLst>
            <pc:docMk/>
            <pc:sldMk cId="3875054175" sldId="810"/>
            <ac:spMk id="13" creationId="{CAC3405F-1201-A599-D34D-BA1899C3D98B}"/>
          </ac:spMkLst>
        </pc:spChg>
        <pc:spChg chg="add mod">
          <ac:chgData name="Erick Arostegui Cunza" userId="d89b6af450cec8f7" providerId="LiveId" clId="{C0C0D843-EC1D-4479-9B82-0E594943AE13}" dt="2022-09-22T19:14:56.304" v="5003" actId="1076"/>
          <ac:spMkLst>
            <pc:docMk/>
            <pc:sldMk cId="3875054175" sldId="810"/>
            <ac:spMk id="14" creationId="{9DA279E2-78A5-4AB5-6FE7-D5CA0BDE1A1A}"/>
          </ac:spMkLst>
        </pc:spChg>
        <pc:spChg chg="del">
          <ac:chgData name="Erick Arostegui Cunza" userId="d89b6af450cec8f7" providerId="LiveId" clId="{C0C0D843-EC1D-4479-9B82-0E594943AE13}" dt="2022-09-22T14:31:09.992" v="4686" actId="478"/>
          <ac:spMkLst>
            <pc:docMk/>
            <pc:sldMk cId="3875054175" sldId="810"/>
            <ac:spMk id="15" creationId="{727369EF-6795-518B-B8CB-E7A0902F104B}"/>
          </ac:spMkLst>
        </pc:spChg>
        <pc:spChg chg="del">
          <ac:chgData name="Erick Arostegui Cunza" userId="d89b6af450cec8f7" providerId="LiveId" clId="{C0C0D843-EC1D-4479-9B82-0E594943AE13}" dt="2022-09-22T14:31:09.992" v="4686" actId="478"/>
          <ac:spMkLst>
            <pc:docMk/>
            <pc:sldMk cId="3875054175" sldId="810"/>
            <ac:spMk id="16" creationId="{59BABEA8-649B-23A4-7719-2B99F488E1EE}"/>
          </ac:spMkLst>
        </pc:spChg>
        <pc:spChg chg="add mod">
          <ac:chgData name="Erick Arostegui Cunza" userId="d89b6af450cec8f7" providerId="LiveId" clId="{C0C0D843-EC1D-4479-9B82-0E594943AE13}" dt="2022-09-22T19:15:01.999" v="5004" actId="1076"/>
          <ac:spMkLst>
            <pc:docMk/>
            <pc:sldMk cId="3875054175" sldId="810"/>
            <ac:spMk id="17" creationId="{B1FD3569-CBF5-DBE3-86C4-D42E74114F32}"/>
          </ac:spMkLst>
        </pc:spChg>
        <pc:spChg chg="del">
          <ac:chgData name="Erick Arostegui Cunza" userId="d89b6af450cec8f7" providerId="LiveId" clId="{C0C0D843-EC1D-4479-9B82-0E594943AE13}" dt="2022-09-22T14:31:09.992" v="4686" actId="478"/>
          <ac:spMkLst>
            <pc:docMk/>
            <pc:sldMk cId="3875054175" sldId="810"/>
            <ac:spMk id="18" creationId="{EB29EB7D-830E-290A-EA25-FB7457CCC081}"/>
          </ac:spMkLst>
        </pc:spChg>
        <pc:spChg chg="del">
          <ac:chgData name="Erick Arostegui Cunza" userId="d89b6af450cec8f7" providerId="LiveId" clId="{C0C0D843-EC1D-4479-9B82-0E594943AE13}" dt="2022-09-22T14:31:09.992" v="4686" actId="478"/>
          <ac:spMkLst>
            <pc:docMk/>
            <pc:sldMk cId="3875054175" sldId="810"/>
            <ac:spMk id="19" creationId="{2C58F347-C1F0-31B8-6384-346F9F56F7CD}"/>
          </ac:spMkLst>
        </pc:spChg>
        <pc:spChg chg="add mod">
          <ac:chgData name="Erick Arostegui Cunza" userId="d89b6af450cec8f7" providerId="LiveId" clId="{C0C0D843-EC1D-4479-9B82-0E594943AE13}" dt="2022-09-22T19:15:07.688" v="5005" actId="1076"/>
          <ac:spMkLst>
            <pc:docMk/>
            <pc:sldMk cId="3875054175" sldId="810"/>
            <ac:spMk id="20" creationId="{D6C20BE3-44CB-6073-E9EB-12FF7723DDFA}"/>
          </ac:spMkLst>
        </pc:spChg>
        <pc:spChg chg="del">
          <ac:chgData name="Erick Arostegui Cunza" userId="d89b6af450cec8f7" providerId="LiveId" clId="{C0C0D843-EC1D-4479-9B82-0E594943AE13}" dt="2022-09-22T14:31:09.992" v="4686" actId="478"/>
          <ac:spMkLst>
            <pc:docMk/>
            <pc:sldMk cId="3875054175" sldId="810"/>
            <ac:spMk id="21" creationId="{1C53F09B-984F-E38A-C8D7-E57EFE11FC10}"/>
          </ac:spMkLst>
        </pc:spChg>
        <pc:spChg chg="del">
          <ac:chgData name="Erick Arostegui Cunza" userId="d89b6af450cec8f7" providerId="LiveId" clId="{C0C0D843-EC1D-4479-9B82-0E594943AE13}" dt="2022-09-22T14:31:09.992" v="4686" actId="478"/>
          <ac:spMkLst>
            <pc:docMk/>
            <pc:sldMk cId="3875054175" sldId="810"/>
            <ac:spMk id="22" creationId="{9E1DF816-159F-943A-D678-F585916A5949}"/>
          </ac:spMkLst>
        </pc:spChg>
        <pc:spChg chg="add del mod">
          <ac:chgData name="Erick Arostegui Cunza" userId="d89b6af450cec8f7" providerId="LiveId" clId="{C0C0D843-EC1D-4479-9B82-0E594943AE13}" dt="2022-09-22T14:34:38.760" v="4705" actId="478"/>
          <ac:spMkLst>
            <pc:docMk/>
            <pc:sldMk cId="3875054175" sldId="810"/>
            <ac:spMk id="23" creationId="{3426F07D-313C-F92E-6317-D034B8E7B1C6}"/>
          </ac:spMkLst>
        </pc:spChg>
        <pc:spChg chg="del">
          <ac:chgData name="Erick Arostegui Cunza" userId="d89b6af450cec8f7" providerId="LiveId" clId="{C0C0D843-EC1D-4479-9B82-0E594943AE13}" dt="2022-09-22T14:31:09.992" v="4686" actId="478"/>
          <ac:spMkLst>
            <pc:docMk/>
            <pc:sldMk cId="3875054175" sldId="810"/>
            <ac:spMk id="24" creationId="{791774CE-F406-2AAA-F7F2-640D4EC3E346}"/>
          </ac:spMkLst>
        </pc:spChg>
        <pc:spChg chg="del">
          <ac:chgData name="Erick Arostegui Cunza" userId="d89b6af450cec8f7" providerId="LiveId" clId="{C0C0D843-EC1D-4479-9B82-0E594943AE13}" dt="2022-09-22T14:31:09.992" v="4686" actId="478"/>
          <ac:spMkLst>
            <pc:docMk/>
            <pc:sldMk cId="3875054175" sldId="810"/>
            <ac:spMk id="25" creationId="{CA72F128-75F9-FD78-8B12-B477ECCCCC93}"/>
          </ac:spMkLst>
        </pc:spChg>
        <pc:spChg chg="add del mod">
          <ac:chgData name="Erick Arostegui Cunza" userId="d89b6af450cec8f7" providerId="LiveId" clId="{C0C0D843-EC1D-4479-9B82-0E594943AE13}" dt="2022-09-22T14:34:38.760" v="4705" actId="478"/>
          <ac:spMkLst>
            <pc:docMk/>
            <pc:sldMk cId="3875054175" sldId="810"/>
            <ac:spMk id="26" creationId="{E6903A68-C747-8532-390D-7E0AE050F55B}"/>
          </ac:spMkLst>
        </pc:spChg>
        <pc:spChg chg="del">
          <ac:chgData name="Erick Arostegui Cunza" userId="d89b6af450cec8f7" providerId="LiveId" clId="{C0C0D843-EC1D-4479-9B82-0E594943AE13}" dt="2022-09-22T14:31:09.992" v="4686" actId="478"/>
          <ac:spMkLst>
            <pc:docMk/>
            <pc:sldMk cId="3875054175" sldId="810"/>
            <ac:spMk id="27" creationId="{54F02AB0-3CC3-1992-55CE-A15825EDF650}"/>
          </ac:spMkLst>
        </pc:spChg>
        <pc:spChg chg="del">
          <ac:chgData name="Erick Arostegui Cunza" userId="d89b6af450cec8f7" providerId="LiveId" clId="{C0C0D843-EC1D-4479-9B82-0E594943AE13}" dt="2022-09-22T14:31:09.992" v="4686" actId="478"/>
          <ac:spMkLst>
            <pc:docMk/>
            <pc:sldMk cId="3875054175" sldId="810"/>
            <ac:spMk id="28" creationId="{403DAC7F-4E38-C80D-9997-1A630DF4C647}"/>
          </ac:spMkLst>
        </pc:spChg>
        <pc:spChg chg="del">
          <ac:chgData name="Erick Arostegui Cunza" userId="d89b6af450cec8f7" providerId="LiveId" clId="{C0C0D843-EC1D-4479-9B82-0E594943AE13}" dt="2022-09-22T14:31:09.992" v="4686" actId="478"/>
          <ac:spMkLst>
            <pc:docMk/>
            <pc:sldMk cId="3875054175" sldId="810"/>
            <ac:spMk id="30" creationId="{5B88C2A4-575A-FDC5-F1F3-5726711B49C4}"/>
          </ac:spMkLst>
        </pc:spChg>
        <pc:spChg chg="del">
          <ac:chgData name="Erick Arostegui Cunza" userId="d89b6af450cec8f7" providerId="LiveId" clId="{C0C0D843-EC1D-4479-9B82-0E594943AE13}" dt="2022-09-22T14:31:09.992" v="4686" actId="478"/>
          <ac:spMkLst>
            <pc:docMk/>
            <pc:sldMk cId="3875054175" sldId="810"/>
            <ac:spMk id="31" creationId="{3115551B-64B8-807F-3C38-674093F6A150}"/>
          </ac:spMkLst>
        </pc:spChg>
        <pc:spChg chg="del">
          <ac:chgData name="Erick Arostegui Cunza" userId="d89b6af450cec8f7" providerId="LiveId" clId="{C0C0D843-EC1D-4479-9B82-0E594943AE13}" dt="2022-09-22T14:31:09.992" v="4686" actId="478"/>
          <ac:spMkLst>
            <pc:docMk/>
            <pc:sldMk cId="3875054175" sldId="810"/>
            <ac:spMk id="33" creationId="{B278AD3E-6DDF-9D4C-A63C-71A7840D705A}"/>
          </ac:spMkLst>
        </pc:spChg>
        <pc:spChg chg="del">
          <ac:chgData name="Erick Arostegui Cunza" userId="d89b6af450cec8f7" providerId="LiveId" clId="{C0C0D843-EC1D-4479-9B82-0E594943AE13}" dt="2022-09-22T14:31:09.992" v="4686" actId="478"/>
          <ac:spMkLst>
            <pc:docMk/>
            <pc:sldMk cId="3875054175" sldId="810"/>
            <ac:spMk id="34" creationId="{52374845-80BB-8A95-34F7-FA20D1BE9C3E}"/>
          </ac:spMkLst>
        </pc:spChg>
        <pc:spChg chg="del">
          <ac:chgData name="Erick Arostegui Cunza" userId="d89b6af450cec8f7" providerId="LiveId" clId="{C0C0D843-EC1D-4479-9B82-0E594943AE13}" dt="2022-09-22T14:31:09.992" v="4686" actId="478"/>
          <ac:spMkLst>
            <pc:docMk/>
            <pc:sldMk cId="3875054175" sldId="810"/>
            <ac:spMk id="36" creationId="{1691B097-DA76-F096-8911-C5D0B1A5C6D8}"/>
          </ac:spMkLst>
        </pc:spChg>
        <pc:spChg chg="del">
          <ac:chgData name="Erick Arostegui Cunza" userId="d89b6af450cec8f7" providerId="LiveId" clId="{C0C0D843-EC1D-4479-9B82-0E594943AE13}" dt="2022-09-22T14:31:09.992" v="4686" actId="478"/>
          <ac:spMkLst>
            <pc:docMk/>
            <pc:sldMk cId="3875054175" sldId="810"/>
            <ac:spMk id="37" creationId="{03DAAA56-E4FD-9D8C-3951-310841B1803A}"/>
          </ac:spMkLst>
        </pc:spChg>
        <pc:spChg chg="del">
          <ac:chgData name="Erick Arostegui Cunza" userId="d89b6af450cec8f7" providerId="LiveId" clId="{C0C0D843-EC1D-4479-9B82-0E594943AE13}" dt="2022-09-22T14:31:09.992" v="4686" actId="478"/>
          <ac:spMkLst>
            <pc:docMk/>
            <pc:sldMk cId="3875054175" sldId="810"/>
            <ac:spMk id="39" creationId="{B0270A4F-339A-45D7-0021-32DFE92A57DE}"/>
          </ac:spMkLst>
        </pc:spChg>
        <pc:spChg chg="del">
          <ac:chgData name="Erick Arostegui Cunza" userId="d89b6af450cec8f7" providerId="LiveId" clId="{C0C0D843-EC1D-4479-9B82-0E594943AE13}" dt="2022-09-22T14:31:09.992" v="4686" actId="478"/>
          <ac:spMkLst>
            <pc:docMk/>
            <pc:sldMk cId="3875054175" sldId="810"/>
            <ac:spMk id="40" creationId="{DAD46EE8-B4AC-72ED-5BC2-96144644DE60}"/>
          </ac:spMkLst>
        </pc:spChg>
        <pc:spChg chg="del">
          <ac:chgData name="Erick Arostegui Cunza" userId="d89b6af450cec8f7" providerId="LiveId" clId="{C0C0D843-EC1D-4479-9B82-0E594943AE13}" dt="2022-09-22T14:31:09.992" v="4686" actId="478"/>
          <ac:spMkLst>
            <pc:docMk/>
            <pc:sldMk cId="3875054175" sldId="810"/>
            <ac:spMk id="42" creationId="{5283344A-134F-7FF1-542C-047B44A01230}"/>
          </ac:spMkLst>
        </pc:spChg>
        <pc:spChg chg="del">
          <ac:chgData name="Erick Arostegui Cunza" userId="d89b6af450cec8f7" providerId="LiveId" clId="{C0C0D843-EC1D-4479-9B82-0E594943AE13}" dt="2022-09-22T14:31:09.992" v="4686" actId="478"/>
          <ac:spMkLst>
            <pc:docMk/>
            <pc:sldMk cId="3875054175" sldId="810"/>
            <ac:spMk id="43" creationId="{7AAB67BE-B3CE-8DC6-7CFF-1150F6ED707E}"/>
          </ac:spMkLst>
        </pc:spChg>
        <pc:spChg chg="del">
          <ac:chgData name="Erick Arostegui Cunza" userId="d89b6af450cec8f7" providerId="LiveId" clId="{C0C0D843-EC1D-4479-9B82-0E594943AE13}" dt="2022-09-22T14:31:09.992" v="4686" actId="478"/>
          <ac:spMkLst>
            <pc:docMk/>
            <pc:sldMk cId="3875054175" sldId="810"/>
            <ac:spMk id="45" creationId="{99481F41-911A-CE0E-7C47-C4C499FD101F}"/>
          </ac:spMkLst>
        </pc:spChg>
        <pc:spChg chg="del">
          <ac:chgData name="Erick Arostegui Cunza" userId="d89b6af450cec8f7" providerId="LiveId" clId="{C0C0D843-EC1D-4479-9B82-0E594943AE13}" dt="2022-09-22T14:31:09.992" v="4686" actId="478"/>
          <ac:spMkLst>
            <pc:docMk/>
            <pc:sldMk cId="3875054175" sldId="810"/>
            <ac:spMk id="46" creationId="{BE002ED0-F298-7D55-4739-588803DB9953}"/>
          </ac:spMkLst>
        </pc:spChg>
        <pc:spChg chg="del">
          <ac:chgData name="Erick Arostegui Cunza" userId="d89b6af450cec8f7" providerId="LiveId" clId="{C0C0D843-EC1D-4479-9B82-0E594943AE13}" dt="2022-09-22T14:31:09.992" v="4686" actId="478"/>
          <ac:spMkLst>
            <pc:docMk/>
            <pc:sldMk cId="3875054175" sldId="810"/>
            <ac:spMk id="48" creationId="{E6718755-B862-2690-C4DB-E04BEB106D2D}"/>
          </ac:spMkLst>
        </pc:spChg>
        <pc:spChg chg="del">
          <ac:chgData name="Erick Arostegui Cunza" userId="d89b6af450cec8f7" providerId="LiveId" clId="{C0C0D843-EC1D-4479-9B82-0E594943AE13}" dt="2022-09-22T14:31:09.992" v="4686" actId="478"/>
          <ac:spMkLst>
            <pc:docMk/>
            <pc:sldMk cId="3875054175" sldId="810"/>
            <ac:spMk id="49" creationId="{59FD6011-13B0-A110-C16F-C2A0EDA30464}"/>
          </ac:spMkLst>
        </pc:spChg>
        <pc:spChg chg="del">
          <ac:chgData name="Erick Arostegui Cunza" userId="d89b6af450cec8f7" providerId="LiveId" clId="{C0C0D843-EC1D-4479-9B82-0E594943AE13}" dt="2022-09-22T14:31:09.992" v="4686" actId="478"/>
          <ac:spMkLst>
            <pc:docMk/>
            <pc:sldMk cId="3875054175" sldId="810"/>
            <ac:spMk id="51" creationId="{EBA3B494-390C-4EC7-1CAA-B5E3B9AA3514}"/>
          </ac:spMkLst>
        </pc:spChg>
        <pc:spChg chg="del">
          <ac:chgData name="Erick Arostegui Cunza" userId="d89b6af450cec8f7" providerId="LiveId" clId="{C0C0D843-EC1D-4479-9B82-0E594943AE13}" dt="2022-09-22T14:31:09.992" v="4686" actId="478"/>
          <ac:spMkLst>
            <pc:docMk/>
            <pc:sldMk cId="3875054175" sldId="810"/>
            <ac:spMk id="52" creationId="{25720FC7-50EA-0220-EFE2-FCA37DA7D5A5}"/>
          </ac:spMkLst>
        </pc:spChg>
        <pc:spChg chg="del">
          <ac:chgData name="Erick Arostegui Cunza" userId="d89b6af450cec8f7" providerId="LiveId" clId="{C0C0D843-EC1D-4479-9B82-0E594943AE13}" dt="2022-09-22T14:31:09.992" v="4686" actId="478"/>
          <ac:spMkLst>
            <pc:docMk/>
            <pc:sldMk cId="3875054175" sldId="810"/>
            <ac:spMk id="54" creationId="{75FF8005-C7D2-F9E0-4A22-F85D1145EE1A}"/>
          </ac:spMkLst>
        </pc:spChg>
        <pc:spChg chg="del">
          <ac:chgData name="Erick Arostegui Cunza" userId="d89b6af450cec8f7" providerId="LiveId" clId="{C0C0D843-EC1D-4479-9B82-0E594943AE13}" dt="2022-09-22T14:31:09.992" v="4686" actId="478"/>
          <ac:spMkLst>
            <pc:docMk/>
            <pc:sldMk cId="3875054175" sldId="810"/>
            <ac:spMk id="55" creationId="{FD0BEF37-3CF3-120C-A52C-CE81F7D3A1BA}"/>
          </ac:spMkLst>
        </pc:spChg>
        <pc:spChg chg="add del mod">
          <ac:chgData name="Erick Arostegui Cunza" userId="d89b6af450cec8f7" providerId="LiveId" clId="{C0C0D843-EC1D-4479-9B82-0E594943AE13}" dt="2022-09-22T14:38:13.574" v="4755" actId="21"/>
          <ac:spMkLst>
            <pc:docMk/>
            <pc:sldMk cId="3875054175" sldId="810"/>
            <ac:spMk id="56" creationId="{D0F9DA8D-7DF8-3669-BE60-604771104440}"/>
          </ac:spMkLst>
        </pc:spChg>
        <pc:spChg chg="del">
          <ac:chgData name="Erick Arostegui Cunza" userId="d89b6af450cec8f7" providerId="LiveId" clId="{C0C0D843-EC1D-4479-9B82-0E594943AE13}" dt="2022-09-22T14:31:09.992" v="4686" actId="478"/>
          <ac:spMkLst>
            <pc:docMk/>
            <pc:sldMk cId="3875054175" sldId="810"/>
            <ac:spMk id="57" creationId="{2097F24B-C565-63E7-5FEC-3DB5365AE893}"/>
          </ac:spMkLst>
        </pc:spChg>
        <pc:spChg chg="del">
          <ac:chgData name="Erick Arostegui Cunza" userId="d89b6af450cec8f7" providerId="LiveId" clId="{C0C0D843-EC1D-4479-9B82-0E594943AE13}" dt="2022-09-22T14:31:09.992" v="4686" actId="478"/>
          <ac:spMkLst>
            <pc:docMk/>
            <pc:sldMk cId="3875054175" sldId="810"/>
            <ac:spMk id="58" creationId="{10DFD785-6EFD-38DF-C03E-28CAE33E04B2}"/>
          </ac:spMkLst>
        </pc:spChg>
        <pc:spChg chg="del">
          <ac:chgData name="Erick Arostegui Cunza" userId="d89b6af450cec8f7" providerId="LiveId" clId="{C0C0D843-EC1D-4479-9B82-0E594943AE13}" dt="2022-09-22T14:31:09.992" v="4686" actId="478"/>
          <ac:spMkLst>
            <pc:docMk/>
            <pc:sldMk cId="3875054175" sldId="810"/>
            <ac:spMk id="60" creationId="{BD90603C-F4B5-9AAC-5802-185D8F5CB5C9}"/>
          </ac:spMkLst>
        </pc:spChg>
        <pc:spChg chg="del">
          <ac:chgData name="Erick Arostegui Cunza" userId="d89b6af450cec8f7" providerId="LiveId" clId="{C0C0D843-EC1D-4479-9B82-0E594943AE13}" dt="2022-09-22T14:31:09.992" v="4686" actId="478"/>
          <ac:spMkLst>
            <pc:docMk/>
            <pc:sldMk cId="3875054175" sldId="810"/>
            <ac:spMk id="61" creationId="{1F251FE5-7D1C-86E0-7ECD-BF4B1472EBEA}"/>
          </ac:spMkLst>
        </pc:spChg>
        <pc:spChg chg="del">
          <ac:chgData name="Erick Arostegui Cunza" userId="d89b6af450cec8f7" providerId="LiveId" clId="{C0C0D843-EC1D-4479-9B82-0E594943AE13}" dt="2022-09-22T14:31:09.992" v="4686" actId="478"/>
          <ac:spMkLst>
            <pc:docMk/>
            <pc:sldMk cId="3875054175" sldId="810"/>
            <ac:spMk id="63" creationId="{867313BA-BC75-4775-B5BB-95A151F89171}"/>
          </ac:spMkLst>
        </pc:spChg>
        <pc:spChg chg="del">
          <ac:chgData name="Erick Arostegui Cunza" userId="d89b6af450cec8f7" providerId="LiveId" clId="{C0C0D843-EC1D-4479-9B82-0E594943AE13}" dt="2022-09-22T14:31:09.992" v="4686" actId="478"/>
          <ac:spMkLst>
            <pc:docMk/>
            <pc:sldMk cId="3875054175" sldId="810"/>
            <ac:spMk id="1024" creationId="{99A22631-DD4D-38AD-90A5-8F9D4DAEB7A7}"/>
          </ac:spMkLst>
        </pc:spChg>
        <pc:spChg chg="del">
          <ac:chgData name="Erick Arostegui Cunza" userId="d89b6af450cec8f7" providerId="LiveId" clId="{C0C0D843-EC1D-4479-9B82-0E594943AE13}" dt="2022-09-22T14:31:09.992" v="4686" actId="478"/>
          <ac:spMkLst>
            <pc:docMk/>
            <pc:sldMk cId="3875054175" sldId="810"/>
            <ac:spMk id="1027" creationId="{BC353275-CF2F-2A69-31B1-A47A0766B006}"/>
          </ac:spMkLst>
        </pc:spChg>
        <pc:spChg chg="del">
          <ac:chgData name="Erick Arostegui Cunza" userId="d89b6af450cec8f7" providerId="LiveId" clId="{C0C0D843-EC1D-4479-9B82-0E594943AE13}" dt="2022-09-22T14:31:09.992" v="4686" actId="478"/>
          <ac:spMkLst>
            <pc:docMk/>
            <pc:sldMk cId="3875054175" sldId="810"/>
            <ac:spMk id="1028" creationId="{1BCE66A8-51BB-E04B-C10F-65B704878B7C}"/>
          </ac:spMkLst>
        </pc:spChg>
        <pc:spChg chg="del">
          <ac:chgData name="Erick Arostegui Cunza" userId="d89b6af450cec8f7" providerId="LiveId" clId="{C0C0D843-EC1D-4479-9B82-0E594943AE13}" dt="2022-09-22T14:31:09.992" v="4686" actId="478"/>
          <ac:spMkLst>
            <pc:docMk/>
            <pc:sldMk cId="3875054175" sldId="810"/>
            <ac:spMk id="1030" creationId="{7CA780AF-6A3C-2FD8-3339-79933707D0D8}"/>
          </ac:spMkLst>
        </pc:spChg>
        <pc:spChg chg="del">
          <ac:chgData name="Erick Arostegui Cunza" userId="d89b6af450cec8f7" providerId="LiveId" clId="{C0C0D843-EC1D-4479-9B82-0E594943AE13}" dt="2022-09-22T14:31:09.992" v="4686" actId="478"/>
          <ac:spMkLst>
            <pc:docMk/>
            <pc:sldMk cId="3875054175" sldId="810"/>
            <ac:spMk id="1031" creationId="{0EEEF723-BDED-AB3E-57C8-238E514FD8F6}"/>
          </ac:spMkLst>
        </pc:spChg>
        <pc:spChg chg="add mod">
          <ac:chgData name="Erick Arostegui Cunza" userId="d89b6af450cec8f7" providerId="LiveId" clId="{C0C0D843-EC1D-4479-9B82-0E594943AE13}" dt="2022-09-22T19:02:24.089" v="4898" actId="1076"/>
          <ac:spMkLst>
            <pc:docMk/>
            <pc:sldMk cId="3875054175" sldId="810"/>
            <ac:spMk id="1034" creationId="{4008616E-C5B4-04F2-22C3-7BE566880952}"/>
          </ac:spMkLst>
        </pc:spChg>
        <pc:spChg chg="del">
          <ac:chgData name="Erick Arostegui Cunza" userId="d89b6af450cec8f7" providerId="LiveId" clId="{C0C0D843-EC1D-4479-9B82-0E594943AE13}" dt="2022-09-22T14:31:09.992" v="4686" actId="478"/>
          <ac:spMkLst>
            <pc:docMk/>
            <pc:sldMk cId="3875054175" sldId="810"/>
            <ac:spMk id="1045" creationId="{0F09EE5F-7862-1418-EFB6-B0579D86626D}"/>
          </ac:spMkLst>
        </pc:spChg>
        <pc:spChg chg="del">
          <ac:chgData name="Erick Arostegui Cunza" userId="d89b6af450cec8f7" providerId="LiveId" clId="{C0C0D843-EC1D-4479-9B82-0E594943AE13}" dt="2022-09-22T14:31:09.992" v="4686" actId="478"/>
          <ac:spMkLst>
            <pc:docMk/>
            <pc:sldMk cId="3875054175" sldId="810"/>
            <ac:spMk id="1046" creationId="{BC60E383-B889-90B1-290A-364ED5A59428}"/>
          </ac:spMkLst>
        </pc:spChg>
        <pc:spChg chg="del">
          <ac:chgData name="Erick Arostegui Cunza" userId="d89b6af450cec8f7" providerId="LiveId" clId="{C0C0D843-EC1D-4479-9B82-0E594943AE13}" dt="2022-09-22T14:31:09.992" v="4686" actId="478"/>
          <ac:spMkLst>
            <pc:docMk/>
            <pc:sldMk cId="3875054175" sldId="810"/>
            <ac:spMk id="1048" creationId="{BF9DD8A1-736D-82A7-951F-767B7B9F4B08}"/>
          </ac:spMkLst>
        </pc:spChg>
        <pc:spChg chg="del">
          <ac:chgData name="Erick Arostegui Cunza" userId="d89b6af450cec8f7" providerId="LiveId" clId="{C0C0D843-EC1D-4479-9B82-0E594943AE13}" dt="2022-09-22T14:31:09.992" v="4686" actId="478"/>
          <ac:spMkLst>
            <pc:docMk/>
            <pc:sldMk cId="3875054175" sldId="810"/>
            <ac:spMk id="1049" creationId="{76D688F5-2A24-BAE1-590F-D3BB0A5D6E60}"/>
          </ac:spMkLst>
        </pc:spChg>
        <pc:spChg chg="del">
          <ac:chgData name="Erick Arostegui Cunza" userId="d89b6af450cec8f7" providerId="LiveId" clId="{C0C0D843-EC1D-4479-9B82-0E594943AE13}" dt="2022-09-22T14:31:09.992" v="4686" actId="478"/>
          <ac:spMkLst>
            <pc:docMk/>
            <pc:sldMk cId="3875054175" sldId="810"/>
            <ac:spMk id="1051" creationId="{3552DD60-4B05-9775-9785-0CF3B6A8B42E}"/>
          </ac:spMkLst>
        </pc:spChg>
        <pc:spChg chg="del">
          <ac:chgData name="Erick Arostegui Cunza" userId="d89b6af450cec8f7" providerId="LiveId" clId="{C0C0D843-EC1D-4479-9B82-0E594943AE13}" dt="2022-09-22T14:31:09.992" v="4686" actId="478"/>
          <ac:spMkLst>
            <pc:docMk/>
            <pc:sldMk cId="3875054175" sldId="810"/>
            <ac:spMk id="1052" creationId="{C68BC437-64A0-0142-EE46-D0E8FDBB7BA8}"/>
          </ac:spMkLst>
        </pc:spChg>
        <pc:spChg chg="del">
          <ac:chgData name="Erick Arostegui Cunza" userId="d89b6af450cec8f7" providerId="LiveId" clId="{C0C0D843-EC1D-4479-9B82-0E594943AE13}" dt="2022-09-22T14:31:09.992" v="4686" actId="478"/>
          <ac:spMkLst>
            <pc:docMk/>
            <pc:sldMk cId="3875054175" sldId="810"/>
            <ac:spMk id="1054" creationId="{0E348E1E-B941-9C33-41DC-7106AE4025ED}"/>
          </ac:spMkLst>
        </pc:spChg>
        <pc:spChg chg="del">
          <ac:chgData name="Erick Arostegui Cunza" userId="d89b6af450cec8f7" providerId="LiveId" clId="{C0C0D843-EC1D-4479-9B82-0E594943AE13}" dt="2022-09-22T14:31:09.992" v="4686" actId="478"/>
          <ac:spMkLst>
            <pc:docMk/>
            <pc:sldMk cId="3875054175" sldId="810"/>
            <ac:spMk id="1055" creationId="{1E1F1F57-E4D8-F954-365D-64ABAF3537B8}"/>
          </ac:spMkLst>
        </pc:spChg>
        <pc:spChg chg="del">
          <ac:chgData name="Erick Arostegui Cunza" userId="d89b6af450cec8f7" providerId="LiveId" clId="{C0C0D843-EC1D-4479-9B82-0E594943AE13}" dt="2022-09-22T14:31:09.992" v="4686" actId="478"/>
          <ac:spMkLst>
            <pc:docMk/>
            <pc:sldMk cId="3875054175" sldId="810"/>
            <ac:spMk id="1057" creationId="{14D27FC2-6FD9-EB28-1D01-CBAB2BF09BAC}"/>
          </ac:spMkLst>
        </pc:spChg>
        <pc:spChg chg="del mod">
          <ac:chgData name="Erick Arostegui Cunza" userId="d89b6af450cec8f7" providerId="LiveId" clId="{C0C0D843-EC1D-4479-9B82-0E594943AE13}" dt="2022-09-22T14:31:15.809" v="4691" actId="478"/>
          <ac:spMkLst>
            <pc:docMk/>
            <pc:sldMk cId="3875054175" sldId="810"/>
            <ac:spMk id="1058" creationId="{B41496A6-3D8C-FEC3-B5F9-B733E81B0390}"/>
          </ac:spMkLst>
        </pc:spChg>
        <pc:spChg chg="del">
          <ac:chgData name="Erick Arostegui Cunza" userId="d89b6af450cec8f7" providerId="LiveId" clId="{C0C0D843-EC1D-4479-9B82-0E594943AE13}" dt="2022-09-22T14:31:09.992" v="4686" actId="478"/>
          <ac:spMkLst>
            <pc:docMk/>
            <pc:sldMk cId="3875054175" sldId="810"/>
            <ac:spMk id="1060" creationId="{2E7B707A-9964-F497-F40B-43183033ABFA}"/>
          </ac:spMkLst>
        </pc:spChg>
        <pc:spChg chg="del">
          <ac:chgData name="Erick Arostegui Cunza" userId="d89b6af450cec8f7" providerId="LiveId" clId="{C0C0D843-EC1D-4479-9B82-0E594943AE13}" dt="2022-09-22T14:31:09.992" v="4686" actId="478"/>
          <ac:spMkLst>
            <pc:docMk/>
            <pc:sldMk cId="3875054175" sldId="810"/>
            <ac:spMk id="1061" creationId="{34423FF9-606E-5BD1-A0B9-DEB3571EC188}"/>
          </ac:spMkLst>
        </pc:spChg>
        <pc:spChg chg="del">
          <ac:chgData name="Erick Arostegui Cunza" userId="d89b6af450cec8f7" providerId="LiveId" clId="{C0C0D843-EC1D-4479-9B82-0E594943AE13}" dt="2022-09-22T14:31:09.992" v="4686" actId="478"/>
          <ac:spMkLst>
            <pc:docMk/>
            <pc:sldMk cId="3875054175" sldId="810"/>
            <ac:spMk id="1063" creationId="{51D71D6B-65EB-1F1C-9643-21A4C3BA1233}"/>
          </ac:spMkLst>
        </pc:spChg>
        <pc:spChg chg="del">
          <ac:chgData name="Erick Arostegui Cunza" userId="d89b6af450cec8f7" providerId="LiveId" clId="{C0C0D843-EC1D-4479-9B82-0E594943AE13}" dt="2022-09-22T14:31:09.992" v="4686" actId="478"/>
          <ac:spMkLst>
            <pc:docMk/>
            <pc:sldMk cId="3875054175" sldId="810"/>
            <ac:spMk id="1064" creationId="{A93787C7-5090-9E74-60E1-4A300F884515}"/>
          </ac:spMkLst>
        </pc:spChg>
        <pc:spChg chg="del">
          <ac:chgData name="Erick Arostegui Cunza" userId="d89b6af450cec8f7" providerId="LiveId" clId="{C0C0D843-EC1D-4479-9B82-0E594943AE13}" dt="2022-09-22T14:31:09.992" v="4686" actId="478"/>
          <ac:spMkLst>
            <pc:docMk/>
            <pc:sldMk cId="3875054175" sldId="810"/>
            <ac:spMk id="1066" creationId="{68DF435F-8A0C-778D-6DA3-A9F625BAF6E9}"/>
          </ac:spMkLst>
        </pc:spChg>
        <pc:spChg chg="del">
          <ac:chgData name="Erick Arostegui Cunza" userId="d89b6af450cec8f7" providerId="LiveId" clId="{C0C0D843-EC1D-4479-9B82-0E594943AE13}" dt="2022-09-22T14:31:09.992" v="4686" actId="478"/>
          <ac:spMkLst>
            <pc:docMk/>
            <pc:sldMk cId="3875054175" sldId="810"/>
            <ac:spMk id="1067" creationId="{E5A98DA8-EA1E-F692-28F4-EFD43D150146}"/>
          </ac:spMkLst>
        </pc:spChg>
        <pc:spChg chg="del">
          <ac:chgData name="Erick Arostegui Cunza" userId="d89b6af450cec8f7" providerId="LiveId" clId="{C0C0D843-EC1D-4479-9B82-0E594943AE13}" dt="2022-09-22T14:31:09.992" v="4686" actId="478"/>
          <ac:spMkLst>
            <pc:docMk/>
            <pc:sldMk cId="3875054175" sldId="810"/>
            <ac:spMk id="1069" creationId="{5DA6DBC6-CA47-C0BC-6764-1189E379870B}"/>
          </ac:spMkLst>
        </pc:spChg>
        <pc:spChg chg="del">
          <ac:chgData name="Erick Arostegui Cunza" userId="d89b6af450cec8f7" providerId="LiveId" clId="{C0C0D843-EC1D-4479-9B82-0E594943AE13}" dt="2022-09-22T14:31:09.992" v="4686" actId="478"/>
          <ac:spMkLst>
            <pc:docMk/>
            <pc:sldMk cId="3875054175" sldId="810"/>
            <ac:spMk id="1070" creationId="{8EBDC49B-5F43-AC59-8206-2A43C34F80E3}"/>
          </ac:spMkLst>
        </pc:spChg>
        <pc:grpChg chg="del">
          <ac:chgData name="Erick Arostegui Cunza" userId="d89b6af450cec8f7" providerId="LiveId" clId="{C0C0D843-EC1D-4479-9B82-0E594943AE13}" dt="2022-09-22T14:31:13.641" v="4688" actId="478"/>
          <ac:grpSpMkLst>
            <pc:docMk/>
            <pc:sldMk cId="3875054175" sldId="810"/>
            <ac:grpSpMk id="1075" creationId="{5ABAB10C-3FC3-1E78-DA03-0C5A7A9681DD}"/>
          </ac:grpSpMkLst>
        </pc:grpChg>
        <pc:picChg chg="add del mod">
          <ac:chgData name="Erick Arostegui Cunza" userId="d89b6af450cec8f7" providerId="LiveId" clId="{C0C0D843-EC1D-4479-9B82-0E594943AE13}" dt="2022-09-22T14:37:05.717" v="4733" actId="478"/>
          <ac:picMkLst>
            <pc:docMk/>
            <pc:sldMk cId="3875054175" sldId="810"/>
            <ac:picMk id="29" creationId="{46448C0C-49EE-B0D8-582C-E2881D94E92A}"/>
          </ac:picMkLst>
        </pc:picChg>
        <pc:picChg chg="add del mod">
          <ac:chgData name="Erick Arostegui Cunza" userId="d89b6af450cec8f7" providerId="LiveId" clId="{C0C0D843-EC1D-4479-9B82-0E594943AE13}" dt="2022-09-22T14:37:36.809" v="4738" actId="478"/>
          <ac:picMkLst>
            <pc:docMk/>
            <pc:sldMk cId="3875054175" sldId="810"/>
            <ac:picMk id="32" creationId="{403309F3-8DFC-EC65-8D7B-FA39163E76DC}"/>
          </ac:picMkLst>
        </pc:picChg>
        <pc:picChg chg="add del mod">
          <ac:chgData name="Erick Arostegui Cunza" userId="d89b6af450cec8f7" providerId="LiveId" clId="{C0C0D843-EC1D-4479-9B82-0E594943AE13}" dt="2022-09-22T14:38:14.861" v="4756" actId="478"/>
          <ac:picMkLst>
            <pc:docMk/>
            <pc:sldMk cId="3875054175" sldId="810"/>
            <ac:picMk id="35" creationId="{C34FBEC2-188E-E10B-E0CE-785504D4D962}"/>
          </ac:picMkLst>
        </pc:picChg>
        <pc:picChg chg="add del mod">
          <ac:chgData name="Erick Arostegui Cunza" userId="d89b6af450cec8f7" providerId="LiveId" clId="{C0C0D843-EC1D-4479-9B82-0E594943AE13}" dt="2022-09-22T14:38:31.168" v="4761" actId="478"/>
          <ac:picMkLst>
            <pc:docMk/>
            <pc:sldMk cId="3875054175" sldId="810"/>
            <ac:picMk id="38" creationId="{7D0B99C2-81A7-2E14-DC9C-622F21F8F3E3}"/>
          </ac:picMkLst>
        </pc:picChg>
        <pc:picChg chg="add del mod">
          <ac:chgData name="Erick Arostegui Cunza" userId="d89b6af450cec8f7" providerId="LiveId" clId="{C0C0D843-EC1D-4479-9B82-0E594943AE13}" dt="2022-09-22T14:38:48.225" v="4767" actId="478"/>
          <ac:picMkLst>
            <pc:docMk/>
            <pc:sldMk cId="3875054175" sldId="810"/>
            <ac:picMk id="41" creationId="{36B27FA2-FE77-1484-318B-A0BAE8E0FE9C}"/>
          </ac:picMkLst>
        </pc:picChg>
        <pc:picChg chg="add del mod">
          <ac:chgData name="Erick Arostegui Cunza" userId="d89b6af450cec8f7" providerId="LiveId" clId="{C0C0D843-EC1D-4479-9B82-0E594943AE13}" dt="2022-09-22T14:39:14.124" v="4773" actId="478"/>
          <ac:picMkLst>
            <pc:docMk/>
            <pc:sldMk cId="3875054175" sldId="810"/>
            <ac:picMk id="44" creationId="{041AF33F-7EFA-E3D8-726E-0DD769144B98}"/>
          </ac:picMkLst>
        </pc:picChg>
        <pc:picChg chg="add del mod">
          <ac:chgData name="Erick Arostegui Cunza" userId="d89b6af450cec8f7" providerId="LiveId" clId="{C0C0D843-EC1D-4479-9B82-0E594943AE13}" dt="2022-09-22T14:34:38.760" v="4705" actId="478"/>
          <ac:picMkLst>
            <pc:docMk/>
            <pc:sldMk cId="3875054175" sldId="810"/>
            <ac:picMk id="47" creationId="{A0027CD9-9704-B966-1E80-099A57B290EF}"/>
          </ac:picMkLst>
        </pc:picChg>
        <pc:picChg chg="add del mod">
          <ac:chgData name="Erick Arostegui Cunza" userId="d89b6af450cec8f7" providerId="LiveId" clId="{C0C0D843-EC1D-4479-9B82-0E594943AE13}" dt="2022-09-22T14:34:38.760" v="4705" actId="478"/>
          <ac:picMkLst>
            <pc:docMk/>
            <pc:sldMk cId="3875054175" sldId="810"/>
            <ac:picMk id="50" creationId="{9925F7AB-F3C7-A318-15CB-B09E6C72838F}"/>
          </ac:picMkLst>
        </pc:picChg>
        <pc:picChg chg="add del mod">
          <ac:chgData name="Erick Arostegui Cunza" userId="d89b6af450cec8f7" providerId="LiveId" clId="{C0C0D843-EC1D-4479-9B82-0E594943AE13}" dt="2022-09-22T14:37:04.559" v="4732" actId="21"/>
          <ac:picMkLst>
            <pc:docMk/>
            <pc:sldMk cId="3875054175" sldId="810"/>
            <ac:picMk id="53" creationId="{A6CFB096-8729-9372-8D25-486DDB47E947}"/>
          </ac:picMkLst>
        </pc:picChg>
        <pc:picChg chg="add del mod">
          <ac:chgData name="Erick Arostegui Cunza" userId="d89b6af450cec8f7" providerId="LiveId" clId="{C0C0D843-EC1D-4479-9B82-0E594943AE13}" dt="2022-09-22T14:37:35.719" v="4737" actId="21"/>
          <ac:picMkLst>
            <pc:docMk/>
            <pc:sldMk cId="3875054175" sldId="810"/>
            <ac:picMk id="59" creationId="{52F7FE1D-B02E-C65C-298E-82405E494A17}"/>
          </ac:picMkLst>
        </pc:picChg>
        <pc:picChg chg="add del mod">
          <ac:chgData name="Erick Arostegui Cunza" userId="d89b6af450cec8f7" providerId="LiveId" clId="{C0C0D843-EC1D-4479-9B82-0E594943AE13}" dt="2022-09-22T14:38:30.108" v="4760" actId="21"/>
          <ac:picMkLst>
            <pc:docMk/>
            <pc:sldMk cId="3875054175" sldId="810"/>
            <ac:picMk id="62" creationId="{3379B6E2-79A5-5A19-A9A3-5958544C2F38}"/>
          </ac:picMkLst>
        </pc:picChg>
        <pc:picChg chg="add del mod">
          <ac:chgData name="Erick Arostegui Cunza" userId="d89b6af450cec8f7" providerId="LiveId" clId="{C0C0D843-EC1D-4479-9B82-0E594943AE13}" dt="2022-09-22T14:38:47.123" v="4766" actId="21"/>
          <ac:picMkLst>
            <pc:docMk/>
            <pc:sldMk cId="3875054175" sldId="810"/>
            <ac:picMk id="1025" creationId="{DA36F752-C641-E884-D2B2-69C29423409F}"/>
          </ac:picMkLst>
        </pc:picChg>
        <pc:picChg chg="del">
          <ac:chgData name="Erick Arostegui Cunza" userId="d89b6af450cec8f7" providerId="LiveId" clId="{C0C0D843-EC1D-4479-9B82-0E594943AE13}" dt="2022-09-22T14:31:09.992" v="4686" actId="478"/>
          <ac:picMkLst>
            <pc:docMk/>
            <pc:sldMk cId="3875054175" sldId="810"/>
            <ac:picMk id="1026" creationId="{274D3607-D531-84A6-2D41-9ED06CDEFCB9}"/>
          </ac:picMkLst>
        </pc:picChg>
        <pc:picChg chg="add del mod">
          <ac:chgData name="Erick Arostegui Cunza" userId="d89b6af450cec8f7" providerId="LiveId" clId="{C0C0D843-EC1D-4479-9B82-0E594943AE13}" dt="2022-09-22T14:39:13.045" v="4772" actId="21"/>
          <ac:picMkLst>
            <pc:docMk/>
            <pc:sldMk cId="3875054175" sldId="810"/>
            <ac:picMk id="1029" creationId="{C8D00F08-272F-ADFD-063D-9283348D05BB}"/>
          </ac:picMkLst>
        </pc:picChg>
        <pc:picChg chg="add mod">
          <ac:chgData name="Erick Arostegui Cunza" userId="d89b6af450cec8f7" providerId="LiveId" clId="{C0C0D843-EC1D-4479-9B82-0E594943AE13}" dt="2022-09-22T19:02:27.144" v="4899" actId="1076"/>
          <ac:picMkLst>
            <pc:docMk/>
            <pc:sldMk cId="3875054175" sldId="810"/>
            <ac:picMk id="1032" creationId="{CCCB65D5-7FAF-829F-3A36-A9374CB165A2}"/>
          </ac:picMkLst>
        </pc:picChg>
        <pc:picChg chg="add mod">
          <ac:chgData name="Erick Arostegui Cunza" userId="d89b6af450cec8f7" providerId="LiveId" clId="{C0C0D843-EC1D-4479-9B82-0E594943AE13}" dt="2022-09-22T19:03:11.115" v="4904" actId="1076"/>
          <ac:picMkLst>
            <pc:docMk/>
            <pc:sldMk cId="3875054175" sldId="810"/>
            <ac:picMk id="1033" creationId="{59EBDE18-1029-28FA-840A-FF891EE85086}"/>
          </ac:picMkLst>
        </pc:picChg>
        <pc:picChg chg="add mod">
          <ac:chgData name="Erick Arostegui Cunza" userId="d89b6af450cec8f7" providerId="LiveId" clId="{C0C0D843-EC1D-4479-9B82-0E594943AE13}" dt="2022-09-22T19:03:17.997" v="4905" actId="1076"/>
          <ac:picMkLst>
            <pc:docMk/>
            <pc:sldMk cId="3875054175" sldId="810"/>
            <ac:picMk id="1035" creationId="{C27C90B6-ECC9-720E-65AE-6E3662BFCF6F}"/>
          </ac:picMkLst>
        </pc:picChg>
        <pc:picChg chg="add mod">
          <ac:chgData name="Erick Arostegui Cunza" userId="d89b6af450cec8f7" providerId="LiveId" clId="{C0C0D843-EC1D-4479-9B82-0E594943AE13}" dt="2022-09-22T19:03:20.231" v="4906" actId="1076"/>
          <ac:picMkLst>
            <pc:docMk/>
            <pc:sldMk cId="3875054175" sldId="810"/>
            <ac:picMk id="1036" creationId="{D17FA6AD-80A8-6227-E988-4BF351759BAE}"/>
          </ac:picMkLst>
        </pc:picChg>
        <pc:picChg chg="add mod">
          <ac:chgData name="Erick Arostegui Cunza" userId="d89b6af450cec8f7" providerId="LiveId" clId="{C0C0D843-EC1D-4479-9B82-0E594943AE13}" dt="2022-09-22T19:03:22.495" v="4907" actId="1076"/>
          <ac:picMkLst>
            <pc:docMk/>
            <pc:sldMk cId="3875054175" sldId="810"/>
            <ac:picMk id="1037" creationId="{944D8064-3F30-71A3-837E-7CEFEB43AA76}"/>
          </ac:picMkLst>
        </pc:picChg>
        <pc:picChg chg="del">
          <ac:chgData name="Erick Arostegui Cunza" userId="d89b6af450cec8f7" providerId="LiveId" clId="{C0C0D843-EC1D-4479-9B82-0E594943AE13}" dt="2022-09-22T14:31:14.592" v="4689" actId="478"/>
          <ac:picMkLst>
            <pc:docMk/>
            <pc:sldMk cId="3875054175" sldId="810"/>
            <ac:picMk id="1140" creationId="{BFE2D0C8-AF15-1E3A-5DC4-5D0916C66814}"/>
          </ac:picMkLst>
        </pc:picChg>
        <pc:picChg chg="del">
          <ac:chgData name="Erick Arostegui Cunza" userId="d89b6af450cec8f7" providerId="LiveId" clId="{C0C0D843-EC1D-4479-9B82-0E594943AE13}" dt="2022-09-22T14:31:12.568" v="4687" actId="478"/>
          <ac:picMkLst>
            <pc:docMk/>
            <pc:sldMk cId="3875054175" sldId="810"/>
            <ac:picMk id="1141" creationId="{A77E24DC-2244-4B0A-792D-BE93F5306BB4}"/>
          </ac:picMkLst>
        </pc:picChg>
        <pc:picChg chg="del">
          <ac:chgData name="Erick Arostegui Cunza" userId="d89b6af450cec8f7" providerId="LiveId" clId="{C0C0D843-EC1D-4479-9B82-0E594943AE13}" dt="2022-09-22T14:31:09.992" v="4686" actId="478"/>
          <ac:picMkLst>
            <pc:docMk/>
            <pc:sldMk cId="3875054175" sldId="810"/>
            <ac:picMk id="1142" creationId="{1261EB28-F956-E324-DD74-58420E51C972}"/>
          </ac:picMkLst>
        </pc:picChg>
        <pc:picChg chg="del">
          <ac:chgData name="Erick Arostegui Cunza" userId="d89b6af450cec8f7" providerId="LiveId" clId="{C0C0D843-EC1D-4479-9B82-0E594943AE13}" dt="2022-09-22T14:31:09.992" v="4686" actId="478"/>
          <ac:picMkLst>
            <pc:docMk/>
            <pc:sldMk cId="3875054175" sldId="810"/>
            <ac:picMk id="1143" creationId="{85320ABC-158B-FA86-32F2-84DD68A18404}"/>
          </ac:picMkLst>
        </pc:picChg>
        <pc:picChg chg="del">
          <ac:chgData name="Erick Arostegui Cunza" userId="d89b6af450cec8f7" providerId="LiveId" clId="{C0C0D843-EC1D-4479-9B82-0E594943AE13}" dt="2022-09-22T14:31:09.992" v="4686" actId="478"/>
          <ac:picMkLst>
            <pc:docMk/>
            <pc:sldMk cId="3875054175" sldId="810"/>
            <ac:picMk id="1147" creationId="{2C5E4897-93CB-7B7C-6B5F-876340E8271E}"/>
          </ac:picMkLst>
        </pc:picChg>
        <pc:picChg chg="del">
          <ac:chgData name="Erick Arostegui Cunza" userId="d89b6af450cec8f7" providerId="LiveId" clId="{C0C0D843-EC1D-4479-9B82-0E594943AE13}" dt="2022-09-22T14:31:09.992" v="4686" actId="478"/>
          <ac:picMkLst>
            <pc:docMk/>
            <pc:sldMk cId="3875054175" sldId="810"/>
            <ac:picMk id="1148" creationId="{A0C33F58-D112-67A1-DC9F-EC82C21BB7CD}"/>
          </ac:picMkLst>
        </pc:picChg>
        <pc:picChg chg="del">
          <ac:chgData name="Erick Arostegui Cunza" userId="d89b6af450cec8f7" providerId="LiveId" clId="{C0C0D843-EC1D-4479-9B82-0E594943AE13}" dt="2022-09-22T14:31:09.992" v="4686" actId="478"/>
          <ac:picMkLst>
            <pc:docMk/>
            <pc:sldMk cId="3875054175" sldId="810"/>
            <ac:picMk id="1149" creationId="{3474B20C-112C-6CD6-F54D-F8EC14BDFD26}"/>
          </ac:picMkLst>
        </pc:picChg>
        <pc:picChg chg="del">
          <ac:chgData name="Erick Arostegui Cunza" userId="d89b6af450cec8f7" providerId="LiveId" clId="{C0C0D843-EC1D-4479-9B82-0E594943AE13}" dt="2022-09-22T14:31:09.992" v="4686" actId="478"/>
          <ac:picMkLst>
            <pc:docMk/>
            <pc:sldMk cId="3875054175" sldId="810"/>
            <ac:picMk id="1150" creationId="{D83EB06B-E3A0-6E2C-96C0-FFBD36068B51}"/>
          </ac:picMkLst>
        </pc:picChg>
        <pc:picChg chg="del">
          <ac:chgData name="Erick Arostegui Cunza" userId="d89b6af450cec8f7" providerId="LiveId" clId="{C0C0D843-EC1D-4479-9B82-0E594943AE13}" dt="2022-09-22T14:31:09.992" v="4686" actId="478"/>
          <ac:picMkLst>
            <pc:docMk/>
            <pc:sldMk cId="3875054175" sldId="810"/>
            <ac:picMk id="1152" creationId="{C9DE18C2-48C8-515B-075A-0C21504D1633}"/>
          </ac:picMkLst>
        </pc:picChg>
        <pc:picChg chg="del">
          <ac:chgData name="Erick Arostegui Cunza" userId="d89b6af450cec8f7" providerId="LiveId" clId="{C0C0D843-EC1D-4479-9B82-0E594943AE13}" dt="2022-09-22T14:31:09.992" v="4686" actId="478"/>
          <ac:picMkLst>
            <pc:docMk/>
            <pc:sldMk cId="3875054175" sldId="810"/>
            <ac:picMk id="1153" creationId="{C8EA34F6-1564-4F7F-7045-87C8AB92426F}"/>
          </ac:picMkLst>
        </pc:picChg>
        <pc:picChg chg="del">
          <ac:chgData name="Erick Arostegui Cunza" userId="d89b6af450cec8f7" providerId="LiveId" clId="{C0C0D843-EC1D-4479-9B82-0E594943AE13}" dt="2022-09-22T14:31:09.992" v="4686" actId="478"/>
          <ac:picMkLst>
            <pc:docMk/>
            <pc:sldMk cId="3875054175" sldId="810"/>
            <ac:picMk id="1155" creationId="{21A6C169-738B-0F98-8CC3-16B19DCAB772}"/>
          </ac:picMkLst>
        </pc:picChg>
        <pc:picChg chg="del">
          <ac:chgData name="Erick Arostegui Cunza" userId="d89b6af450cec8f7" providerId="LiveId" clId="{C0C0D843-EC1D-4479-9B82-0E594943AE13}" dt="2022-09-22T14:31:09.992" v="4686" actId="478"/>
          <ac:picMkLst>
            <pc:docMk/>
            <pc:sldMk cId="3875054175" sldId="810"/>
            <ac:picMk id="1156" creationId="{46F0BE72-6C2F-1433-B3F3-C9FFDA95F0E9}"/>
          </ac:picMkLst>
        </pc:picChg>
        <pc:picChg chg="del">
          <ac:chgData name="Erick Arostegui Cunza" userId="d89b6af450cec8f7" providerId="LiveId" clId="{C0C0D843-EC1D-4479-9B82-0E594943AE13}" dt="2022-09-22T14:31:09.992" v="4686" actId="478"/>
          <ac:picMkLst>
            <pc:docMk/>
            <pc:sldMk cId="3875054175" sldId="810"/>
            <ac:picMk id="1157" creationId="{7C8A383E-C85F-6E46-92C6-7E6308481A2C}"/>
          </ac:picMkLst>
        </pc:picChg>
        <pc:picChg chg="del">
          <ac:chgData name="Erick Arostegui Cunza" userId="d89b6af450cec8f7" providerId="LiveId" clId="{C0C0D843-EC1D-4479-9B82-0E594943AE13}" dt="2022-09-22T14:31:09.992" v="4686" actId="478"/>
          <ac:picMkLst>
            <pc:docMk/>
            <pc:sldMk cId="3875054175" sldId="810"/>
            <ac:picMk id="1158" creationId="{010550BD-AC82-29A0-66D3-478D9CCDA001}"/>
          </ac:picMkLst>
        </pc:picChg>
        <pc:picChg chg="del">
          <ac:chgData name="Erick Arostegui Cunza" userId="d89b6af450cec8f7" providerId="LiveId" clId="{C0C0D843-EC1D-4479-9B82-0E594943AE13}" dt="2022-09-22T14:31:09.992" v="4686" actId="478"/>
          <ac:picMkLst>
            <pc:docMk/>
            <pc:sldMk cId="3875054175" sldId="810"/>
            <ac:picMk id="1161" creationId="{B05AFDAA-EE4F-D90D-3C47-63196F03AD58}"/>
          </ac:picMkLst>
        </pc:picChg>
        <pc:picChg chg="del">
          <ac:chgData name="Erick Arostegui Cunza" userId="d89b6af450cec8f7" providerId="LiveId" clId="{C0C0D843-EC1D-4479-9B82-0E594943AE13}" dt="2022-09-22T14:31:09.992" v="4686" actId="478"/>
          <ac:picMkLst>
            <pc:docMk/>
            <pc:sldMk cId="3875054175" sldId="810"/>
            <ac:picMk id="1162" creationId="{C8D6DF2D-6F8B-7B30-C4A0-2A0F7FC7B040}"/>
          </ac:picMkLst>
        </pc:picChg>
        <pc:picChg chg="del">
          <ac:chgData name="Erick Arostegui Cunza" userId="d89b6af450cec8f7" providerId="LiveId" clId="{C0C0D843-EC1D-4479-9B82-0E594943AE13}" dt="2022-09-22T14:31:09.992" v="4686" actId="478"/>
          <ac:picMkLst>
            <pc:docMk/>
            <pc:sldMk cId="3875054175" sldId="810"/>
            <ac:picMk id="1163" creationId="{F8386473-3BB7-8AB1-0249-379468780CE8}"/>
          </ac:picMkLst>
        </pc:picChg>
        <pc:picChg chg="del">
          <ac:chgData name="Erick Arostegui Cunza" userId="d89b6af450cec8f7" providerId="LiveId" clId="{C0C0D843-EC1D-4479-9B82-0E594943AE13}" dt="2022-09-22T14:31:09.992" v="4686" actId="478"/>
          <ac:picMkLst>
            <pc:docMk/>
            <pc:sldMk cId="3875054175" sldId="810"/>
            <ac:picMk id="1167" creationId="{D0C611A1-C5B5-AA0E-944B-FEDE2BA31024}"/>
          </ac:picMkLst>
        </pc:picChg>
        <pc:picChg chg="del">
          <ac:chgData name="Erick Arostegui Cunza" userId="d89b6af450cec8f7" providerId="LiveId" clId="{C0C0D843-EC1D-4479-9B82-0E594943AE13}" dt="2022-09-22T14:31:09.992" v="4686" actId="478"/>
          <ac:picMkLst>
            <pc:docMk/>
            <pc:sldMk cId="3875054175" sldId="810"/>
            <ac:picMk id="1168" creationId="{8CD354F2-FAED-1BA9-6CF1-2E32142DE029}"/>
          </ac:picMkLst>
        </pc:picChg>
        <pc:picChg chg="del">
          <ac:chgData name="Erick Arostegui Cunza" userId="d89b6af450cec8f7" providerId="LiveId" clId="{C0C0D843-EC1D-4479-9B82-0E594943AE13}" dt="2022-09-22T14:31:09.992" v="4686" actId="478"/>
          <ac:picMkLst>
            <pc:docMk/>
            <pc:sldMk cId="3875054175" sldId="810"/>
            <ac:picMk id="1169" creationId="{CA62D33E-B2FE-14E2-7F33-37331E0DE33E}"/>
          </ac:picMkLst>
        </pc:picChg>
        <pc:picChg chg="del">
          <ac:chgData name="Erick Arostegui Cunza" userId="d89b6af450cec8f7" providerId="LiveId" clId="{C0C0D843-EC1D-4479-9B82-0E594943AE13}" dt="2022-09-22T14:31:09.992" v="4686" actId="478"/>
          <ac:picMkLst>
            <pc:docMk/>
            <pc:sldMk cId="3875054175" sldId="810"/>
            <ac:picMk id="1170" creationId="{2A5E4BCE-CB52-41FA-6EA8-59B51B39980B}"/>
          </ac:picMkLst>
        </pc:picChg>
        <pc:picChg chg="del">
          <ac:chgData name="Erick Arostegui Cunza" userId="d89b6af450cec8f7" providerId="LiveId" clId="{C0C0D843-EC1D-4479-9B82-0E594943AE13}" dt="2022-09-22T14:31:09.992" v="4686" actId="478"/>
          <ac:picMkLst>
            <pc:docMk/>
            <pc:sldMk cId="3875054175" sldId="810"/>
            <ac:picMk id="1172" creationId="{C54F4BFE-015B-F8E1-9CB0-B9130FC5E37A}"/>
          </ac:picMkLst>
        </pc:picChg>
        <pc:picChg chg="del">
          <ac:chgData name="Erick Arostegui Cunza" userId="d89b6af450cec8f7" providerId="LiveId" clId="{C0C0D843-EC1D-4479-9B82-0E594943AE13}" dt="2022-09-22T14:31:09.992" v="4686" actId="478"/>
          <ac:picMkLst>
            <pc:docMk/>
            <pc:sldMk cId="3875054175" sldId="810"/>
            <ac:picMk id="1174" creationId="{3A7D2C44-C383-75F9-B8C2-0C1D1E03D480}"/>
          </ac:picMkLst>
        </pc:picChg>
        <pc:picChg chg="del">
          <ac:chgData name="Erick Arostegui Cunza" userId="d89b6af450cec8f7" providerId="LiveId" clId="{C0C0D843-EC1D-4479-9B82-0E594943AE13}" dt="2022-09-22T14:31:09.992" v="4686" actId="478"/>
          <ac:picMkLst>
            <pc:docMk/>
            <pc:sldMk cId="3875054175" sldId="810"/>
            <ac:picMk id="1175" creationId="{9BFADC9F-E888-AD2C-FBCB-8656F4D93EA1}"/>
          </ac:picMkLst>
        </pc:picChg>
        <pc:picChg chg="del">
          <ac:chgData name="Erick Arostegui Cunza" userId="d89b6af450cec8f7" providerId="LiveId" clId="{C0C0D843-EC1D-4479-9B82-0E594943AE13}" dt="2022-09-22T14:31:09.992" v="4686" actId="478"/>
          <ac:picMkLst>
            <pc:docMk/>
            <pc:sldMk cId="3875054175" sldId="810"/>
            <ac:picMk id="1178" creationId="{2EF0F937-6DE6-1D3B-AD78-A9FD89634424}"/>
          </ac:picMkLst>
        </pc:picChg>
        <pc:picChg chg="del">
          <ac:chgData name="Erick Arostegui Cunza" userId="d89b6af450cec8f7" providerId="LiveId" clId="{C0C0D843-EC1D-4479-9B82-0E594943AE13}" dt="2022-09-22T14:31:09.992" v="4686" actId="478"/>
          <ac:picMkLst>
            <pc:docMk/>
            <pc:sldMk cId="3875054175" sldId="810"/>
            <ac:picMk id="1179" creationId="{0F99BBEA-98F7-06FB-F571-A0E927DBBF7B}"/>
          </ac:picMkLst>
        </pc:picChg>
        <pc:picChg chg="del">
          <ac:chgData name="Erick Arostegui Cunza" userId="d89b6af450cec8f7" providerId="LiveId" clId="{C0C0D843-EC1D-4479-9B82-0E594943AE13}" dt="2022-09-22T14:31:09.992" v="4686" actId="478"/>
          <ac:picMkLst>
            <pc:docMk/>
            <pc:sldMk cId="3875054175" sldId="810"/>
            <ac:picMk id="1180" creationId="{DA57DB8D-C171-25AC-3178-43FD34D115FD}"/>
          </ac:picMkLst>
        </pc:picChg>
        <pc:picChg chg="del">
          <ac:chgData name="Erick Arostegui Cunza" userId="d89b6af450cec8f7" providerId="LiveId" clId="{C0C0D843-EC1D-4479-9B82-0E594943AE13}" dt="2022-09-22T14:31:09.992" v="4686" actId="478"/>
          <ac:picMkLst>
            <pc:docMk/>
            <pc:sldMk cId="3875054175" sldId="810"/>
            <ac:picMk id="1181" creationId="{6920AB28-2370-DDB0-2BE9-11FB6CA14E53}"/>
          </ac:picMkLst>
        </pc:picChg>
        <pc:picChg chg="del">
          <ac:chgData name="Erick Arostegui Cunza" userId="d89b6af450cec8f7" providerId="LiveId" clId="{C0C0D843-EC1D-4479-9B82-0E594943AE13}" dt="2022-09-22T14:31:09.992" v="4686" actId="478"/>
          <ac:picMkLst>
            <pc:docMk/>
            <pc:sldMk cId="3875054175" sldId="810"/>
            <ac:picMk id="1182" creationId="{3F16A202-5A0B-AFE5-8287-AF2879B9D024}"/>
          </ac:picMkLst>
        </pc:picChg>
        <pc:picChg chg="del">
          <ac:chgData name="Erick Arostegui Cunza" userId="d89b6af450cec8f7" providerId="LiveId" clId="{C0C0D843-EC1D-4479-9B82-0E594943AE13}" dt="2022-09-22T14:31:09.992" v="4686" actId="478"/>
          <ac:picMkLst>
            <pc:docMk/>
            <pc:sldMk cId="3875054175" sldId="810"/>
            <ac:picMk id="1184" creationId="{B5321F58-3B43-E4E8-108A-BDAD9850020F}"/>
          </ac:picMkLst>
        </pc:picChg>
        <pc:cxnChg chg="add mod">
          <ac:chgData name="Erick Arostegui Cunza" userId="d89b6af450cec8f7" providerId="LiveId" clId="{C0C0D843-EC1D-4479-9B82-0E594943AE13}" dt="2022-09-22T14:32:38.336" v="4695"/>
          <ac:cxnSpMkLst>
            <pc:docMk/>
            <pc:sldMk cId="3875054175" sldId="810"/>
            <ac:cxnSpMk id="5" creationId="{7BEF5215-833B-92B4-94A5-AACE723B45E4}"/>
          </ac:cxnSpMkLst>
        </pc:cxnChg>
        <pc:cxnChg chg="del">
          <ac:chgData name="Erick Arostegui Cunza" userId="d89b6af450cec8f7" providerId="LiveId" clId="{C0C0D843-EC1D-4479-9B82-0E594943AE13}" dt="2022-09-22T14:31:09.992" v="4686" actId="478"/>
          <ac:cxnSpMkLst>
            <pc:docMk/>
            <pc:sldMk cId="3875054175" sldId="810"/>
            <ac:cxnSpMk id="1077" creationId="{DD577336-957E-4F12-C097-9ADC6A1778F5}"/>
          </ac:cxnSpMkLst>
        </pc:cxnChg>
        <pc:cxnChg chg="del">
          <ac:chgData name="Erick Arostegui Cunza" userId="d89b6af450cec8f7" providerId="LiveId" clId="{C0C0D843-EC1D-4479-9B82-0E594943AE13}" dt="2022-09-22T14:31:09.992" v="4686" actId="478"/>
          <ac:cxnSpMkLst>
            <pc:docMk/>
            <pc:sldMk cId="3875054175" sldId="810"/>
            <ac:cxnSpMk id="1079" creationId="{2A3FE988-1F3C-7BA4-2EF0-D75D1C6F4D73}"/>
          </ac:cxnSpMkLst>
        </pc:cxnChg>
        <pc:cxnChg chg="del">
          <ac:chgData name="Erick Arostegui Cunza" userId="d89b6af450cec8f7" providerId="LiveId" clId="{C0C0D843-EC1D-4479-9B82-0E594943AE13}" dt="2022-09-22T14:31:09.992" v="4686" actId="478"/>
          <ac:cxnSpMkLst>
            <pc:docMk/>
            <pc:sldMk cId="3875054175" sldId="810"/>
            <ac:cxnSpMk id="1081" creationId="{B5FC693D-F5F2-B8C3-F751-0C1B49A27000}"/>
          </ac:cxnSpMkLst>
        </pc:cxnChg>
        <pc:cxnChg chg="del">
          <ac:chgData name="Erick Arostegui Cunza" userId="d89b6af450cec8f7" providerId="LiveId" clId="{C0C0D843-EC1D-4479-9B82-0E594943AE13}" dt="2022-09-22T14:31:09.992" v="4686" actId="478"/>
          <ac:cxnSpMkLst>
            <pc:docMk/>
            <pc:sldMk cId="3875054175" sldId="810"/>
            <ac:cxnSpMk id="1083" creationId="{EAB0199A-3A59-2B28-4F9F-68ADA3FAC28D}"/>
          </ac:cxnSpMkLst>
        </pc:cxnChg>
        <pc:cxnChg chg="del">
          <ac:chgData name="Erick Arostegui Cunza" userId="d89b6af450cec8f7" providerId="LiveId" clId="{C0C0D843-EC1D-4479-9B82-0E594943AE13}" dt="2022-09-22T14:31:09.992" v="4686" actId="478"/>
          <ac:cxnSpMkLst>
            <pc:docMk/>
            <pc:sldMk cId="3875054175" sldId="810"/>
            <ac:cxnSpMk id="1085" creationId="{476CFC12-9ABE-E9C6-27B2-FAF4D5D5D35B}"/>
          </ac:cxnSpMkLst>
        </pc:cxnChg>
        <pc:cxnChg chg="del">
          <ac:chgData name="Erick Arostegui Cunza" userId="d89b6af450cec8f7" providerId="LiveId" clId="{C0C0D843-EC1D-4479-9B82-0E594943AE13}" dt="2022-09-22T14:31:09.992" v="4686" actId="478"/>
          <ac:cxnSpMkLst>
            <pc:docMk/>
            <pc:sldMk cId="3875054175" sldId="810"/>
            <ac:cxnSpMk id="1087" creationId="{7D84D719-96FA-FAC5-5B53-D6EEFF1C3A83}"/>
          </ac:cxnSpMkLst>
        </pc:cxnChg>
        <pc:cxnChg chg="del">
          <ac:chgData name="Erick Arostegui Cunza" userId="d89b6af450cec8f7" providerId="LiveId" clId="{C0C0D843-EC1D-4479-9B82-0E594943AE13}" dt="2022-09-22T14:31:09.992" v="4686" actId="478"/>
          <ac:cxnSpMkLst>
            <pc:docMk/>
            <pc:sldMk cId="3875054175" sldId="810"/>
            <ac:cxnSpMk id="1089" creationId="{D680D71B-4B91-17F7-B5AB-24FD107D958B}"/>
          </ac:cxnSpMkLst>
        </pc:cxnChg>
        <pc:cxnChg chg="del">
          <ac:chgData name="Erick Arostegui Cunza" userId="d89b6af450cec8f7" providerId="LiveId" clId="{C0C0D843-EC1D-4479-9B82-0E594943AE13}" dt="2022-09-22T14:31:09.992" v="4686" actId="478"/>
          <ac:cxnSpMkLst>
            <pc:docMk/>
            <pc:sldMk cId="3875054175" sldId="810"/>
            <ac:cxnSpMk id="1091" creationId="{CA0BD4D3-6363-FC61-BFD0-0D829F62E318}"/>
          </ac:cxnSpMkLst>
        </pc:cxnChg>
        <pc:cxnChg chg="del">
          <ac:chgData name="Erick Arostegui Cunza" userId="d89b6af450cec8f7" providerId="LiveId" clId="{C0C0D843-EC1D-4479-9B82-0E594943AE13}" dt="2022-09-22T14:31:09.992" v="4686" actId="478"/>
          <ac:cxnSpMkLst>
            <pc:docMk/>
            <pc:sldMk cId="3875054175" sldId="810"/>
            <ac:cxnSpMk id="1093" creationId="{DF0398FC-49D6-5D49-6364-817B126F3C61}"/>
          </ac:cxnSpMkLst>
        </pc:cxnChg>
        <pc:cxnChg chg="del">
          <ac:chgData name="Erick Arostegui Cunza" userId="d89b6af450cec8f7" providerId="LiveId" clId="{C0C0D843-EC1D-4479-9B82-0E594943AE13}" dt="2022-09-22T14:31:09.992" v="4686" actId="478"/>
          <ac:cxnSpMkLst>
            <pc:docMk/>
            <pc:sldMk cId="3875054175" sldId="810"/>
            <ac:cxnSpMk id="1095" creationId="{2C3A5197-79E2-2984-EC80-8DD594106621}"/>
          </ac:cxnSpMkLst>
        </pc:cxnChg>
        <pc:cxnChg chg="del">
          <ac:chgData name="Erick Arostegui Cunza" userId="d89b6af450cec8f7" providerId="LiveId" clId="{C0C0D843-EC1D-4479-9B82-0E594943AE13}" dt="2022-09-22T14:31:09.992" v="4686" actId="478"/>
          <ac:cxnSpMkLst>
            <pc:docMk/>
            <pc:sldMk cId="3875054175" sldId="810"/>
            <ac:cxnSpMk id="1097" creationId="{3AFB2C39-2260-F1E8-5197-3582E9699F0E}"/>
          </ac:cxnSpMkLst>
        </pc:cxnChg>
        <pc:cxnChg chg="del">
          <ac:chgData name="Erick Arostegui Cunza" userId="d89b6af450cec8f7" providerId="LiveId" clId="{C0C0D843-EC1D-4479-9B82-0E594943AE13}" dt="2022-09-22T14:31:09.992" v="4686" actId="478"/>
          <ac:cxnSpMkLst>
            <pc:docMk/>
            <pc:sldMk cId="3875054175" sldId="810"/>
            <ac:cxnSpMk id="1099" creationId="{15A7608B-9292-A009-19E4-705DC41293F7}"/>
          </ac:cxnSpMkLst>
        </pc:cxnChg>
        <pc:cxnChg chg="del">
          <ac:chgData name="Erick Arostegui Cunza" userId="d89b6af450cec8f7" providerId="LiveId" clId="{C0C0D843-EC1D-4479-9B82-0E594943AE13}" dt="2022-09-22T14:31:09.992" v="4686" actId="478"/>
          <ac:cxnSpMkLst>
            <pc:docMk/>
            <pc:sldMk cId="3875054175" sldId="810"/>
            <ac:cxnSpMk id="1101" creationId="{5687370F-5F22-BF46-50A3-21903AE4717C}"/>
          </ac:cxnSpMkLst>
        </pc:cxnChg>
        <pc:cxnChg chg="del">
          <ac:chgData name="Erick Arostegui Cunza" userId="d89b6af450cec8f7" providerId="LiveId" clId="{C0C0D843-EC1D-4479-9B82-0E594943AE13}" dt="2022-09-22T14:31:09.992" v="4686" actId="478"/>
          <ac:cxnSpMkLst>
            <pc:docMk/>
            <pc:sldMk cId="3875054175" sldId="810"/>
            <ac:cxnSpMk id="1103" creationId="{7ABE6F75-5581-447B-39E7-EDB951C1EF75}"/>
          </ac:cxnSpMkLst>
        </pc:cxnChg>
        <pc:cxnChg chg="del">
          <ac:chgData name="Erick Arostegui Cunza" userId="d89b6af450cec8f7" providerId="LiveId" clId="{C0C0D843-EC1D-4479-9B82-0E594943AE13}" dt="2022-09-22T14:31:09.992" v="4686" actId="478"/>
          <ac:cxnSpMkLst>
            <pc:docMk/>
            <pc:sldMk cId="3875054175" sldId="810"/>
            <ac:cxnSpMk id="1105" creationId="{CF54ED90-9848-0F3B-4882-F77DA83B97F8}"/>
          </ac:cxnSpMkLst>
        </pc:cxnChg>
        <pc:cxnChg chg="del">
          <ac:chgData name="Erick Arostegui Cunza" userId="d89b6af450cec8f7" providerId="LiveId" clId="{C0C0D843-EC1D-4479-9B82-0E594943AE13}" dt="2022-09-22T14:31:09.992" v="4686" actId="478"/>
          <ac:cxnSpMkLst>
            <pc:docMk/>
            <pc:sldMk cId="3875054175" sldId="810"/>
            <ac:cxnSpMk id="1107" creationId="{43FF5A40-292C-F600-2960-84261B320151}"/>
          </ac:cxnSpMkLst>
        </pc:cxnChg>
        <pc:cxnChg chg="del">
          <ac:chgData name="Erick Arostegui Cunza" userId="d89b6af450cec8f7" providerId="LiveId" clId="{C0C0D843-EC1D-4479-9B82-0E594943AE13}" dt="2022-09-22T14:31:09.992" v="4686" actId="478"/>
          <ac:cxnSpMkLst>
            <pc:docMk/>
            <pc:sldMk cId="3875054175" sldId="810"/>
            <ac:cxnSpMk id="1109" creationId="{C530D2EB-006D-64AE-AB11-AB092FA29E3E}"/>
          </ac:cxnSpMkLst>
        </pc:cxnChg>
        <pc:cxnChg chg="del">
          <ac:chgData name="Erick Arostegui Cunza" userId="d89b6af450cec8f7" providerId="LiveId" clId="{C0C0D843-EC1D-4479-9B82-0E594943AE13}" dt="2022-09-22T14:31:09.992" v="4686" actId="478"/>
          <ac:cxnSpMkLst>
            <pc:docMk/>
            <pc:sldMk cId="3875054175" sldId="810"/>
            <ac:cxnSpMk id="1111" creationId="{46430803-C77C-EEC3-C30D-97E5EA225293}"/>
          </ac:cxnSpMkLst>
        </pc:cxnChg>
        <pc:cxnChg chg="del">
          <ac:chgData name="Erick Arostegui Cunza" userId="d89b6af450cec8f7" providerId="LiveId" clId="{C0C0D843-EC1D-4479-9B82-0E594943AE13}" dt="2022-09-22T14:31:09.992" v="4686" actId="478"/>
          <ac:cxnSpMkLst>
            <pc:docMk/>
            <pc:sldMk cId="3875054175" sldId="810"/>
            <ac:cxnSpMk id="1113" creationId="{5EC04A37-1346-4052-49A7-7A91D2B0D331}"/>
          </ac:cxnSpMkLst>
        </pc:cxnChg>
        <pc:cxnChg chg="del">
          <ac:chgData name="Erick Arostegui Cunza" userId="d89b6af450cec8f7" providerId="LiveId" clId="{C0C0D843-EC1D-4479-9B82-0E594943AE13}" dt="2022-09-22T14:31:09.992" v="4686" actId="478"/>
          <ac:cxnSpMkLst>
            <pc:docMk/>
            <pc:sldMk cId="3875054175" sldId="810"/>
            <ac:cxnSpMk id="1115" creationId="{1AB2BF11-D87E-B39A-0943-EA10B12E2832}"/>
          </ac:cxnSpMkLst>
        </pc:cxnChg>
        <pc:cxnChg chg="del">
          <ac:chgData name="Erick Arostegui Cunza" userId="d89b6af450cec8f7" providerId="LiveId" clId="{C0C0D843-EC1D-4479-9B82-0E594943AE13}" dt="2022-09-22T14:31:09.992" v="4686" actId="478"/>
          <ac:cxnSpMkLst>
            <pc:docMk/>
            <pc:sldMk cId="3875054175" sldId="810"/>
            <ac:cxnSpMk id="1117" creationId="{9D084838-9950-9512-30AA-6E70D7A123DA}"/>
          </ac:cxnSpMkLst>
        </pc:cxnChg>
        <pc:cxnChg chg="del">
          <ac:chgData name="Erick Arostegui Cunza" userId="d89b6af450cec8f7" providerId="LiveId" clId="{C0C0D843-EC1D-4479-9B82-0E594943AE13}" dt="2022-09-22T14:31:09.992" v="4686" actId="478"/>
          <ac:cxnSpMkLst>
            <pc:docMk/>
            <pc:sldMk cId="3875054175" sldId="810"/>
            <ac:cxnSpMk id="1119" creationId="{2E02FE19-B992-0F8A-DB43-883BD1C106E4}"/>
          </ac:cxnSpMkLst>
        </pc:cxnChg>
        <pc:cxnChg chg="del">
          <ac:chgData name="Erick Arostegui Cunza" userId="d89b6af450cec8f7" providerId="LiveId" clId="{C0C0D843-EC1D-4479-9B82-0E594943AE13}" dt="2022-09-22T14:31:09.992" v="4686" actId="478"/>
          <ac:cxnSpMkLst>
            <pc:docMk/>
            <pc:sldMk cId="3875054175" sldId="810"/>
            <ac:cxnSpMk id="1121" creationId="{8EC69F06-20D3-8D52-8DC3-AFD0F0359027}"/>
          </ac:cxnSpMkLst>
        </pc:cxnChg>
        <pc:cxnChg chg="del">
          <ac:chgData name="Erick Arostegui Cunza" userId="d89b6af450cec8f7" providerId="LiveId" clId="{C0C0D843-EC1D-4479-9B82-0E594943AE13}" dt="2022-09-22T14:31:09.992" v="4686" actId="478"/>
          <ac:cxnSpMkLst>
            <pc:docMk/>
            <pc:sldMk cId="3875054175" sldId="810"/>
            <ac:cxnSpMk id="1123" creationId="{789B7918-D39F-C040-AA0E-8FA642DB7A5C}"/>
          </ac:cxnSpMkLst>
        </pc:cxnChg>
        <pc:cxnChg chg="del">
          <ac:chgData name="Erick Arostegui Cunza" userId="d89b6af450cec8f7" providerId="LiveId" clId="{C0C0D843-EC1D-4479-9B82-0E594943AE13}" dt="2022-09-22T14:31:09.992" v="4686" actId="478"/>
          <ac:cxnSpMkLst>
            <pc:docMk/>
            <pc:sldMk cId="3875054175" sldId="810"/>
            <ac:cxnSpMk id="1125" creationId="{DFAC5131-3B78-7708-A65C-1197C9E4191E}"/>
          </ac:cxnSpMkLst>
        </pc:cxnChg>
        <pc:cxnChg chg="del">
          <ac:chgData name="Erick Arostegui Cunza" userId="d89b6af450cec8f7" providerId="LiveId" clId="{C0C0D843-EC1D-4479-9B82-0E594943AE13}" dt="2022-09-22T14:31:09.992" v="4686" actId="478"/>
          <ac:cxnSpMkLst>
            <pc:docMk/>
            <pc:sldMk cId="3875054175" sldId="810"/>
            <ac:cxnSpMk id="1127" creationId="{2050A373-30C9-A7F5-0859-8631820CEA56}"/>
          </ac:cxnSpMkLst>
        </pc:cxnChg>
        <pc:cxnChg chg="del">
          <ac:chgData name="Erick Arostegui Cunza" userId="d89b6af450cec8f7" providerId="LiveId" clId="{C0C0D843-EC1D-4479-9B82-0E594943AE13}" dt="2022-09-22T14:31:09.992" v="4686" actId="478"/>
          <ac:cxnSpMkLst>
            <pc:docMk/>
            <pc:sldMk cId="3875054175" sldId="810"/>
            <ac:cxnSpMk id="1129" creationId="{EF2B526A-F402-E4EE-F987-29A08DF56AA2}"/>
          </ac:cxnSpMkLst>
        </pc:cxnChg>
        <pc:cxnChg chg="del">
          <ac:chgData name="Erick Arostegui Cunza" userId="d89b6af450cec8f7" providerId="LiveId" clId="{C0C0D843-EC1D-4479-9B82-0E594943AE13}" dt="2022-09-22T14:31:09.992" v="4686" actId="478"/>
          <ac:cxnSpMkLst>
            <pc:docMk/>
            <pc:sldMk cId="3875054175" sldId="810"/>
            <ac:cxnSpMk id="1131" creationId="{9597A922-AA2F-FEE3-D1E4-81072D5213E1}"/>
          </ac:cxnSpMkLst>
        </pc:cxnChg>
        <pc:cxnChg chg="del">
          <ac:chgData name="Erick Arostegui Cunza" userId="d89b6af450cec8f7" providerId="LiveId" clId="{C0C0D843-EC1D-4479-9B82-0E594943AE13}" dt="2022-09-22T14:31:09.992" v="4686" actId="478"/>
          <ac:cxnSpMkLst>
            <pc:docMk/>
            <pc:sldMk cId="3875054175" sldId="810"/>
            <ac:cxnSpMk id="1133" creationId="{A18C63C4-2FA3-6D0D-8BCB-1FF493C4B26B}"/>
          </ac:cxnSpMkLst>
        </pc:cxnChg>
        <pc:cxnChg chg="del">
          <ac:chgData name="Erick Arostegui Cunza" userId="d89b6af450cec8f7" providerId="LiveId" clId="{C0C0D843-EC1D-4479-9B82-0E594943AE13}" dt="2022-09-22T14:31:09.992" v="4686" actId="478"/>
          <ac:cxnSpMkLst>
            <pc:docMk/>
            <pc:sldMk cId="3875054175" sldId="810"/>
            <ac:cxnSpMk id="1135" creationId="{AC1FF255-6928-6C67-3596-43B02995BC66}"/>
          </ac:cxnSpMkLst>
        </pc:cxnChg>
        <pc:cxnChg chg="del">
          <ac:chgData name="Erick Arostegui Cunza" userId="d89b6af450cec8f7" providerId="LiveId" clId="{C0C0D843-EC1D-4479-9B82-0E594943AE13}" dt="2022-09-22T14:31:09.992" v="4686" actId="478"/>
          <ac:cxnSpMkLst>
            <pc:docMk/>
            <pc:sldMk cId="3875054175" sldId="810"/>
            <ac:cxnSpMk id="1137" creationId="{79A00A35-FC30-7A9D-9A4E-539D792B10F6}"/>
          </ac:cxnSpMkLst>
        </pc:cxnChg>
      </pc:sldChg>
      <pc:sldChg chg="addSp delSp modSp add mod">
        <pc:chgData name="Erick Arostegui Cunza" userId="d89b6af450cec8f7" providerId="LiveId" clId="{C0C0D843-EC1D-4479-9B82-0E594943AE13}" dt="2022-09-22T19:16:21.768" v="5017" actId="1076"/>
        <pc:sldMkLst>
          <pc:docMk/>
          <pc:sldMk cId="81122966" sldId="811"/>
        </pc:sldMkLst>
        <pc:spChg chg="mod">
          <ac:chgData name="Erick Arostegui Cunza" userId="d89b6af450cec8f7" providerId="LiveId" clId="{C0C0D843-EC1D-4479-9B82-0E594943AE13}" dt="2022-09-22T19:15:47.275" v="5010" actId="1076"/>
          <ac:spMkLst>
            <pc:docMk/>
            <pc:sldMk cId="81122966" sldId="811"/>
            <ac:spMk id="2" creationId="{3950A89D-3D27-29D2-F559-AD1C751B1514}"/>
          </ac:spMkLst>
        </pc:spChg>
        <pc:spChg chg="mod">
          <ac:chgData name="Erick Arostegui Cunza" userId="d89b6af450cec8f7" providerId="LiveId" clId="{C0C0D843-EC1D-4479-9B82-0E594943AE13}" dt="2022-09-22T14:46:41.131" v="4856"/>
          <ac:spMkLst>
            <pc:docMk/>
            <pc:sldMk cId="81122966" sldId="811"/>
            <ac:spMk id="3" creationId="{57529412-C41F-CA7D-3349-FDB16A40EDD7}"/>
          </ac:spMkLst>
        </pc:spChg>
        <pc:spChg chg="add mod">
          <ac:chgData name="Erick Arostegui Cunza" userId="d89b6af450cec8f7" providerId="LiveId" clId="{C0C0D843-EC1D-4479-9B82-0E594943AE13}" dt="2022-09-22T19:16:08.520" v="5013" actId="1076"/>
          <ac:spMkLst>
            <pc:docMk/>
            <pc:sldMk cId="81122966" sldId="811"/>
            <ac:spMk id="4" creationId="{BF61C26C-AB07-280E-EFC1-A8B3C30B8FF8}"/>
          </ac:spMkLst>
        </pc:spChg>
        <pc:spChg chg="add del mod">
          <ac:chgData name="Erick Arostegui Cunza" userId="d89b6af450cec8f7" providerId="LiveId" clId="{C0C0D843-EC1D-4479-9B82-0E594943AE13}" dt="2022-09-22T14:44:26.908" v="4823" actId="478"/>
          <ac:spMkLst>
            <pc:docMk/>
            <pc:sldMk cId="81122966" sldId="811"/>
            <ac:spMk id="7" creationId="{52EBA146-D01E-5842-2B8F-14617F3E121A}"/>
          </ac:spMkLst>
        </pc:spChg>
        <pc:spChg chg="mod">
          <ac:chgData name="Erick Arostegui Cunza" userId="d89b6af450cec8f7" providerId="LiveId" clId="{C0C0D843-EC1D-4479-9B82-0E594943AE13}" dt="2022-09-22T19:16:04.701" v="5012" actId="1076"/>
          <ac:spMkLst>
            <pc:docMk/>
            <pc:sldMk cId="81122966" sldId="811"/>
            <ac:spMk id="8" creationId="{6EE5F0F0-C396-4929-CB2E-6C0CC54B02A7}"/>
          </ac:spMkLst>
        </pc:spChg>
        <pc:spChg chg="mod">
          <ac:chgData name="Erick Arostegui Cunza" userId="d89b6af450cec8f7" providerId="LiveId" clId="{C0C0D843-EC1D-4479-9B82-0E594943AE13}" dt="2022-09-22T19:16:11.518" v="5014" actId="1076"/>
          <ac:spMkLst>
            <pc:docMk/>
            <pc:sldMk cId="81122966" sldId="811"/>
            <ac:spMk id="11" creationId="{0F855314-C1E6-F7AC-91AE-47720C6EAF8D}"/>
          </ac:spMkLst>
        </pc:spChg>
        <pc:spChg chg="mod">
          <ac:chgData name="Erick Arostegui Cunza" userId="d89b6af450cec8f7" providerId="LiveId" clId="{C0C0D843-EC1D-4479-9B82-0E594943AE13}" dt="2022-09-22T19:16:21.768" v="5017" actId="1076"/>
          <ac:spMkLst>
            <pc:docMk/>
            <pc:sldMk cId="81122966" sldId="811"/>
            <ac:spMk id="14" creationId="{9DA279E2-78A5-4AB5-6FE7-D5CA0BDE1A1A}"/>
          </ac:spMkLst>
        </pc:spChg>
        <pc:spChg chg="mod">
          <ac:chgData name="Erick Arostegui Cunza" userId="d89b6af450cec8f7" providerId="LiveId" clId="{C0C0D843-EC1D-4479-9B82-0E594943AE13}" dt="2022-09-22T19:16:17.127" v="5016" actId="1076"/>
          <ac:spMkLst>
            <pc:docMk/>
            <pc:sldMk cId="81122966" sldId="811"/>
            <ac:spMk id="17" creationId="{B1FD3569-CBF5-DBE3-86C4-D42E74114F32}"/>
          </ac:spMkLst>
        </pc:spChg>
        <pc:spChg chg="mod">
          <ac:chgData name="Erick Arostegui Cunza" userId="d89b6af450cec8f7" providerId="LiveId" clId="{C0C0D843-EC1D-4479-9B82-0E594943AE13}" dt="2022-09-22T19:16:14.727" v="5015" actId="1076"/>
          <ac:spMkLst>
            <pc:docMk/>
            <pc:sldMk cId="81122966" sldId="811"/>
            <ac:spMk id="20" creationId="{D6C20BE3-44CB-6073-E9EB-12FF7723DDFA}"/>
          </ac:spMkLst>
        </pc:spChg>
        <pc:spChg chg="del mod">
          <ac:chgData name="Erick Arostegui Cunza" userId="d89b6af450cec8f7" providerId="LiveId" clId="{C0C0D843-EC1D-4479-9B82-0E594943AE13}" dt="2022-09-22T14:45:27.998" v="4836" actId="478"/>
          <ac:spMkLst>
            <pc:docMk/>
            <pc:sldMk cId="81122966" sldId="811"/>
            <ac:spMk id="1034" creationId="{4008616E-C5B4-04F2-22C3-7BE566880952}"/>
          </ac:spMkLst>
        </pc:spChg>
        <pc:picChg chg="add del mod">
          <ac:chgData name="Erick Arostegui Cunza" userId="d89b6af450cec8f7" providerId="LiveId" clId="{C0C0D843-EC1D-4479-9B82-0E594943AE13}" dt="2022-09-22T14:45:01.870" v="4830" actId="478"/>
          <ac:picMkLst>
            <pc:docMk/>
            <pc:sldMk cId="81122966" sldId="811"/>
            <ac:picMk id="6" creationId="{6752BF86-A7A8-73A0-2EB7-D278DA3BF163}"/>
          </ac:picMkLst>
        </pc:picChg>
        <pc:picChg chg="add del mod">
          <ac:chgData name="Erick Arostegui Cunza" userId="d89b6af450cec8f7" providerId="LiveId" clId="{C0C0D843-EC1D-4479-9B82-0E594943AE13}" dt="2022-09-22T14:44:08.906" v="4816" actId="21"/>
          <ac:picMkLst>
            <pc:docMk/>
            <pc:sldMk cId="81122966" sldId="811"/>
            <ac:picMk id="10" creationId="{88490CC8-E346-5AC7-C2BB-179425BA5025}"/>
          </ac:picMkLst>
        </pc:picChg>
        <pc:picChg chg="add del mod">
          <ac:chgData name="Erick Arostegui Cunza" userId="d89b6af450cec8f7" providerId="LiveId" clId="{C0C0D843-EC1D-4479-9B82-0E594943AE13}" dt="2022-09-22T14:44:19.962" v="4820" actId="21"/>
          <ac:picMkLst>
            <pc:docMk/>
            <pc:sldMk cId="81122966" sldId="811"/>
            <ac:picMk id="12" creationId="{15FBE2D7-88F8-CAED-7B56-CB03B410A926}"/>
          </ac:picMkLst>
        </pc:picChg>
        <pc:picChg chg="add del mod">
          <ac:chgData name="Erick Arostegui Cunza" userId="d89b6af450cec8f7" providerId="LiveId" clId="{C0C0D843-EC1D-4479-9B82-0E594943AE13}" dt="2022-09-22T14:45:26.099" v="4835" actId="21"/>
          <ac:picMkLst>
            <pc:docMk/>
            <pc:sldMk cId="81122966" sldId="811"/>
            <ac:picMk id="13" creationId="{9420F4E6-D534-33C2-B4B5-3548088FE8A6}"/>
          </ac:picMkLst>
        </pc:picChg>
        <pc:picChg chg="add del mod">
          <ac:chgData name="Erick Arostegui Cunza" userId="d89b6af450cec8f7" providerId="LiveId" clId="{C0C0D843-EC1D-4479-9B82-0E594943AE13}" dt="2022-09-22T14:45:52.249" v="4844" actId="21"/>
          <ac:picMkLst>
            <pc:docMk/>
            <pc:sldMk cId="81122966" sldId="811"/>
            <ac:picMk id="15" creationId="{E13577AF-3FB0-DB78-89E9-983051CD9795}"/>
          </ac:picMkLst>
        </pc:picChg>
        <pc:picChg chg="add del mod">
          <ac:chgData name="Erick Arostegui Cunza" userId="d89b6af450cec8f7" providerId="LiveId" clId="{C0C0D843-EC1D-4479-9B82-0E594943AE13}" dt="2022-09-22T14:45:58.755" v="4848" actId="21"/>
          <ac:picMkLst>
            <pc:docMk/>
            <pc:sldMk cId="81122966" sldId="811"/>
            <ac:picMk id="16" creationId="{CB270FCD-8789-7933-2425-8FE0AAA05198}"/>
          </ac:picMkLst>
        </pc:picChg>
        <pc:picChg chg="add del mod">
          <ac:chgData name="Erick Arostegui Cunza" userId="d89b6af450cec8f7" providerId="LiveId" clId="{C0C0D843-EC1D-4479-9B82-0E594943AE13}" dt="2022-09-22T14:46:07.781" v="4853" actId="21"/>
          <ac:picMkLst>
            <pc:docMk/>
            <pc:sldMk cId="81122966" sldId="811"/>
            <ac:picMk id="18" creationId="{F85E6990-7BE5-6489-9948-FABA9A957F57}"/>
          </ac:picMkLst>
        </pc:picChg>
        <pc:picChg chg="add mod">
          <ac:chgData name="Erick Arostegui Cunza" userId="d89b6af450cec8f7" providerId="LiveId" clId="{C0C0D843-EC1D-4479-9B82-0E594943AE13}" dt="2022-09-22T19:01:03.956" v="4881" actId="1076"/>
          <ac:picMkLst>
            <pc:docMk/>
            <pc:sldMk cId="81122966" sldId="811"/>
            <ac:picMk id="19" creationId="{D762BA14-9FAE-279A-8BFA-E7EC1D7E581A}"/>
          </ac:picMkLst>
        </pc:picChg>
        <pc:picChg chg="add mod">
          <ac:chgData name="Erick Arostegui Cunza" userId="d89b6af450cec8f7" providerId="LiveId" clId="{C0C0D843-EC1D-4479-9B82-0E594943AE13}" dt="2022-09-22T19:00:52.494" v="4878" actId="14100"/>
          <ac:picMkLst>
            <pc:docMk/>
            <pc:sldMk cId="81122966" sldId="811"/>
            <ac:picMk id="21" creationId="{10E17DD5-E373-81AF-CF60-89EE19723667}"/>
          </ac:picMkLst>
        </pc:picChg>
        <pc:picChg chg="add del mod">
          <ac:chgData name="Erick Arostegui Cunza" userId="d89b6af450cec8f7" providerId="LiveId" clId="{C0C0D843-EC1D-4479-9B82-0E594943AE13}" dt="2022-09-22T14:45:00.722" v="4829" actId="21"/>
          <ac:picMkLst>
            <pc:docMk/>
            <pc:sldMk cId="81122966" sldId="811"/>
            <ac:picMk id="22" creationId="{9F2847CC-0532-C140-448A-B4F7D264A1BE}"/>
          </ac:picMkLst>
        </pc:picChg>
        <pc:picChg chg="add mod">
          <ac:chgData name="Erick Arostegui Cunza" userId="d89b6af450cec8f7" providerId="LiveId" clId="{C0C0D843-EC1D-4479-9B82-0E594943AE13}" dt="2022-09-22T19:01:08.784" v="4883" actId="1076"/>
          <ac:picMkLst>
            <pc:docMk/>
            <pc:sldMk cId="81122966" sldId="811"/>
            <ac:picMk id="23" creationId="{1339C254-A4EA-FE57-3707-C16712713682}"/>
          </ac:picMkLst>
        </pc:picChg>
        <pc:picChg chg="add mod">
          <ac:chgData name="Erick Arostegui Cunza" userId="d89b6af450cec8f7" providerId="LiveId" clId="{C0C0D843-EC1D-4479-9B82-0E594943AE13}" dt="2022-09-22T19:01:06.088" v="4882" actId="1076"/>
          <ac:picMkLst>
            <pc:docMk/>
            <pc:sldMk cId="81122966" sldId="811"/>
            <ac:picMk id="24" creationId="{8F819049-7116-5E0B-2EB6-5DC60DB32CB0}"/>
          </ac:picMkLst>
        </pc:picChg>
        <pc:picChg chg="add mod">
          <ac:chgData name="Erick Arostegui Cunza" userId="d89b6af450cec8f7" providerId="LiveId" clId="{C0C0D843-EC1D-4479-9B82-0E594943AE13}" dt="2022-09-22T19:01:22.312" v="4886" actId="1076"/>
          <ac:picMkLst>
            <pc:docMk/>
            <pc:sldMk cId="81122966" sldId="811"/>
            <ac:picMk id="25" creationId="{F297A1AB-5136-0E7A-169E-3CF6DB5097A1}"/>
          </ac:picMkLst>
        </pc:picChg>
        <pc:picChg chg="add mod">
          <ac:chgData name="Erick Arostegui Cunza" userId="d89b6af450cec8f7" providerId="LiveId" clId="{C0C0D843-EC1D-4479-9B82-0E594943AE13}" dt="2022-09-22T19:01:30.476" v="4888" actId="1076"/>
          <ac:picMkLst>
            <pc:docMk/>
            <pc:sldMk cId="81122966" sldId="811"/>
            <ac:picMk id="26" creationId="{D01DE9B2-091F-8426-213D-84F0D32E12F6}"/>
          </ac:picMkLst>
        </pc:picChg>
        <pc:picChg chg="add mod">
          <ac:chgData name="Erick Arostegui Cunza" userId="d89b6af450cec8f7" providerId="LiveId" clId="{C0C0D843-EC1D-4479-9B82-0E594943AE13}" dt="2022-09-22T19:01:27.815" v="4887" actId="1076"/>
          <ac:picMkLst>
            <pc:docMk/>
            <pc:sldMk cId="81122966" sldId="811"/>
            <ac:picMk id="27" creationId="{0C91FE9D-368F-3871-2C77-CA011C410233}"/>
          </ac:picMkLst>
        </pc:picChg>
        <pc:picChg chg="del mod">
          <ac:chgData name="Erick Arostegui Cunza" userId="d89b6af450cec8f7" providerId="LiveId" clId="{C0C0D843-EC1D-4479-9B82-0E594943AE13}" dt="2022-09-22T14:44:09.985" v="4817" actId="478"/>
          <ac:picMkLst>
            <pc:docMk/>
            <pc:sldMk cId="81122966" sldId="811"/>
            <ac:picMk id="1032" creationId="{CCCB65D5-7FAF-829F-3A36-A9374CB165A2}"/>
          </ac:picMkLst>
        </pc:picChg>
        <pc:picChg chg="del mod">
          <ac:chgData name="Erick Arostegui Cunza" userId="d89b6af450cec8f7" providerId="LiveId" clId="{C0C0D843-EC1D-4479-9B82-0E594943AE13}" dt="2022-09-22T14:44:21.091" v="4821" actId="478"/>
          <ac:picMkLst>
            <pc:docMk/>
            <pc:sldMk cId="81122966" sldId="811"/>
            <ac:picMk id="1033" creationId="{59EBDE18-1029-28FA-840A-FF891EE85086}"/>
          </ac:picMkLst>
        </pc:picChg>
        <pc:picChg chg="del">
          <ac:chgData name="Erick Arostegui Cunza" userId="d89b6af450cec8f7" providerId="LiveId" clId="{C0C0D843-EC1D-4479-9B82-0E594943AE13}" dt="2022-09-22T14:45:53.390" v="4845" actId="478"/>
          <ac:picMkLst>
            <pc:docMk/>
            <pc:sldMk cId="81122966" sldId="811"/>
            <ac:picMk id="1035" creationId="{C27C90B6-ECC9-720E-65AE-6E3662BFCF6F}"/>
          </ac:picMkLst>
        </pc:picChg>
        <pc:picChg chg="del mod">
          <ac:chgData name="Erick Arostegui Cunza" userId="d89b6af450cec8f7" providerId="LiveId" clId="{C0C0D843-EC1D-4479-9B82-0E594943AE13}" dt="2022-09-22T14:45:59.846" v="4849" actId="478"/>
          <ac:picMkLst>
            <pc:docMk/>
            <pc:sldMk cId="81122966" sldId="811"/>
            <ac:picMk id="1036" creationId="{D17FA6AD-80A8-6227-E988-4BF351759BAE}"/>
          </ac:picMkLst>
        </pc:picChg>
        <pc:picChg chg="del mod">
          <ac:chgData name="Erick Arostegui Cunza" userId="d89b6af450cec8f7" providerId="LiveId" clId="{C0C0D843-EC1D-4479-9B82-0E594943AE13}" dt="2022-09-22T14:46:08.962" v="4854" actId="478"/>
          <ac:picMkLst>
            <pc:docMk/>
            <pc:sldMk cId="81122966" sldId="811"/>
            <ac:picMk id="1037" creationId="{944D8064-3F30-71A3-837E-7CEFEB43AA76}"/>
          </ac:picMkLst>
        </pc:picChg>
      </pc:sldChg>
      <pc:sldChg chg="add del">
        <pc:chgData name="Erick Arostegui Cunza" userId="d89b6af450cec8f7" providerId="LiveId" clId="{C0C0D843-EC1D-4479-9B82-0E594943AE13}" dt="2022-09-22T14:32:40.910" v="4696" actId="47"/>
        <pc:sldMkLst>
          <pc:docMk/>
          <pc:sldMk cId="2425415224" sldId="811"/>
        </pc:sldMkLst>
      </pc:sldChg>
      <pc:sldChg chg="addSp delSp modSp add mod">
        <pc:chgData name="Erick Arostegui Cunza" userId="d89b6af450cec8f7" providerId="LiveId" clId="{C0C0D843-EC1D-4479-9B82-0E594943AE13}" dt="2022-09-22T19:18:04.691" v="5029" actId="1076"/>
        <pc:sldMkLst>
          <pc:docMk/>
          <pc:sldMk cId="1752730960" sldId="812"/>
        </pc:sldMkLst>
        <pc:spChg chg="mod">
          <ac:chgData name="Erick Arostegui Cunza" userId="d89b6af450cec8f7" providerId="LiveId" clId="{C0C0D843-EC1D-4479-9B82-0E594943AE13}" dt="2022-09-22T19:18:04.691" v="5029" actId="1076"/>
          <ac:spMkLst>
            <pc:docMk/>
            <pc:sldMk cId="1752730960" sldId="812"/>
            <ac:spMk id="2" creationId="{3950A89D-3D27-29D2-F559-AD1C751B1514}"/>
          </ac:spMkLst>
        </pc:spChg>
        <pc:spChg chg="mod">
          <ac:chgData name="Erick Arostegui Cunza" userId="d89b6af450cec8f7" providerId="LiveId" clId="{C0C0D843-EC1D-4479-9B82-0E594943AE13}" dt="2022-09-22T14:48:19.049" v="4867" actId="1076"/>
          <ac:spMkLst>
            <pc:docMk/>
            <pc:sldMk cId="1752730960" sldId="812"/>
            <ac:spMk id="3" creationId="{57529412-C41F-CA7D-3349-FDB16A40EDD7}"/>
          </ac:spMkLst>
        </pc:spChg>
        <pc:spChg chg="mod">
          <ac:chgData name="Erick Arostegui Cunza" userId="d89b6af450cec8f7" providerId="LiveId" clId="{C0C0D843-EC1D-4479-9B82-0E594943AE13}" dt="2022-09-22T19:18:04.691" v="5029" actId="1076"/>
          <ac:spMkLst>
            <pc:docMk/>
            <pc:sldMk cId="1752730960" sldId="812"/>
            <ac:spMk id="4" creationId="{BF61C26C-AB07-280E-EFC1-A8B3C30B8FF8}"/>
          </ac:spMkLst>
        </pc:spChg>
        <pc:spChg chg="add del mod">
          <ac:chgData name="Erick Arostegui Cunza" userId="d89b6af450cec8f7" providerId="LiveId" clId="{C0C0D843-EC1D-4479-9B82-0E594943AE13}" dt="2022-09-22T19:06:10.186" v="4934" actId="478"/>
          <ac:spMkLst>
            <pc:docMk/>
            <pc:sldMk cId="1752730960" sldId="812"/>
            <ac:spMk id="7" creationId="{52E39BBE-3830-9C81-BD63-402849FF3E10}"/>
          </ac:spMkLst>
        </pc:spChg>
        <pc:spChg chg="mod">
          <ac:chgData name="Erick Arostegui Cunza" userId="d89b6af450cec8f7" providerId="LiveId" clId="{C0C0D843-EC1D-4479-9B82-0E594943AE13}" dt="2022-09-22T19:18:04.691" v="5029" actId="1076"/>
          <ac:spMkLst>
            <pc:docMk/>
            <pc:sldMk cId="1752730960" sldId="812"/>
            <ac:spMk id="8" creationId="{6EE5F0F0-C396-4929-CB2E-6C0CC54B02A7}"/>
          </ac:spMkLst>
        </pc:spChg>
        <pc:spChg chg="mod">
          <ac:chgData name="Erick Arostegui Cunza" userId="d89b6af450cec8f7" providerId="LiveId" clId="{C0C0D843-EC1D-4479-9B82-0E594943AE13}" dt="2022-09-22T19:18:04.691" v="5029" actId="1076"/>
          <ac:spMkLst>
            <pc:docMk/>
            <pc:sldMk cId="1752730960" sldId="812"/>
            <ac:spMk id="11" creationId="{0F855314-C1E6-F7AC-91AE-47720C6EAF8D}"/>
          </ac:spMkLst>
        </pc:spChg>
        <pc:spChg chg="mod">
          <ac:chgData name="Erick Arostegui Cunza" userId="d89b6af450cec8f7" providerId="LiveId" clId="{C0C0D843-EC1D-4479-9B82-0E594943AE13}" dt="2022-09-22T19:18:04.691" v="5029" actId="1076"/>
          <ac:spMkLst>
            <pc:docMk/>
            <pc:sldMk cId="1752730960" sldId="812"/>
            <ac:spMk id="14" creationId="{9DA279E2-78A5-4AB5-6FE7-D5CA0BDE1A1A}"/>
          </ac:spMkLst>
        </pc:spChg>
        <pc:spChg chg="del">
          <ac:chgData name="Erick Arostegui Cunza" userId="d89b6af450cec8f7" providerId="LiveId" clId="{C0C0D843-EC1D-4479-9B82-0E594943AE13}" dt="2022-09-22T14:48:13.742" v="4865" actId="478"/>
          <ac:spMkLst>
            <pc:docMk/>
            <pc:sldMk cId="1752730960" sldId="812"/>
            <ac:spMk id="17" creationId="{B1FD3569-CBF5-DBE3-86C4-D42E74114F32}"/>
          </ac:spMkLst>
        </pc:spChg>
        <pc:spChg chg="del">
          <ac:chgData name="Erick Arostegui Cunza" userId="d89b6af450cec8f7" providerId="LiveId" clId="{C0C0D843-EC1D-4479-9B82-0E594943AE13}" dt="2022-09-22T14:48:13.742" v="4865" actId="478"/>
          <ac:spMkLst>
            <pc:docMk/>
            <pc:sldMk cId="1752730960" sldId="812"/>
            <ac:spMk id="20" creationId="{D6C20BE3-44CB-6073-E9EB-12FF7723DDFA}"/>
          </ac:spMkLst>
        </pc:spChg>
        <pc:picChg chg="add mod">
          <ac:chgData name="Erick Arostegui Cunza" userId="d89b6af450cec8f7" providerId="LiveId" clId="{C0C0D843-EC1D-4479-9B82-0E594943AE13}" dt="2022-09-22T19:18:04.691" v="5029" actId="1076"/>
          <ac:picMkLst>
            <pc:docMk/>
            <pc:sldMk cId="1752730960" sldId="812"/>
            <ac:picMk id="6" creationId="{39E7B254-F289-0CFD-A5F1-8C09B66EBA0E}"/>
          </ac:picMkLst>
        </pc:picChg>
        <pc:picChg chg="add mod">
          <ac:chgData name="Erick Arostegui Cunza" userId="d89b6af450cec8f7" providerId="LiveId" clId="{C0C0D843-EC1D-4479-9B82-0E594943AE13}" dt="2022-09-22T19:18:04.691" v="5029" actId="1076"/>
          <ac:picMkLst>
            <pc:docMk/>
            <pc:sldMk cId="1752730960" sldId="812"/>
            <ac:picMk id="10" creationId="{EC080666-5F31-B8B3-9465-31206225DD70}"/>
          </ac:picMkLst>
        </pc:picChg>
        <pc:picChg chg="add mod">
          <ac:chgData name="Erick Arostegui Cunza" userId="d89b6af450cec8f7" providerId="LiveId" clId="{C0C0D843-EC1D-4479-9B82-0E594943AE13}" dt="2022-09-22T19:18:04.691" v="5029" actId="1076"/>
          <ac:picMkLst>
            <pc:docMk/>
            <pc:sldMk cId="1752730960" sldId="812"/>
            <ac:picMk id="12" creationId="{B301D930-2F40-DB9B-FB96-FD5384F71B0F}"/>
          </ac:picMkLst>
        </pc:picChg>
        <pc:picChg chg="add del mod">
          <ac:chgData name="Erick Arostegui Cunza" userId="d89b6af450cec8f7" providerId="LiveId" clId="{C0C0D843-EC1D-4479-9B82-0E594943AE13}" dt="2022-09-22T19:06:34.167" v="4938" actId="21"/>
          <ac:picMkLst>
            <pc:docMk/>
            <pc:sldMk cId="1752730960" sldId="812"/>
            <ac:picMk id="13" creationId="{C877B063-48A8-3F73-8713-7FD645DDE646}"/>
          </ac:picMkLst>
        </pc:picChg>
        <pc:picChg chg="add del mod">
          <ac:chgData name="Erick Arostegui Cunza" userId="d89b6af450cec8f7" providerId="LiveId" clId="{C0C0D843-EC1D-4479-9B82-0E594943AE13}" dt="2022-09-22T19:05:38.035" v="4923" actId="478"/>
          <ac:picMkLst>
            <pc:docMk/>
            <pc:sldMk cId="1752730960" sldId="812"/>
            <ac:picMk id="15" creationId="{C7733D7F-26DF-9ABF-D37F-93ED92C97906}"/>
          </ac:picMkLst>
        </pc:picChg>
        <pc:picChg chg="add del mod">
          <ac:chgData name="Erick Arostegui Cunza" userId="d89b6af450cec8f7" providerId="LiveId" clId="{C0C0D843-EC1D-4479-9B82-0E594943AE13}" dt="2022-09-22T19:06:35.350" v="4939" actId="478"/>
          <ac:picMkLst>
            <pc:docMk/>
            <pc:sldMk cId="1752730960" sldId="812"/>
            <ac:picMk id="16" creationId="{6572F320-264B-0178-04A7-FC7F8F431828}"/>
          </ac:picMkLst>
        </pc:picChg>
        <pc:picChg chg="add mod">
          <ac:chgData name="Erick Arostegui Cunza" userId="d89b6af450cec8f7" providerId="LiveId" clId="{C0C0D843-EC1D-4479-9B82-0E594943AE13}" dt="2022-09-22T19:18:04.691" v="5029" actId="1076"/>
          <ac:picMkLst>
            <pc:docMk/>
            <pc:sldMk cId="1752730960" sldId="812"/>
            <ac:picMk id="17" creationId="{78049CF5-F741-A7DA-3BB5-C10C92F9D767}"/>
          </ac:picMkLst>
        </pc:picChg>
        <pc:picChg chg="add mod">
          <ac:chgData name="Erick Arostegui Cunza" userId="d89b6af450cec8f7" providerId="LiveId" clId="{C0C0D843-EC1D-4479-9B82-0E594943AE13}" dt="2022-09-22T19:18:04.691" v="5029" actId="1076"/>
          <ac:picMkLst>
            <pc:docMk/>
            <pc:sldMk cId="1752730960" sldId="812"/>
            <ac:picMk id="18" creationId="{846113EE-4E9E-FED5-8030-D368987330BD}"/>
          </ac:picMkLst>
        </pc:picChg>
        <pc:picChg chg="del mod">
          <ac:chgData name="Erick Arostegui Cunza" userId="d89b6af450cec8f7" providerId="LiveId" clId="{C0C0D843-EC1D-4479-9B82-0E594943AE13}" dt="2022-09-22T19:04:26.668" v="4915" actId="478"/>
          <ac:picMkLst>
            <pc:docMk/>
            <pc:sldMk cId="1752730960" sldId="812"/>
            <ac:picMk id="19" creationId="{D762BA14-9FAE-279A-8BFA-E7EC1D7E581A}"/>
          </ac:picMkLst>
        </pc:picChg>
        <pc:picChg chg="del mod">
          <ac:chgData name="Erick Arostegui Cunza" userId="d89b6af450cec8f7" providerId="LiveId" clId="{C0C0D843-EC1D-4479-9B82-0E594943AE13}" dt="2022-09-22T19:04:26.668" v="4915" actId="478"/>
          <ac:picMkLst>
            <pc:docMk/>
            <pc:sldMk cId="1752730960" sldId="812"/>
            <ac:picMk id="21" creationId="{10E17DD5-E373-81AF-CF60-89EE19723667}"/>
          </ac:picMkLst>
        </pc:picChg>
        <pc:picChg chg="del mod">
          <ac:chgData name="Erick Arostegui Cunza" userId="d89b6af450cec8f7" providerId="LiveId" clId="{C0C0D843-EC1D-4479-9B82-0E594943AE13}" dt="2022-09-22T19:04:26.668" v="4915" actId="478"/>
          <ac:picMkLst>
            <pc:docMk/>
            <pc:sldMk cId="1752730960" sldId="812"/>
            <ac:picMk id="23" creationId="{1339C254-A4EA-FE57-3707-C16712713682}"/>
          </ac:picMkLst>
        </pc:picChg>
        <pc:picChg chg="del mod">
          <ac:chgData name="Erick Arostegui Cunza" userId="d89b6af450cec8f7" providerId="LiveId" clId="{C0C0D843-EC1D-4479-9B82-0E594943AE13}" dt="2022-09-22T19:04:26.668" v="4915" actId="478"/>
          <ac:picMkLst>
            <pc:docMk/>
            <pc:sldMk cId="1752730960" sldId="812"/>
            <ac:picMk id="24" creationId="{8F819049-7116-5E0B-2EB6-5DC60DB32CB0}"/>
          </ac:picMkLst>
        </pc:picChg>
        <pc:picChg chg="del mod">
          <ac:chgData name="Erick Arostegui Cunza" userId="d89b6af450cec8f7" providerId="LiveId" clId="{C0C0D843-EC1D-4479-9B82-0E594943AE13}" dt="2022-09-22T19:04:26.668" v="4915" actId="478"/>
          <ac:picMkLst>
            <pc:docMk/>
            <pc:sldMk cId="1752730960" sldId="812"/>
            <ac:picMk id="25" creationId="{F297A1AB-5136-0E7A-169E-3CF6DB5097A1}"/>
          </ac:picMkLst>
        </pc:picChg>
        <pc:picChg chg="del">
          <ac:chgData name="Erick Arostegui Cunza" userId="d89b6af450cec8f7" providerId="LiveId" clId="{C0C0D843-EC1D-4479-9B82-0E594943AE13}" dt="2022-09-22T14:48:13.742" v="4865" actId="478"/>
          <ac:picMkLst>
            <pc:docMk/>
            <pc:sldMk cId="1752730960" sldId="812"/>
            <ac:picMk id="26" creationId="{D01DE9B2-091F-8426-213D-84F0D32E12F6}"/>
          </ac:picMkLst>
        </pc:picChg>
        <pc:picChg chg="del">
          <ac:chgData name="Erick Arostegui Cunza" userId="d89b6af450cec8f7" providerId="LiveId" clId="{C0C0D843-EC1D-4479-9B82-0E594943AE13}" dt="2022-09-22T14:48:13.742" v="4865" actId="478"/>
          <ac:picMkLst>
            <pc:docMk/>
            <pc:sldMk cId="1752730960" sldId="812"/>
            <ac:picMk id="27" creationId="{0C91FE9D-368F-3871-2C77-CA011C410233}"/>
          </ac:picMkLst>
        </pc:picChg>
      </pc:sldChg>
      <pc:sldChg chg="addSp delSp modSp add mod">
        <pc:chgData name="Erick Arostegui Cunza" userId="d89b6af450cec8f7" providerId="LiveId" clId="{C0C0D843-EC1D-4479-9B82-0E594943AE13}" dt="2022-09-22T19:18:29.966" v="5032" actId="1076"/>
        <pc:sldMkLst>
          <pc:docMk/>
          <pc:sldMk cId="4089608809" sldId="813"/>
        </pc:sldMkLst>
        <pc:spChg chg="mod">
          <ac:chgData name="Erick Arostegui Cunza" userId="d89b6af450cec8f7" providerId="LiveId" clId="{C0C0D843-EC1D-4479-9B82-0E594943AE13}" dt="2022-09-22T19:18:17.350" v="5031" actId="403"/>
          <ac:spMkLst>
            <pc:docMk/>
            <pc:sldMk cId="4089608809" sldId="813"/>
            <ac:spMk id="2" creationId="{3950A89D-3D27-29D2-F559-AD1C751B1514}"/>
          </ac:spMkLst>
        </pc:spChg>
        <pc:spChg chg="mod">
          <ac:chgData name="Erick Arostegui Cunza" userId="d89b6af450cec8f7" providerId="LiveId" clId="{C0C0D843-EC1D-4479-9B82-0E594943AE13}" dt="2022-09-22T19:13:46.759" v="4994"/>
          <ac:spMkLst>
            <pc:docMk/>
            <pc:sldMk cId="4089608809" sldId="813"/>
            <ac:spMk id="3" creationId="{57529412-C41F-CA7D-3349-FDB16A40EDD7}"/>
          </ac:spMkLst>
        </pc:spChg>
        <pc:spChg chg="mod">
          <ac:chgData name="Erick Arostegui Cunza" userId="d89b6af450cec8f7" providerId="LiveId" clId="{C0C0D843-EC1D-4479-9B82-0E594943AE13}" dt="2022-09-22T19:18:17.350" v="5031" actId="403"/>
          <ac:spMkLst>
            <pc:docMk/>
            <pc:sldMk cId="4089608809" sldId="813"/>
            <ac:spMk id="4" creationId="{BF61C26C-AB07-280E-EFC1-A8B3C30B8FF8}"/>
          </ac:spMkLst>
        </pc:spChg>
        <pc:spChg chg="add mod">
          <ac:chgData name="Erick Arostegui Cunza" userId="d89b6af450cec8f7" providerId="LiveId" clId="{C0C0D843-EC1D-4479-9B82-0E594943AE13}" dt="2022-09-22T19:18:17.350" v="5031" actId="403"/>
          <ac:spMkLst>
            <pc:docMk/>
            <pc:sldMk cId="4089608809" sldId="813"/>
            <ac:spMk id="6" creationId="{6D9D48FF-07B3-1A1F-D727-2A6CBD3575F6}"/>
          </ac:spMkLst>
        </pc:spChg>
        <pc:spChg chg="mod">
          <ac:chgData name="Erick Arostegui Cunza" userId="d89b6af450cec8f7" providerId="LiveId" clId="{C0C0D843-EC1D-4479-9B82-0E594943AE13}" dt="2022-09-22T19:18:29.966" v="5032" actId="1076"/>
          <ac:spMkLst>
            <pc:docMk/>
            <pc:sldMk cId="4089608809" sldId="813"/>
            <ac:spMk id="8" creationId="{6EE5F0F0-C396-4929-CB2E-6C0CC54B02A7}"/>
          </ac:spMkLst>
        </pc:spChg>
        <pc:spChg chg="del mod">
          <ac:chgData name="Erick Arostegui Cunza" userId="d89b6af450cec8f7" providerId="LiveId" clId="{C0C0D843-EC1D-4479-9B82-0E594943AE13}" dt="2022-09-22T19:09:50.122" v="4962" actId="478"/>
          <ac:spMkLst>
            <pc:docMk/>
            <pc:sldMk cId="4089608809" sldId="813"/>
            <ac:spMk id="11" creationId="{0F855314-C1E6-F7AC-91AE-47720C6EAF8D}"/>
          </ac:spMkLst>
        </pc:spChg>
        <pc:spChg chg="del">
          <ac:chgData name="Erick Arostegui Cunza" userId="d89b6af450cec8f7" providerId="LiveId" clId="{C0C0D843-EC1D-4479-9B82-0E594943AE13}" dt="2022-09-22T19:09:32.552" v="4959" actId="478"/>
          <ac:spMkLst>
            <pc:docMk/>
            <pc:sldMk cId="4089608809" sldId="813"/>
            <ac:spMk id="14" creationId="{9DA279E2-78A5-4AB5-6FE7-D5CA0BDE1A1A}"/>
          </ac:spMkLst>
        </pc:spChg>
        <pc:picChg chg="add del mod">
          <ac:chgData name="Erick Arostegui Cunza" userId="d89b6af450cec8f7" providerId="LiveId" clId="{C0C0D843-EC1D-4479-9B82-0E594943AE13}" dt="2022-09-22T19:11:57.205" v="4970" actId="21"/>
          <ac:picMkLst>
            <pc:docMk/>
            <pc:sldMk cId="4089608809" sldId="813"/>
            <ac:picMk id="7" creationId="{E0B76217-0EC0-0A10-DC97-81BDD629BAEA}"/>
          </ac:picMkLst>
        </pc:picChg>
        <pc:picChg chg="add del mod">
          <ac:chgData name="Erick Arostegui Cunza" userId="d89b6af450cec8f7" providerId="LiveId" clId="{C0C0D843-EC1D-4479-9B82-0E594943AE13}" dt="2022-09-22T19:12:11.194" v="4976" actId="21"/>
          <ac:picMkLst>
            <pc:docMk/>
            <pc:sldMk cId="4089608809" sldId="813"/>
            <ac:picMk id="10" creationId="{A4ECBE96-3AF6-2E63-FDE5-E3F0D71C0E6F}"/>
          </ac:picMkLst>
        </pc:picChg>
        <pc:picChg chg="add mod">
          <ac:chgData name="Erick Arostegui Cunza" userId="d89b6af450cec8f7" providerId="LiveId" clId="{C0C0D843-EC1D-4479-9B82-0E594943AE13}" dt="2022-09-22T19:13:09.950" v="4988" actId="1076"/>
          <ac:picMkLst>
            <pc:docMk/>
            <pc:sldMk cId="4089608809" sldId="813"/>
            <ac:picMk id="12" creationId="{EF62E5D9-CB2F-E315-03B7-BFBF32CA83C1}"/>
          </ac:picMkLst>
        </pc:picChg>
        <pc:picChg chg="add mod">
          <ac:chgData name="Erick Arostegui Cunza" userId="d89b6af450cec8f7" providerId="LiveId" clId="{C0C0D843-EC1D-4479-9B82-0E594943AE13}" dt="2022-09-22T19:13:23.312" v="4991" actId="1076"/>
          <ac:picMkLst>
            <pc:docMk/>
            <pc:sldMk cId="4089608809" sldId="813"/>
            <ac:picMk id="13" creationId="{CC700EE4-E2E7-E7EA-569C-5C0E79B7BD91}"/>
          </ac:picMkLst>
        </pc:picChg>
        <pc:picChg chg="add mod">
          <ac:chgData name="Erick Arostegui Cunza" userId="d89b6af450cec8f7" providerId="LiveId" clId="{C0C0D843-EC1D-4479-9B82-0E594943AE13}" dt="2022-09-22T19:12:42.706" v="4984" actId="1076"/>
          <ac:picMkLst>
            <pc:docMk/>
            <pc:sldMk cId="4089608809" sldId="813"/>
            <ac:picMk id="15" creationId="{943C3E6F-EEE0-74DE-4784-3C66C7AAF163}"/>
          </ac:picMkLst>
        </pc:picChg>
        <pc:picChg chg="add mod">
          <ac:chgData name="Erick Arostegui Cunza" userId="d89b6af450cec8f7" providerId="LiveId" clId="{C0C0D843-EC1D-4479-9B82-0E594943AE13}" dt="2022-09-22T19:12:42.706" v="4984" actId="1076"/>
          <ac:picMkLst>
            <pc:docMk/>
            <pc:sldMk cId="4089608809" sldId="813"/>
            <ac:picMk id="16" creationId="{DBCFFCF2-2FA8-1F85-B5CE-90C24787BC41}"/>
          </ac:picMkLst>
        </pc:picChg>
        <pc:picChg chg="del">
          <ac:chgData name="Erick Arostegui Cunza" userId="d89b6af450cec8f7" providerId="LiveId" clId="{C0C0D843-EC1D-4479-9B82-0E594943AE13}" dt="2022-09-22T19:11:58.266" v="4971" actId="478"/>
          <ac:picMkLst>
            <pc:docMk/>
            <pc:sldMk cId="4089608809" sldId="813"/>
            <ac:picMk id="19" creationId="{D762BA14-9FAE-279A-8BFA-E7EC1D7E581A}"/>
          </ac:picMkLst>
        </pc:picChg>
        <pc:picChg chg="del">
          <ac:chgData name="Erick Arostegui Cunza" userId="d89b6af450cec8f7" providerId="LiveId" clId="{C0C0D843-EC1D-4479-9B82-0E594943AE13}" dt="2022-09-22T19:12:12.302" v="4977" actId="478"/>
          <ac:picMkLst>
            <pc:docMk/>
            <pc:sldMk cId="4089608809" sldId="813"/>
            <ac:picMk id="21" creationId="{10E17DD5-E373-81AF-CF60-89EE19723667}"/>
          </ac:picMkLst>
        </pc:picChg>
        <pc:picChg chg="del mod">
          <ac:chgData name="Erick Arostegui Cunza" userId="d89b6af450cec8f7" providerId="LiveId" clId="{C0C0D843-EC1D-4479-9B82-0E594943AE13}" dt="2022-09-22T19:13:14.030" v="4989" actId="478"/>
          <ac:picMkLst>
            <pc:docMk/>
            <pc:sldMk cId="4089608809" sldId="813"/>
            <ac:picMk id="23" creationId="{1339C254-A4EA-FE57-3707-C16712713682}"/>
          </ac:picMkLst>
        </pc:picChg>
        <pc:picChg chg="del">
          <ac:chgData name="Erick Arostegui Cunza" userId="d89b6af450cec8f7" providerId="LiveId" clId="{C0C0D843-EC1D-4479-9B82-0E594943AE13}" dt="2022-09-22T19:13:05.462" v="4987" actId="478"/>
          <ac:picMkLst>
            <pc:docMk/>
            <pc:sldMk cId="4089608809" sldId="813"/>
            <ac:picMk id="24" creationId="{8F819049-7116-5E0B-2EB6-5DC60DB32CB0}"/>
          </ac:picMkLst>
        </pc:picChg>
        <pc:picChg chg="del">
          <ac:chgData name="Erick Arostegui Cunza" userId="d89b6af450cec8f7" providerId="LiveId" clId="{C0C0D843-EC1D-4479-9B82-0E594943AE13}" dt="2022-09-22T19:09:34.750" v="4960" actId="478"/>
          <ac:picMkLst>
            <pc:docMk/>
            <pc:sldMk cId="4089608809" sldId="813"/>
            <ac:picMk id="25" creationId="{F297A1AB-5136-0E7A-169E-3CF6DB5097A1}"/>
          </ac:picMkLst>
        </pc:picChg>
      </pc:sldChg>
      <pc:sldChg chg="addSp delSp modSp add mod">
        <pc:chgData name="Erick Arostegui Cunza" userId="d89b6af450cec8f7" providerId="LiveId" clId="{C0C0D843-EC1D-4479-9B82-0E594943AE13}" dt="2022-09-22T20:27:40.782" v="5071" actId="1076"/>
        <pc:sldMkLst>
          <pc:docMk/>
          <pc:sldMk cId="4107345104" sldId="814"/>
        </pc:sldMkLst>
        <pc:spChg chg="mod">
          <ac:chgData name="Erick Arostegui Cunza" userId="d89b6af450cec8f7" providerId="LiveId" clId="{C0C0D843-EC1D-4479-9B82-0E594943AE13}" dt="2022-09-22T19:21:16.860" v="5059"/>
          <ac:spMkLst>
            <pc:docMk/>
            <pc:sldMk cId="4107345104" sldId="814"/>
            <ac:spMk id="2" creationId="{3950A89D-3D27-29D2-F559-AD1C751B1514}"/>
          </ac:spMkLst>
        </pc:spChg>
        <pc:spChg chg="mod">
          <ac:chgData name="Erick Arostegui Cunza" userId="d89b6af450cec8f7" providerId="LiveId" clId="{C0C0D843-EC1D-4479-9B82-0E594943AE13}" dt="2022-09-22T19:19:46.237" v="5036" actId="6549"/>
          <ac:spMkLst>
            <pc:docMk/>
            <pc:sldMk cId="4107345104" sldId="814"/>
            <ac:spMk id="3" creationId="{57529412-C41F-CA7D-3349-FDB16A40EDD7}"/>
          </ac:spMkLst>
        </pc:spChg>
        <pc:spChg chg="mod">
          <ac:chgData name="Erick Arostegui Cunza" userId="d89b6af450cec8f7" providerId="LiveId" clId="{C0C0D843-EC1D-4479-9B82-0E594943AE13}" dt="2022-09-22T19:21:47.901" v="5063" actId="1076"/>
          <ac:spMkLst>
            <pc:docMk/>
            <pc:sldMk cId="4107345104" sldId="814"/>
            <ac:spMk id="4" creationId="{BF61C26C-AB07-280E-EFC1-A8B3C30B8FF8}"/>
          </ac:spMkLst>
        </pc:spChg>
        <pc:spChg chg="mod">
          <ac:chgData name="Erick Arostegui Cunza" userId="d89b6af450cec8f7" providerId="LiveId" clId="{C0C0D843-EC1D-4479-9B82-0E594943AE13}" dt="2022-09-22T20:27:40.782" v="5071" actId="1076"/>
          <ac:spMkLst>
            <pc:docMk/>
            <pc:sldMk cId="4107345104" sldId="814"/>
            <ac:spMk id="6" creationId="{6D9D48FF-07B3-1A1F-D727-2A6CBD3575F6}"/>
          </ac:spMkLst>
        </pc:spChg>
        <pc:spChg chg="mod">
          <ac:chgData name="Erick Arostegui Cunza" userId="d89b6af450cec8f7" providerId="LiveId" clId="{C0C0D843-EC1D-4479-9B82-0E594943AE13}" dt="2022-09-22T19:21:31.147" v="5061" actId="1076"/>
          <ac:spMkLst>
            <pc:docMk/>
            <pc:sldMk cId="4107345104" sldId="814"/>
            <ac:spMk id="8" creationId="{6EE5F0F0-C396-4929-CB2E-6C0CC54B02A7}"/>
          </ac:spMkLst>
        </pc:spChg>
        <pc:picChg chg="add del mod">
          <ac:chgData name="Erick Arostegui Cunza" userId="d89b6af450cec8f7" providerId="LiveId" clId="{C0C0D843-EC1D-4479-9B82-0E594943AE13}" dt="2022-09-22T19:20:43.724" v="5048" actId="21"/>
          <ac:picMkLst>
            <pc:docMk/>
            <pc:sldMk cId="4107345104" sldId="814"/>
            <ac:picMk id="7" creationId="{97121FD7-6BCE-4F75-36B7-D1348A784F1F}"/>
          </ac:picMkLst>
        </pc:picChg>
        <pc:picChg chg="add del mod">
          <ac:chgData name="Erick Arostegui Cunza" userId="d89b6af450cec8f7" providerId="LiveId" clId="{C0C0D843-EC1D-4479-9B82-0E594943AE13}" dt="2022-09-22T19:20:40.428" v="5045" actId="21"/>
          <ac:picMkLst>
            <pc:docMk/>
            <pc:sldMk cId="4107345104" sldId="814"/>
            <ac:picMk id="10" creationId="{FEEA1405-0AD8-2E9E-F7D1-E8251427528A}"/>
          </ac:picMkLst>
        </pc:picChg>
        <pc:picChg chg="add del mod">
          <ac:chgData name="Erick Arostegui Cunza" userId="d89b6af450cec8f7" providerId="LiveId" clId="{C0C0D843-EC1D-4479-9B82-0E594943AE13}" dt="2022-09-22T19:20:55.564" v="5052" actId="21"/>
          <ac:picMkLst>
            <pc:docMk/>
            <pc:sldMk cId="4107345104" sldId="814"/>
            <ac:picMk id="11" creationId="{62598A64-C06F-7284-7D88-8718CB223F01}"/>
          </ac:picMkLst>
        </pc:picChg>
        <pc:picChg chg="del">
          <ac:chgData name="Erick Arostegui Cunza" userId="d89b6af450cec8f7" providerId="LiveId" clId="{C0C0D843-EC1D-4479-9B82-0E594943AE13}" dt="2022-09-22T19:20:56.753" v="5053" actId="478"/>
          <ac:picMkLst>
            <pc:docMk/>
            <pc:sldMk cId="4107345104" sldId="814"/>
            <ac:picMk id="12" creationId="{EF62E5D9-CB2F-E315-03B7-BFBF32CA83C1}"/>
          </ac:picMkLst>
        </pc:picChg>
        <pc:picChg chg="del">
          <ac:chgData name="Erick Arostegui Cunza" userId="d89b6af450cec8f7" providerId="LiveId" clId="{C0C0D843-EC1D-4479-9B82-0E594943AE13}" dt="2022-09-22T19:21:05.038" v="5057" actId="478"/>
          <ac:picMkLst>
            <pc:docMk/>
            <pc:sldMk cId="4107345104" sldId="814"/>
            <ac:picMk id="13" creationId="{CC700EE4-E2E7-E7EA-569C-5C0E79B7BD91}"/>
          </ac:picMkLst>
        </pc:picChg>
        <pc:picChg chg="add del mod">
          <ac:chgData name="Erick Arostegui Cunza" userId="d89b6af450cec8f7" providerId="LiveId" clId="{C0C0D843-EC1D-4479-9B82-0E594943AE13}" dt="2022-09-22T19:21:03.978" v="5056" actId="21"/>
          <ac:picMkLst>
            <pc:docMk/>
            <pc:sldMk cId="4107345104" sldId="814"/>
            <ac:picMk id="14" creationId="{8A7B443A-098A-B9A7-3176-9992ECE78B2C}"/>
          </ac:picMkLst>
        </pc:picChg>
        <pc:picChg chg="del">
          <ac:chgData name="Erick Arostegui Cunza" userId="d89b6af450cec8f7" providerId="LiveId" clId="{C0C0D843-EC1D-4479-9B82-0E594943AE13}" dt="2022-09-22T19:20:44.915" v="5049" actId="478"/>
          <ac:picMkLst>
            <pc:docMk/>
            <pc:sldMk cId="4107345104" sldId="814"/>
            <ac:picMk id="15" creationId="{943C3E6F-EEE0-74DE-4784-3C66C7AAF163}"/>
          </ac:picMkLst>
        </pc:picChg>
        <pc:picChg chg="del">
          <ac:chgData name="Erick Arostegui Cunza" userId="d89b6af450cec8f7" providerId="LiveId" clId="{C0C0D843-EC1D-4479-9B82-0E594943AE13}" dt="2022-09-22T19:20:41.449" v="5046" actId="478"/>
          <ac:picMkLst>
            <pc:docMk/>
            <pc:sldMk cId="4107345104" sldId="814"/>
            <ac:picMk id="16" creationId="{DBCFFCF2-2FA8-1F85-B5CE-90C24787BC41}"/>
          </ac:picMkLst>
        </pc:picChg>
        <pc:picChg chg="add mod">
          <ac:chgData name="Erick Arostegui Cunza" userId="d89b6af450cec8f7" providerId="LiveId" clId="{C0C0D843-EC1D-4479-9B82-0E594943AE13}" dt="2022-09-22T19:20:41.733" v="5047"/>
          <ac:picMkLst>
            <pc:docMk/>
            <pc:sldMk cId="4107345104" sldId="814"/>
            <ac:picMk id="17" creationId="{7E8EAE22-506C-4A40-A769-C628BA9381AE}"/>
          </ac:picMkLst>
        </pc:picChg>
        <pc:picChg chg="add mod">
          <ac:chgData name="Erick Arostegui Cunza" userId="d89b6af450cec8f7" providerId="LiveId" clId="{C0C0D843-EC1D-4479-9B82-0E594943AE13}" dt="2022-09-22T19:20:45.189" v="5050"/>
          <ac:picMkLst>
            <pc:docMk/>
            <pc:sldMk cId="4107345104" sldId="814"/>
            <ac:picMk id="18" creationId="{C6E6EA4D-267C-3C80-6B3E-F87B98F07D84}"/>
          </ac:picMkLst>
        </pc:picChg>
        <pc:picChg chg="add mod">
          <ac:chgData name="Erick Arostegui Cunza" userId="d89b6af450cec8f7" providerId="LiveId" clId="{C0C0D843-EC1D-4479-9B82-0E594943AE13}" dt="2022-09-22T19:20:56.981" v="5054"/>
          <ac:picMkLst>
            <pc:docMk/>
            <pc:sldMk cId="4107345104" sldId="814"/>
            <ac:picMk id="19" creationId="{9B8BB939-A238-2D5B-5158-78ED909B54D0}"/>
          </ac:picMkLst>
        </pc:picChg>
        <pc:picChg chg="add mod">
          <ac:chgData name="Erick Arostegui Cunza" userId="d89b6af450cec8f7" providerId="LiveId" clId="{C0C0D843-EC1D-4479-9B82-0E594943AE13}" dt="2022-09-22T19:21:05.289" v="5058"/>
          <ac:picMkLst>
            <pc:docMk/>
            <pc:sldMk cId="4107345104" sldId="814"/>
            <ac:picMk id="20" creationId="{DDC7AA15-82B8-36D5-781F-7776D9A00DDD}"/>
          </ac:picMkLst>
        </pc:picChg>
      </pc:sldChg>
      <pc:sldChg chg="add del">
        <pc:chgData name="Erick Arostegui Cunza" userId="d89b6af450cec8f7" providerId="LiveId" clId="{C0C0D843-EC1D-4479-9B82-0E594943AE13}" dt="2022-09-22T20:28:08.507" v="5075" actId="47"/>
        <pc:sldMkLst>
          <pc:docMk/>
          <pc:sldMk cId="2875601395" sldId="815"/>
        </pc:sldMkLst>
      </pc:sldChg>
      <pc:sldChg chg="addSp delSp modSp add mod">
        <pc:chgData name="Erick Arostegui Cunza" userId="d89b6af450cec8f7" providerId="LiveId" clId="{C0C0D843-EC1D-4479-9B82-0E594943AE13}" dt="2022-09-22T20:32:41.508" v="5129" actId="20577"/>
        <pc:sldMkLst>
          <pc:docMk/>
          <pc:sldMk cId="3194369889" sldId="816"/>
        </pc:sldMkLst>
        <pc:spChg chg="add mod">
          <ac:chgData name="Erick Arostegui Cunza" userId="d89b6af450cec8f7" providerId="LiveId" clId="{C0C0D843-EC1D-4479-9B82-0E594943AE13}" dt="2022-09-22T20:32:41.508" v="5129" actId="20577"/>
          <ac:spMkLst>
            <pc:docMk/>
            <pc:sldMk cId="3194369889" sldId="816"/>
            <ac:spMk id="2" creationId="{5599020A-E9DA-D6C3-6ABE-A489F7B78DBA}"/>
          </ac:spMkLst>
        </pc:spChg>
        <pc:spChg chg="del mod">
          <ac:chgData name="Erick Arostegui Cunza" userId="d89b6af450cec8f7" providerId="LiveId" clId="{C0C0D843-EC1D-4479-9B82-0E594943AE13}" dt="2022-09-22T20:30:54.573" v="5089" actId="478"/>
          <ac:spMkLst>
            <pc:docMk/>
            <pc:sldMk cId="3194369889" sldId="816"/>
            <ac:spMk id="4" creationId="{87BA9DF7-BAB5-1384-114E-BFBE716552F7}"/>
          </ac:spMkLst>
        </pc:spChg>
        <pc:spChg chg="mod">
          <ac:chgData name="Erick Arostegui Cunza" userId="d89b6af450cec8f7" providerId="LiveId" clId="{C0C0D843-EC1D-4479-9B82-0E594943AE13}" dt="2022-09-22T20:30:58.357" v="5090" actId="1076"/>
          <ac:spMkLst>
            <pc:docMk/>
            <pc:sldMk cId="3194369889" sldId="816"/>
            <ac:spMk id="6" creationId="{E7A11D27-8154-8433-FB4C-09E067829AF6}"/>
          </ac:spMkLst>
        </pc:spChg>
        <pc:spChg chg="mod">
          <ac:chgData name="Erick Arostegui Cunza" userId="d89b6af450cec8f7" providerId="LiveId" clId="{C0C0D843-EC1D-4479-9B82-0E594943AE13}" dt="2022-09-22T20:28:42.845" v="5076"/>
          <ac:spMkLst>
            <pc:docMk/>
            <pc:sldMk cId="3194369889" sldId="816"/>
            <ac:spMk id="9" creationId="{56C889CB-F393-4BCE-A5E8-AA9AC2D328BD}"/>
          </ac:spMkLst>
        </pc:spChg>
        <pc:picChg chg="del">
          <ac:chgData name="Erick Arostegui Cunza" userId="d89b6af450cec8f7" providerId="LiveId" clId="{C0C0D843-EC1D-4479-9B82-0E594943AE13}" dt="2022-09-22T20:29:11.776" v="5077" actId="478"/>
          <ac:picMkLst>
            <pc:docMk/>
            <pc:sldMk cId="3194369889" sldId="816"/>
            <ac:picMk id="5" creationId="{14FF9E92-15C1-9561-C9C9-9270D462DFD3}"/>
          </ac:picMkLst>
        </pc:picChg>
        <pc:cxnChg chg="del">
          <ac:chgData name="Erick Arostegui Cunza" userId="d89b6af450cec8f7" providerId="LiveId" clId="{C0C0D843-EC1D-4479-9B82-0E594943AE13}" dt="2022-09-22T20:29:12.760" v="5078" actId="478"/>
          <ac:cxnSpMkLst>
            <pc:docMk/>
            <pc:sldMk cId="3194369889" sldId="816"/>
            <ac:cxnSpMk id="10" creationId="{21FF63D9-926D-9223-0A6C-FCC3A2AEAB5F}"/>
          </ac:cxnSpMkLst>
        </pc:cxnChg>
      </pc:sldChg>
      <pc:sldChg chg="addSp modSp add mod">
        <pc:chgData name="Erick Arostegui Cunza" userId="d89b6af450cec8f7" providerId="LiveId" clId="{C0C0D843-EC1D-4479-9B82-0E594943AE13}" dt="2022-09-22T20:32:45.593" v="5130"/>
        <pc:sldMkLst>
          <pc:docMk/>
          <pc:sldMk cId="1309254653" sldId="817"/>
        </pc:sldMkLst>
        <pc:spChg chg="add mod">
          <ac:chgData name="Erick Arostegui Cunza" userId="d89b6af450cec8f7" providerId="LiveId" clId="{C0C0D843-EC1D-4479-9B82-0E594943AE13}" dt="2022-09-22T20:32:45.593" v="5130"/>
          <ac:spMkLst>
            <pc:docMk/>
            <pc:sldMk cId="1309254653" sldId="817"/>
            <ac:spMk id="2" creationId="{E51255A3-3284-35A3-4E41-E683DA2D60D6}"/>
          </ac:spMkLst>
        </pc:spChg>
        <pc:spChg chg="mod">
          <ac:chgData name="Erick Arostegui Cunza" userId="d89b6af450cec8f7" providerId="LiveId" clId="{C0C0D843-EC1D-4479-9B82-0E594943AE13}" dt="2022-09-22T20:31:56.117" v="5113" actId="20577"/>
          <ac:spMkLst>
            <pc:docMk/>
            <pc:sldMk cId="1309254653" sldId="817"/>
            <ac:spMk id="6" creationId="{E7A11D27-8154-8433-FB4C-09E067829AF6}"/>
          </ac:spMkLst>
        </pc:spChg>
      </pc:sldChg>
      <pc:sldChg chg="addSp modSp add mod">
        <pc:chgData name="Erick Arostegui Cunza" userId="d89b6af450cec8f7" providerId="LiveId" clId="{C0C0D843-EC1D-4479-9B82-0E594943AE13}" dt="2022-09-22T20:32:46.849" v="5131"/>
        <pc:sldMkLst>
          <pc:docMk/>
          <pc:sldMk cId="1242301281" sldId="818"/>
        </pc:sldMkLst>
        <pc:spChg chg="add mod">
          <ac:chgData name="Erick Arostegui Cunza" userId="d89b6af450cec8f7" providerId="LiveId" clId="{C0C0D843-EC1D-4479-9B82-0E594943AE13}" dt="2022-09-22T20:32:46.849" v="5131"/>
          <ac:spMkLst>
            <pc:docMk/>
            <pc:sldMk cId="1242301281" sldId="818"/>
            <ac:spMk id="2" creationId="{48437F98-ECEE-A082-CA71-2CDD44111775}"/>
          </ac:spMkLst>
        </pc:spChg>
        <pc:spChg chg="mod">
          <ac:chgData name="Erick Arostegui Cunza" userId="d89b6af450cec8f7" providerId="LiveId" clId="{C0C0D843-EC1D-4479-9B82-0E594943AE13}" dt="2022-09-22T20:32:30.742" v="5116" actId="207"/>
          <ac:spMkLst>
            <pc:docMk/>
            <pc:sldMk cId="1242301281" sldId="818"/>
            <ac:spMk id="6" creationId="{E7A11D27-8154-8433-FB4C-09E067829AF6}"/>
          </ac:spMkLst>
        </pc:spChg>
      </pc:sldChg>
      <pc:sldChg chg="modSp add mod">
        <pc:chgData name="Erick Arostegui Cunza" userId="d89b6af450cec8f7" providerId="LiveId" clId="{C0C0D843-EC1D-4479-9B82-0E594943AE13}" dt="2022-09-22T20:33:48.846" v="5135"/>
        <pc:sldMkLst>
          <pc:docMk/>
          <pc:sldMk cId="4202150583" sldId="819"/>
        </pc:sldMkLst>
        <pc:spChg chg="mod">
          <ac:chgData name="Erick Arostegui Cunza" userId="d89b6af450cec8f7" providerId="LiveId" clId="{C0C0D843-EC1D-4479-9B82-0E594943AE13}" dt="2022-09-22T20:33:35.124" v="5134" actId="20577"/>
          <ac:spMkLst>
            <pc:docMk/>
            <pc:sldMk cId="4202150583" sldId="819"/>
            <ac:spMk id="5" creationId="{F2524B6D-797B-4A59-8734-B649B54BE02B}"/>
          </ac:spMkLst>
        </pc:spChg>
        <pc:spChg chg="mod">
          <ac:chgData name="Erick Arostegui Cunza" userId="d89b6af450cec8f7" providerId="LiveId" clId="{C0C0D843-EC1D-4479-9B82-0E594943AE13}" dt="2022-09-22T20:33:48.846" v="5135"/>
          <ac:spMkLst>
            <pc:docMk/>
            <pc:sldMk cId="4202150583" sldId="819"/>
            <ac:spMk id="6" creationId="{DB7CA870-7AAA-4C4E-9578-9EA791AD8BD3}"/>
          </ac:spMkLst>
        </pc:spChg>
      </pc:sldChg>
      <pc:sldChg chg="addSp delSp modSp add mod">
        <pc:chgData name="Erick Arostegui Cunza" userId="d89b6af450cec8f7" providerId="LiveId" clId="{C0C0D843-EC1D-4479-9B82-0E594943AE13}" dt="2022-09-22T21:00:14.768" v="5161" actId="14100"/>
        <pc:sldMkLst>
          <pc:docMk/>
          <pc:sldMk cId="3375497019" sldId="820"/>
        </pc:sldMkLst>
        <pc:spChg chg="add del mod">
          <ac:chgData name="Erick Arostegui Cunza" userId="d89b6af450cec8f7" providerId="LiveId" clId="{C0C0D843-EC1D-4479-9B82-0E594943AE13}" dt="2022-09-22T20:58:33.342" v="5142"/>
          <ac:spMkLst>
            <pc:docMk/>
            <pc:sldMk cId="3375497019" sldId="820"/>
            <ac:spMk id="2" creationId="{8FB362F2-B38E-2AE8-8E21-D43AF5F0CA43}"/>
          </ac:spMkLst>
        </pc:spChg>
        <pc:spChg chg="mod">
          <ac:chgData name="Erick Arostegui Cunza" userId="d89b6af450cec8f7" providerId="LiveId" clId="{C0C0D843-EC1D-4479-9B82-0E594943AE13}" dt="2022-09-22T21:00:14.768" v="5161" actId="14100"/>
          <ac:spMkLst>
            <pc:docMk/>
            <pc:sldMk cId="3375497019" sldId="820"/>
            <ac:spMk id="5" creationId="{20C17544-9F82-E94E-4D57-14AB17FB17D4}"/>
          </ac:spMkLst>
        </pc:spChg>
        <pc:spChg chg="mod">
          <ac:chgData name="Erick Arostegui Cunza" userId="d89b6af450cec8f7" providerId="LiveId" clId="{C0C0D843-EC1D-4479-9B82-0E594943AE13}" dt="2022-09-22T20:58:26.237" v="5140" actId="20577"/>
          <ac:spMkLst>
            <pc:docMk/>
            <pc:sldMk cId="3375497019" sldId="820"/>
            <ac:spMk id="9" creationId="{56C889CB-F393-4BCE-A5E8-AA9AC2D328BD}"/>
          </ac:spMkLst>
        </pc:spChg>
      </pc:sldChg>
      <pc:sldChg chg="addSp delSp modSp add mod">
        <pc:chgData name="Erick Arostegui Cunza" userId="d89b6af450cec8f7" providerId="LiveId" clId="{C0C0D843-EC1D-4479-9B82-0E594943AE13}" dt="2022-09-22T21:06:02.115" v="5262" actId="122"/>
        <pc:sldMkLst>
          <pc:docMk/>
          <pc:sldMk cId="3589774052" sldId="821"/>
        </pc:sldMkLst>
        <pc:spChg chg="add mod">
          <ac:chgData name="Erick Arostegui Cunza" userId="d89b6af450cec8f7" providerId="LiveId" clId="{C0C0D843-EC1D-4479-9B82-0E594943AE13}" dt="2022-09-22T21:03:22.041" v="5229" actId="1076"/>
          <ac:spMkLst>
            <pc:docMk/>
            <pc:sldMk cId="3589774052" sldId="821"/>
            <ac:spMk id="2" creationId="{DDA941DE-1561-2E7D-C40F-F6C70F3B3865}"/>
          </ac:spMkLst>
        </pc:spChg>
        <pc:spChg chg="add mod">
          <ac:chgData name="Erick Arostegui Cunza" userId="d89b6af450cec8f7" providerId="LiveId" clId="{C0C0D843-EC1D-4479-9B82-0E594943AE13}" dt="2022-09-22T21:05:59.385" v="5261" actId="122"/>
          <ac:spMkLst>
            <pc:docMk/>
            <pc:sldMk cId="3589774052" sldId="821"/>
            <ac:spMk id="4" creationId="{7B5D6E81-95EE-5380-649B-03F3D42639A8}"/>
          </ac:spMkLst>
        </pc:spChg>
        <pc:spChg chg="del mod">
          <ac:chgData name="Erick Arostegui Cunza" userId="d89b6af450cec8f7" providerId="LiveId" clId="{C0C0D843-EC1D-4479-9B82-0E594943AE13}" dt="2022-09-22T21:01:29.201" v="5167" actId="478"/>
          <ac:spMkLst>
            <pc:docMk/>
            <pc:sldMk cId="3589774052" sldId="821"/>
            <ac:spMk id="5" creationId="{20C17544-9F82-E94E-4D57-14AB17FB17D4}"/>
          </ac:spMkLst>
        </pc:spChg>
        <pc:spChg chg="add mod">
          <ac:chgData name="Erick Arostegui Cunza" userId="d89b6af450cec8f7" providerId="LiveId" clId="{C0C0D843-EC1D-4479-9B82-0E594943AE13}" dt="2022-09-22T21:06:02.115" v="5262" actId="122"/>
          <ac:spMkLst>
            <pc:docMk/>
            <pc:sldMk cId="3589774052" sldId="821"/>
            <ac:spMk id="6" creationId="{CBE5EFC7-7BCC-D1E4-F464-71639340AEFB}"/>
          </ac:spMkLst>
        </pc:spChg>
        <pc:cxnChg chg="add mod">
          <ac:chgData name="Erick Arostegui Cunza" userId="d89b6af450cec8f7" providerId="LiveId" clId="{C0C0D843-EC1D-4479-9B82-0E594943AE13}" dt="2022-09-22T21:01:37.110" v="5168"/>
          <ac:cxnSpMkLst>
            <pc:docMk/>
            <pc:sldMk cId="3589774052" sldId="821"/>
            <ac:cxnSpMk id="3" creationId="{7989AF08-9736-9013-83E9-74821377E963}"/>
          </ac:cxnSpMkLst>
        </pc:cxnChg>
      </pc:sldChg>
      <pc:sldChg chg="addSp delSp modSp add mod">
        <pc:chgData name="Erick Arostegui Cunza" userId="d89b6af450cec8f7" providerId="LiveId" clId="{C0C0D843-EC1D-4479-9B82-0E594943AE13}" dt="2022-09-22T21:33:25.912" v="5396"/>
        <pc:sldMkLst>
          <pc:docMk/>
          <pc:sldMk cId="4260975322" sldId="822"/>
        </pc:sldMkLst>
        <pc:spChg chg="mod">
          <ac:chgData name="Erick Arostegui Cunza" userId="d89b6af450cec8f7" providerId="LiveId" clId="{C0C0D843-EC1D-4479-9B82-0E594943AE13}" dt="2022-09-22T21:06:08.596" v="5263" actId="122"/>
          <ac:spMkLst>
            <pc:docMk/>
            <pc:sldMk cId="4260975322" sldId="822"/>
            <ac:spMk id="4" creationId="{7B5D6E81-95EE-5380-649B-03F3D42639A8}"/>
          </ac:spMkLst>
        </pc:spChg>
        <pc:spChg chg="mod">
          <ac:chgData name="Erick Arostegui Cunza" userId="d89b6af450cec8f7" providerId="LiveId" clId="{C0C0D843-EC1D-4479-9B82-0E594943AE13}" dt="2022-09-22T21:06:11.002" v="5264" actId="122"/>
          <ac:spMkLst>
            <pc:docMk/>
            <pc:sldMk cId="4260975322" sldId="822"/>
            <ac:spMk id="6" creationId="{CBE5EFC7-7BCC-D1E4-F464-71639340AEFB}"/>
          </ac:spMkLst>
        </pc:spChg>
        <pc:graphicFrameChg chg="add del mod">
          <ac:chgData name="Erick Arostegui Cunza" userId="d89b6af450cec8f7" providerId="LiveId" clId="{C0C0D843-EC1D-4479-9B82-0E594943AE13}" dt="2022-09-22T21:11:06.792" v="5275" actId="21"/>
          <ac:graphicFrameMkLst>
            <pc:docMk/>
            <pc:sldMk cId="4260975322" sldId="822"/>
            <ac:graphicFrameMk id="7" creationId="{E33C56D1-0E6F-2BCD-171C-9AF993D36620}"/>
          </ac:graphicFrameMkLst>
        </pc:graphicFrameChg>
        <pc:graphicFrameChg chg="add del mod">
          <ac:chgData name="Erick Arostegui Cunza" userId="d89b6af450cec8f7" providerId="LiveId" clId="{C0C0D843-EC1D-4479-9B82-0E594943AE13}" dt="2022-09-22T21:11:08.082" v="5277"/>
          <ac:graphicFrameMkLst>
            <pc:docMk/>
            <pc:sldMk cId="4260975322" sldId="822"/>
            <ac:graphicFrameMk id="8" creationId="{0C3D65A9-378D-8012-2C2B-DCACFCD2DD31}"/>
          </ac:graphicFrameMkLst>
        </pc:graphicFrameChg>
        <pc:picChg chg="add del mod">
          <ac:chgData name="Erick Arostegui Cunza" userId="d89b6af450cec8f7" providerId="LiveId" clId="{C0C0D843-EC1D-4479-9B82-0E594943AE13}" dt="2022-09-22T21:06:42.565" v="5268" actId="478"/>
          <ac:picMkLst>
            <pc:docMk/>
            <pc:sldMk cId="4260975322" sldId="822"/>
            <ac:picMk id="5" creationId="{16A60F2A-E139-FB02-5D9A-FE98A88F8F91}"/>
          </ac:picMkLst>
        </pc:picChg>
        <pc:picChg chg="add del mod">
          <ac:chgData name="Erick Arostegui Cunza" userId="d89b6af450cec8f7" providerId="LiveId" clId="{C0C0D843-EC1D-4479-9B82-0E594943AE13}" dt="2022-09-22T21:13:21.808" v="5294" actId="478"/>
          <ac:picMkLst>
            <pc:docMk/>
            <pc:sldMk cId="4260975322" sldId="822"/>
            <ac:picMk id="10" creationId="{58C93222-72ED-EC3C-0070-C333FFE9F28C}"/>
          </ac:picMkLst>
        </pc:picChg>
        <pc:picChg chg="add del mod">
          <ac:chgData name="Erick Arostegui Cunza" userId="d89b6af450cec8f7" providerId="LiveId" clId="{C0C0D843-EC1D-4479-9B82-0E594943AE13}" dt="2022-09-22T21:13:20.822" v="5293" actId="21"/>
          <ac:picMkLst>
            <pc:docMk/>
            <pc:sldMk cId="4260975322" sldId="822"/>
            <ac:picMk id="11" creationId="{2FECDF32-737D-1FA3-7C54-49135AF1B464}"/>
          </ac:picMkLst>
        </pc:picChg>
        <pc:picChg chg="add mod">
          <ac:chgData name="Erick Arostegui Cunza" userId="d89b6af450cec8f7" providerId="LiveId" clId="{C0C0D843-EC1D-4479-9B82-0E594943AE13}" dt="2022-09-22T21:33:25.912" v="5396"/>
          <ac:picMkLst>
            <pc:docMk/>
            <pc:sldMk cId="4260975322" sldId="822"/>
            <ac:picMk id="12" creationId="{ED775475-D1F0-D48E-6F6F-0AC13C586490}"/>
          </ac:picMkLst>
        </pc:picChg>
        <pc:picChg chg="add mod">
          <ac:chgData name="Erick Arostegui Cunza" userId="d89b6af450cec8f7" providerId="LiveId" clId="{C0C0D843-EC1D-4479-9B82-0E594943AE13}" dt="2022-09-22T21:33:25.912" v="5396"/>
          <ac:picMkLst>
            <pc:docMk/>
            <pc:sldMk cId="4260975322" sldId="822"/>
            <ac:picMk id="13" creationId="{AA6E57E4-79DE-A2D2-716B-185DBC5670F4}"/>
          </ac:picMkLst>
        </pc:picChg>
      </pc:sldChg>
      <pc:sldChg chg="addSp delSp modSp add mod">
        <pc:chgData name="Erick Arostegui Cunza" userId="d89b6af450cec8f7" providerId="LiveId" clId="{C0C0D843-EC1D-4479-9B82-0E594943AE13}" dt="2022-09-22T21:33:29.982" v="5397"/>
        <pc:sldMkLst>
          <pc:docMk/>
          <pc:sldMk cId="3463296876" sldId="823"/>
        </pc:sldMkLst>
        <pc:graphicFrameChg chg="add del mod">
          <ac:chgData name="Erick Arostegui Cunza" userId="d89b6af450cec8f7" providerId="LiveId" clId="{C0C0D843-EC1D-4479-9B82-0E594943AE13}" dt="2022-09-22T21:16:41.795" v="5312" actId="21"/>
          <ac:graphicFrameMkLst>
            <pc:docMk/>
            <pc:sldMk cId="3463296876" sldId="823"/>
            <ac:graphicFrameMk id="5" creationId="{01C1F296-B55B-46B8-4A58-DF86AD39BEA2}"/>
          </ac:graphicFrameMkLst>
        </pc:graphicFrameChg>
        <pc:graphicFrameChg chg="add del mod">
          <ac:chgData name="Erick Arostegui Cunza" userId="d89b6af450cec8f7" providerId="LiveId" clId="{C0C0D843-EC1D-4479-9B82-0E594943AE13}" dt="2022-09-22T21:16:48.836" v="5315" actId="21"/>
          <ac:graphicFrameMkLst>
            <pc:docMk/>
            <pc:sldMk cId="3463296876" sldId="823"/>
            <ac:graphicFrameMk id="7" creationId="{F57F583D-9797-17ED-0639-05485F8F3F79}"/>
          </ac:graphicFrameMkLst>
        </pc:graphicFrameChg>
        <pc:picChg chg="add mod">
          <ac:chgData name="Erick Arostegui Cunza" userId="d89b6af450cec8f7" providerId="LiveId" clId="{C0C0D843-EC1D-4479-9B82-0E594943AE13}" dt="2022-09-22T21:33:29.982" v="5397"/>
          <ac:picMkLst>
            <pc:docMk/>
            <pc:sldMk cId="3463296876" sldId="823"/>
            <ac:picMk id="8" creationId="{AF136B9C-09A2-34E7-116C-C6412D08F4A7}"/>
          </ac:picMkLst>
        </pc:picChg>
        <pc:picChg chg="mod">
          <ac:chgData name="Erick Arostegui Cunza" userId="d89b6af450cec8f7" providerId="LiveId" clId="{C0C0D843-EC1D-4479-9B82-0E594943AE13}" dt="2022-09-22T21:33:29.982" v="5397"/>
          <ac:picMkLst>
            <pc:docMk/>
            <pc:sldMk cId="3463296876" sldId="823"/>
            <ac:picMk id="12" creationId="{ED775475-D1F0-D48E-6F6F-0AC13C586490}"/>
          </ac:picMkLst>
        </pc:picChg>
        <pc:picChg chg="del">
          <ac:chgData name="Erick Arostegui Cunza" userId="d89b6af450cec8f7" providerId="LiveId" clId="{C0C0D843-EC1D-4479-9B82-0E594943AE13}" dt="2022-09-22T21:16:42.844" v="5313" actId="478"/>
          <ac:picMkLst>
            <pc:docMk/>
            <pc:sldMk cId="3463296876" sldId="823"/>
            <ac:picMk id="13" creationId="{AA6E57E4-79DE-A2D2-716B-185DBC5670F4}"/>
          </ac:picMkLst>
        </pc:picChg>
      </pc:sldChg>
      <pc:sldChg chg="addSp delSp modSp add mod">
        <pc:chgData name="Erick Arostegui Cunza" userId="d89b6af450cec8f7" providerId="LiveId" clId="{C0C0D843-EC1D-4479-9B82-0E594943AE13}" dt="2022-09-22T21:33:40.304" v="5398"/>
        <pc:sldMkLst>
          <pc:docMk/>
          <pc:sldMk cId="3545598389" sldId="824"/>
        </pc:sldMkLst>
        <pc:spChg chg="mod">
          <ac:chgData name="Erick Arostegui Cunza" userId="d89b6af450cec8f7" providerId="LiveId" clId="{C0C0D843-EC1D-4479-9B82-0E594943AE13}" dt="2022-09-22T21:19:46.024" v="5341" actId="20577"/>
          <ac:spMkLst>
            <pc:docMk/>
            <pc:sldMk cId="3545598389" sldId="824"/>
            <ac:spMk id="4" creationId="{87BA9DF7-BAB5-1384-114E-BFBE716552F7}"/>
          </ac:spMkLst>
        </pc:spChg>
        <pc:spChg chg="mod">
          <ac:chgData name="Erick Arostegui Cunza" userId="d89b6af450cec8f7" providerId="LiveId" clId="{C0C0D843-EC1D-4479-9B82-0E594943AE13}" dt="2022-09-22T21:20:09.432" v="5346" actId="1076"/>
          <ac:spMkLst>
            <pc:docMk/>
            <pc:sldMk cId="3545598389" sldId="824"/>
            <ac:spMk id="6" creationId="{E7A11D27-8154-8433-FB4C-09E067829AF6}"/>
          </ac:spMkLst>
        </pc:spChg>
        <pc:spChg chg="mod">
          <ac:chgData name="Erick Arostegui Cunza" userId="d89b6af450cec8f7" providerId="LiveId" clId="{C0C0D843-EC1D-4479-9B82-0E594943AE13}" dt="2022-09-22T21:19:42.097" v="5335"/>
          <ac:spMkLst>
            <pc:docMk/>
            <pc:sldMk cId="3545598389" sldId="824"/>
            <ac:spMk id="9" creationId="{56C889CB-F393-4BCE-A5E8-AA9AC2D328BD}"/>
          </ac:spMkLst>
        </pc:spChg>
        <pc:picChg chg="add mod">
          <ac:chgData name="Erick Arostegui Cunza" userId="d89b6af450cec8f7" providerId="LiveId" clId="{C0C0D843-EC1D-4479-9B82-0E594943AE13}" dt="2022-09-22T21:33:40.304" v="5398"/>
          <ac:picMkLst>
            <pc:docMk/>
            <pc:sldMk cId="3545598389" sldId="824"/>
            <ac:picMk id="2" creationId="{5281B430-83C0-74F6-21F3-CC0E9F7369A7}"/>
          </ac:picMkLst>
        </pc:picChg>
        <pc:picChg chg="del">
          <ac:chgData name="Erick Arostegui Cunza" userId="d89b6af450cec8f7" providerId="LiveId" clId="{C0C0D843-EC1D-4479-9B82-0E594943AE13}" dt="2022-09-22T21:21:30.338" v="5347" actId="478"/>
          <ac:picMkLst>
            <pc:docMk/>
            <pc:sldMk cId="3545598389" sldId="824"/>
            <ac:picMk id="5" creationId="{14FF9E92-15C1-9561-C9C9-9270D462DFD3}"/>
          </ac:picMkLst>
        </pc:picChg>
        <pc:picChg chg="add del mod">
          <ac:chgData name="Erick Arostegui Cunza" userId="d89b6af450cec8f7" providerId="LiveId" clId="{C0C0D843-EC1D-4479-9B82-0E594943AE13}" dt="2022-09-22T21:22:02.436" v="5354" actId="21"/>
          <ac:picMkLst>
            <pc:docMk/>
            <pc:sldMk cId="3545598389" sldId="824"/>
            <ac:picMk id="1026" creationId="{496FD187-7850-8746-AB0C-8CA217910750}"/>
          </ac:picMkLst>
        </pc:picChg>
      </pc:sldChg>
      <pc:sldChg chg="addSp delSp modSp add mod">
        <pc:chgData name="Erick Arostegui Cunza" userId="d89b6af450cec8f7" providerId="LiveId" clId="{C0C0D843-EC1D-4479-9B82-0E594943AE13}" dt="2022-09-22T21:33:54.437" v="5400" actId="29295"/>
        <pc:sldMkLst>
          <pc:docMk/>
          <pc:sldMk cId="388723775" sldId="825"/>
        </pc:sldMkLst>
        <pc:spChg chg="del">
          <ac:chgData name="Erick Arostegui Cunza" userId="d89b6af450cec8f7" providerId="LiveId" clId="{C0C0D843-EC1D-4479-9B82-0E594943AE13}" dt="2022-09-22T21:23:48.356" v="5362" actId="478"/>
          <ac:spMkLst>
            <pc:docMk/>
            <pc:sldMk cId="388723775" sldId="825"/>
            <ac:spMk id="6" creationId="{E7A11D27-8154-8433-FB4C-09E067829AF6}"/>
          </ac:spMkLst>
        </pc:spChg>
        <pc:picChg chg="del">
          <ac:chgData name="Erick Arostegui Cunza" userId="d89b6af450cec8f7" providerId="LiveId" clId="{C0C0D843-EC1D-4479-9B82-0E594943AE13}" dt="2022-09-22T21:23:46.023" v="5360" actId="478"/>
          <ac:picMkLst>
            <pc:docMk/>
            <pc:sldMk cId="388723775" sldId="825"/>
            <ac:picMk id="2" creationId="{5281B430-83C0-74F6-21F3-CC0E9F7369A7}"/>
          </ac:picMkLst>
        </pc:picChg>
        <pc:picChg chg="add mod">
          <ac:chgData name="Erick Arostegui Cunza" userId="d89b6af450cec8f7" providerId="LiveId" clId="{C0C0D843-EC1D-4479-9B82-0E594943AE13}" dt="2022-09-22T21:33:54.437" v="5400" actId="29295"/>
          <ac:picMkLst>
            <pc:docMk/>
            <pc:sldMk cId="388723775" sldId="825"/>
            <ac:picMk id="3" creationId="{A170819C-8E8D-55DA-4A29-83CEF5E93132}"/>
          </ac:picMkLst>
        </pc:picChg>
        <pc:cxnChg chg="del">
          <ac:chgData name="Erick Arostegui Cunza" userId="d89b6af450cec8f7" providerId="LiveId" clId="{C0C0D843-EC1D-4479-9B82-0E594943AE13}" dt="2022-09-22T21:23:47.187" v="5361" actId="478"/>
          <ac:cxnSpMkLst>
            <pc:docMk/>
            <pc:sldMk cId="388723775" sldId="825"/>
            <ac:cxnSpMk id="10" creationId="{21FF63D9-926D-9223-0A6C-FCC3A2AEAB5F}"/>
          </ac:cxnSpMkLst>
        </pc:cxnChg>
      </pc:sldChg>
      <pc:sldChg chg="add del">
        <pc:chgData name="Erick Arostegui Cunza" userId="d89b6af450cec8f7" providerId="LiveId" clId="{C0C0D843-EC1D-4479-9B82-0E594943AE13}" dt="2022-09-22T21:28:32.911" v="5368"/>
        <pc:sldMkLst>
          <pc:docMk/>
          <pc:sldMk cId="671320990" sldId="826"/>
        </pc:sldMkLst>
      </pc:sldChg>
      <pc:sldChg chg="addSp delSp modSp add mod">
        <pc:chgData name="Erick Arostegui Cunza" userId="d89b6af450cec8f7" providerId="LiveId" clId="{C0C0D843-EC1D-4479-9B82-0E594943AE13}" dt="2022-09-22T21:33:14.383" v="5395"/>
        <pc:sldMkLst>
          <pc:docMk/>
          <pc:sldMk cId="1899527201" sldId="826"/>
        </pc:sldMkLst>
        <pc:spChg chg="mod">
          <ac:chgData name="Erick Arostegui Cunza" userId="d89b6af450cec8f7" providerId="LiveId" clId="{C0C0D843-EC1D-4479-9B82-0E594943AE13}" dt="2022-09-22T21:28:43.600" v="5383" actId="20577"/>
          <ac:spMkLst>
            <pc:docMk/>
            <pc:sldMk cId="1899527201" sldId="826"/>
            <ac:spMk id="4" creationId="{87BA9DF7-BAB5-1384-114E-BFBE716552F7}"/>
          </ac:spMkLst>
        </pc:spChg>
        <pc:picChg chg="add del mod">
          <ac:chgData name="Erick Arostegui Cunza" userId="d89b6af450cec8f7" providerId="LiveId" clId="{C0C0D843-EC1D-4479-9B82-0E594943AE13}" dt="2022-09-22T21:31:17.834" v="5389"/>
          <ac:picMkLst>
            <pc:docMk/>
            <pc:sldMk cId="1899527201" sldId="826"/>
            <ac:picMk id="2" creationId="{13184B61-744E-653D-DACD-C02C7133EB4F}"/>
          </ac:picMkLst>
        </pc:picChg>
        <pc:picChg chg="del">
          <ac:chgData name="Erick Arostegui Cunza" userId="d89b6af450cec8f7" providerId="LiveId" clId="{C0C0D843-EC1D-4479-9B82-0E594943AE13}" dt="2022-09-22T21:28:38.177" v="5370" actId="478"/>
          <ac:picMkLst>
            <pc:docMk/>
            <pc:sldMk cId="1899527201" sldId="826"/>
            <ac:picMk id="3" creationId="{A170819C-8E8D-55DA-4A29-83CEF5E93132}"/>
          </ac:picMkLst>
        </pc:picChg>
        <pc:picChg chg="add mod">
          <ac:chgData name="Erick Arostegui Cunza" userId="d89b6af450cec8f7" providerId="LiveId" clId="{C0C0D843-EC1D-4479-9B82-0E594943AE13}" dt="2022-09-22T21:33:14.383" v="5395"/>
          <ac:picMkLst>
            <pc:docMk/>
            <pc:sldMk cId="1899527201" sldId="826"/>
            <ac:picMk id="5" creationId="{7F80F1BB-D757-4992-28E5-00AFD76C48E7}"/>
          </ac:picMkLst>
        </pc:picChg>
      </pc:sldChg>
      <pc:sldChg chg="addSp delSp modSp add mod setBg">
        <pc:chgData name="Erick Arostegui Cunza" userId="d89b6af450cec8f7" providerId="LiveId" clId="{C0C0D843-EC1D-4479-9B82-0E594943AE13}" dt="2022-09-22T21:37:23.267" v="5422"/>
        <pc:sldMkLst>
          <pc:docMk/>
          <pc:sldMk cId="4094208590" sldId="827"/>
        </pc:sldMkLst>
        <pc:spChg chg="mod ord">
          <ac:chgData name="Erick Arostegui Cunza" userId="d89b6af450cec8f7" providerId="LiveId" clId="{C0C0D843-EC1D-4479-9B82-0E594943AE13}" dt="2022-09-22T21:35:49.444" v="5412" actId="26606"/>
          <ac:spMkLst>
            <pc:docMk/>
            <pc:sldMk cId="4094208590" sldId="827"/>
            <ac:spMk id="5" creationId="{F2524B6D-797B-4A59-8734-B649B54BE02B}"/>
          </ac:spMkLst>
        </pc:spChg>
        <pc:spChg chg="mod">
          <ac:chgData name="Erick Arostegui Cunza" userId="d89b6af450cec8f7" providerId="LiveId" clId="{C0C0D843-EC1D-4479-9B82-0E594943AE13}" dt="2022-09-22T21:37:23.267" v="5422"/>
          <ac:spMkLst>
            <pc:docMk/>
            <pc:sldMk cId="4094208590" sldId="827"/>
            <ac:spMk id="6" creationId="{DB7CA870-7AAA-4C4E-9578-9EA791AD8BD3}"/>
          </ac:spMkLst>
        </pc:spChg>
        <pc:spChg chg="add del">
          <ac:chgData name="Erick Arostegui Cunza" userId="d89b6af450cec8f7" providerId="LiveId" clId="{C0C0D843-EC1D-4479-9B82-0E594943AE13}" dt="2022-09-22T21:35:49.444" v="5412" actId="26606"/>
          <ac:spMkLst>
            <pc:docMk/>
            <pc:sldMk cId="4094208590" sldId="827"/>
            <ac:spMk id="11" creationId="{4038CB10-1F5C-4D54-9DF7-12586DE5B007}"/>
          </ac:spMkLst>
        </pc:spChg>
        <pc:spChg chg="add del">
          <ac:chgData name="Erick Arostegui Cunza" userId="d89b6af450cec8f7" providerId="LiveId" clId="{C0C0D843-EC1D-4479-9B82-0E594943AE13}" dt="2022-09-22T21:35:49.444" v="5412" actId="26606"/>
          <ac:spMkLst>
            <pc:docMk/>
            <pc:sldMk cId="4094208590" sldId="827"/>
            <ac:spMk id="13" creationId="{33B81349-3A7E-4A66-9ED9-66E6F8E29C4A}"/>
          </ac:spMkLst>
        </pc:spChg>
        <pc:spChg chg="add del">
          <ac:chgData name="Erick Arostegui Cunza" userId="d89b6af450cec8f7" providerId="LiveId" clId="{C0C0D843-EC1D-4479-9B82-0E594943AE13}" dt="2022-09-22T21:35:49.444" v="5412" actId="26606"/>
          <ac:spMkLst>
            <pc:docMk/>
            <pc:sldMk cId="4094208590" sldId="827"/>
            <ac:spMk id="15" creationId="{4A37A7FF-19A5-40D8-8D0C-E780CBD33087}"/>
          </ac:spMkLst>
        </pc:spChg>
        <pc:spChg chg="add del">
          <ac:chgData name="Erick Arostegui Cunza" userId="d89b6af450cec8f7" providerId="LiveId" clId="{C0C0D843-EC1D-4479-9B82-0E594943AE13}" dt="2022-09-22T21:35:49.444" v="5412" actId="26606"/>
          <ac:spMkLst>
            <pc:docMk/>
            <pc:sldMk cId="4094208590" sldId="827"/>
            <ac:spMk id="17" creationId="{73ED6512-6858-4552-B699-9A97FE9A4EA2}"/>
          </ac:spMkLst>
        </pc:spChg>
        <pc:picChg chg="add mod">
          <ac:chgData name="Erick Arostegui Cunza" userId="d89b6af450cec8f7" providerId="LiveId" clId="{C0C0D843-EC1D-4479-9B82-0E594943AE13}" dt="2022-09-22T21:36:00.073" v="5414" actId="1076"/>
          <ac:picMkLst>
            <pc:docMk/>
            <pc:sldMk cId="4094208590" sldId="827"/>
            <ac:picMk id="2" creationId="{BAA40B1A-A17D-4259-A3F0-200B45839EDE}"/>
          </ac:picMkLst>
        </pc:picChg>
        <pc:picChg chg="mod">
          <ac:chgData name="Erick Arostegui Cunza" userId="d89b6af450cec8f7" providerId="LiveId" clId="{C0C0D843-EC1D-4479-9B82-0E594943AE13}" dt="2022-09-22T21:35:49.444" v="5412" actId="26606"/>
          <ac:picMkLst>
            <pc:docMk/>
            <pc:sldMk cId="4094208590" sldId="827"/>
            <ac:picMk id="3" creationId="{C974B874-8BA7-89D5-57A1-E87539AB0CB7}"/>
          </ac:picMkLst>
        </pc:picChg>
        <pc:picChg chg="del">
          <ac:chgData name="Erick Arostegui Cunza" userId="d89b6af450cec8f7" providerId="LiveId" clId="{C0C0D843-EC1D-4479-9B82-0E594943AE13}" dt="2022-09-22T21:35:42.768" v="5408" actId="478"/>
          <ac:picMkLst>
            <pc:docMk/>
            <pc:sldMk cId="4094208590" sldId="827"/>
            <ac:picMk id="7" creationId="{E708B8CC-0FF7-29C5-1586-820944D30291}"/>
          </ac:picMkLst>
        </pc:picChg>
      </pc:sldChg>
      <pc:sldChg chg="modSp add mod ord">
        <pc:chgData name="Erick Arostegui Cunza" userId="d89b6af450cec8f7" providerId="LiveId" clId="{C0C0D843-EC1D-4479-9B82-0E594943AE13}" dt="2022-09-22T21:36:51.377" v="5421" actId="1076"/>
        <pc:sldMkLst>
          <pc:docMk/>
          <pc:sldMk cId="3310769087" sldId="828"/>
        </pc:sldMkLst>
        <pc:spChg chg="mod">
          <ac:chgData name="Erick Arostegui Cunza" userId="d89b6af450cec8f7" providerId="LiveId" clId="{C0C0D843-EC1D-4479-9B82-0E594943AE13}" dt="2022-09-22T21:36:36.272" v="5419" actId="20577"/>
          <ac:spMkLst>
            <pc:docMk/>
            <pc:sldMk cId="3310769087" sldId="828"/>
            <ac:spMk id="5" creationId="{F2524B6D-797B-4A59-8734-B649B54BE02B}"/>
          </ac:spMkLst>
        </pc:spChg>
        <pc:spChg chg="mod">
          <ac:chgData name="Erick Arostegui Cunza" userId="d89b6af450cec8f7" providerId="LiveId" clId="{C0C0D843-EC1D-4479-9B82-0E594943AE13}" dt="2022-09-22T21:36:51.377" v="5421" actId="1076"/>
          <ac:spMkLst>
            <pc:docMk/>
            <pc:sldMk cId="3310769087" sldId="828"/>
            <ac:spMk id="6" creationId="{DB7CA870-7AAA-4C4E-9578-9EA791AD8BD3}"/>
          </ac:spMkLst>
        </pc:spChg>
      </pc:sldChg>
      <pc:sldMasterChg chg="addSp delSp modSp mod modSldLayout">
        <pc:chgData name="Erick Arostegui Cunza" userId="d89b6af450cec8f7" providerId="LiveId" clId="{C0C0D843-EC1D-4479-9B82-0E594943AE13}" dt="2022-09-21T20:24:54.560" v="3691" actId="1076"/>
        <pc:sldMasterMkLst>
          <pc:docMk/>
          <pc:sldMasterMk cId="602514898" sldId="2147483648"/>
        </pc:sldMasterMkLst>
        <pc:spChg chg="del">
          <ac:chgData name="Erick Arostegui Cunza" userId="d89b6af450cec8f7" providerId="LiveId" clId="{C0C0D843-EC1D-4479-9B82-0E594943AE13}" dt="2022-09-21T19:57:00.881" v="3356" actId="478"/>
          <ac:spMkLst>
            <pc:docMk/>
            <pc:sldMasterMk cId="602514898" sldId="2147483648"/>
            <ac:spMk id="4" creationId="{AC8FA7CF-124C-44B9-9EDC-5AB8074488FC}"/>
          </ac:spMkLst>
        </pc:spChg>
        <pc:spChg chg="del">
          <ac:chgData name="Erick Arostegui Cunza" userId="d89b6af450cec8f7" providerId="LiveId" clId="{C0C0D843-EC1D-4479-9B82-0E594943AE13}" dt="2022-09-21T19:56:58.593" v="3354" actId="478"/>
          <ac:spMkLst>
            <pc:docMk/>
            <pc:sldMasterMk cId="602514898" sldId="2147483648"/>
            <ac:spMk id="5" creationId="{1EAC5A53-6B98-4ACB-A94D-6BEE43DFC175}"/>
          </ac:spMkLst>
        </pc:spChg>
        <pc:spChg chg="del mod ord">
          <ac:chgData name="Erick Arostegui Cunza" userId="d89b6af450cec8f7" providerId="LiveId" clId="{C0C0D843-EC1D-4479-9B82-0E594943AE13}" dt="2022-09-21T19:56:59.657" v="3355" actId="478"/>
          <ac:spMkLst>
            <pc:docMk/>
            <pc:sldMasterMk cId="602514898" sldId="2147483648"/>
            <ac:spMk id="6" creationId="{FE9487CA-3619-43F3-B408-7E633A5EE81B}"/>
          </ac:spMkLst>
        </pc:spChg>
        <pc:spChg chg="add del mod">
          <ac:chgData name="Erick Arostegui Cunza" userId="d89b6af450cec8f7" providerId="LiveId" clId="{C0C0D843-EC1D-4479-9B82-0E594943AE13}" dt="2022-09-21T20:07:41.557" v="3462" actId="21"/>
          <ac:spMkLst>
            <pc:docMk/>
            <pc:sldMasterMk cId="602514898" sldId="2147483648"/>
            <ac:spMk id="7" creationId="{40E14DBC-F9E1-98A3-6E97-00CC4DAF4DC6}"/>
          </ac:spMkLst>
        </pc:spChg>
        <pc:spChg chg="add del mod">
          <ac:chgData name="Erick Arostegui Cunza" userId="d89b6af450cec8f7" providerId="LiveId" clId="{C0C0D843-EC1D-4479-9B82-0E594943AE13}" dt="2022-09-19T22:30:31.477" v="637" actId="478"/>
          <ac:spMkLst>
            <pc:docMk/>
            <pc:sldMasterMk cId="602514898" sldId="2147483648"/>
            <ac:spMk id="8" creationId="{3C7DB14A-E38D-C93D-744E-04FE8F97FDB1}"/>
          </ac:spMkLst>
        </pc:spChg>
        <pc:spChg chg="add del mod">
          <ac:chgData name="Erick Arostegui Cunza" userId="d89b6af450cec8f7" providerId="LiveId" clId="{C0C0D843-EC1D-4479-9B82-0E594943AE13}" dt="2022-09-21T20:07:41.557" v="3462" actId="21"/>
          <ac:spMkLst>
            <pc:docMk/>
            <pc:sldMasterMk cId="602514898" sldId="2147483648"/>
            <ac:spMk id="9" creationId="{F2A4DCD3-DAB9-4F63-56A4-053220ED1560}"/>
          </ac:spMkLst>
        </pc:spChg>
        <pc:spChg chg="add del mod ord">
          <ac:chgData name="Erick Arostegui Cunza" userId="d89b6af450cec8f7" providerId="LiveId" clId="{C0C0D843-EC1D-4479-9B82-0E594943AE13}" dt="2022-09-21T20:07:27.083" v="3459" actId="21"/>
          <ac:spMkLst>
            <pc:docMk/>
            <pc:sldMasterMk cId="602514898" sldId="2147483648"/>
            <ac:spMk id="15" creationId="{F3F5587F-8836-C354-A6E8-2E445BD32F70}"/>
          </ac:spMkLst>
        </pc:spChg>
        <pc:picChg chg="add del mod ord">
          <ac:chgData name="Erick Arostegui Cunza" userId="d89b6af450cec8f7" providerId="LiveId" clId="{C0C0D843-EC1D-4479-9B82-0E594943AE13}" dt="2022-09-21T20:02:09.244" v="3403" actId="478"/>
          <ac:picMkLst>
            <pc:docMk/>
            <pc:sldMasterMk cId="602514898" sldId="2147483648"/>
            <ac:picMk id="10" creationId="{2A458921-2F79-4383-4BAA-6FAD18C019BA}"/>
          </ac:picMkLst>
        </pc:picChg>
        <pc:picChg chg="add del mod ord">
          <ac:chgData name="Erick Arostegui Cunza" userId="d89b6af450cec8f7" providerId="LiveId" clId="{C0C0D843-EC1D-4479-9B82-0E594943AE13}" dt="2022-09-21T20:03:47.206" v="3406" actId="478"/>
          <ac:picMkLst>
            <pc:docMk/>
            <pc:sldMasterMk cId="602514898" sldId="2147483648"/>
            <ac:picMk id="12" creationId="{732C38A5-DF16-9E58-3570-5470143557F1}"/>
          </ac:picMkLst>
        </pc:picChg>
        <pc:picChg chg="add del mod ord">
          <ac:chgData name="Erick Arostegui Cunza" userId="d89b6af450cec8f7" providerId="LiveId" clId="{C0C0D843-EC1D-4479-9B82-0E594943AE13}" dt="2022-09-21T20:07:20.215" v="3457" actId="21"/>
          <ac:picMkLst>
            <pc:docMk/>
            <pc:sldMasterMk cId="602514898" sldId="2147483648"/>
            <ac:picMk id="14" creationId="{5848047D-CB9D-C594-6ADF-A1006CC92C6E}"/>
          </ac:picMkLst>
        </pc:picChg>
        <pc:picChg chg="add del mod ord">
          <ac:chgData name="Erick Arostegui Cunza" userId="d89b6af450cec8f7" providerId="LiveId" clId="{C0C0D843-EC1D-4479-9B82-0E594943AE13}" dt="2022-09-21T20:07:27.083" v="3459" actId="21"/>
          <ac:picMkLst>
            <pc:docMk/>
            <pc:sldMasterMk cId="602514898" sldId="2147483648"/>
            <ac:picMk id="16" creationId="{5FA6AFB1-5278-4818-EE7E-0F54C5BC76FA}"/>
          </ac:picMkLst>
        </pc:picChg>
        <pc:sldLayoutChg chg="addSp delSp modSp mod">
          <pc:chgData name="Erick Arostegui Cunza" userId="d89b6af450cec8f7" providerId="LiveId" clId="{C0C0D843-EC1D-4479-9B82-0E594943AE13}" dt="2022-09-21T20:24:54.560" v="3691" actId="1076"/>
          <pc:sldLayoutMkLst>
            <pc:docMk/>
            <pc:sldMasterMk cId="602514898" sldId="2147483648"/>
            <pc:sldLayoutMk cId="2999397700" sldId="2147483649"/>
          </pc:sldLayoutMkLst>
          <pc:spChg chg="del">
            <ac:chgData name="Erick Arostegui Cunza" userId="d89b6af450cec8f7" providerId="LiveId" clId="{C0C0D843-EC1D-4479-9B82-0E594943AE13}" dt="2022-09-21T20:08:49.616" v="3472" actId="478"/>
            <ac:spMkLst>
              <pc:docMk/>
              <pc:sldMasterMk cId="602514898" sldId="2147483648"/>
              <pc:sldLayoutMk cId="2999397700" sldId="2147483649"/>
              <ac:spMk id="2" creationId="{FD754E1A-3DCC-4E81-9C77-A8AFA8879AFE}"/>
            </ac:spMkLst>
          </pc:spChg>
          <pc:spChg chg="del">
            <ac:chgData name="Erick Arostegui Cunza" userId="d89b6af450cec8f7" providerId="LiveId" clId="{C0C0D843-EC1D-4479-9B82-0E594943AE13}" dt="2022-09-21T20:08:51.729" v="3473" actId="478"/>
            <ac:spMkLst>
              <pc:docMk/>
              <pc:sldMasterMk cId="602514898" sldId="2147483648"/>
              <pc:sldLayoutMk cId="2999397700" sldId="2147483649"/>
              <ac:spMk id="3" creationId="{4121EC32-1C1C-4F9D-B8EE-E85E8EBD949A}"/>
            </ac:spMkLst>
          </pc:spChg>
          <pc:spChg chg="del">
            <ac:chgData name="Erick Arostegui Cunza" userId="d89b6af450cec8f7" providerId="LiveId" clId="{C0C0D843-EC1D-4479-9B82-0E594943AE13}" dt="2022-09-21T20:08:57.184" v="3476" actId="478"/>
            <ac:spMkLst>
              <pc:docMk/>
              <pc:sldMasterMk cId="602514898" sldId="2147483648"/>
              <pc:sldLayoutMk cId="2999397700" sldId="2147483649"/>
              <ac:spMk id="4" creationId="{A7A87251-1394-462D-B236-7751A8235B5C}"/>
            </ac:spMkLst>
          </pc:spChg>
          <pc:spChg chg="del">
            <ac:chgData name="Erick Arostegui Cunza" userId="d89b6af450cec8f7" providerId="LiveId" clId="{C0C0D843-EC1D-4479-9B82-0E594943AE13}" dt="2022-09-21T20:09:02.369" v="3477" actId="478"/>
            <ac:spMkLst>
              <pc:docMk/>
              <pc:sldMasterMk cId="602514898" sldId="2147483648"/>
              <pc:sldLayoutMk cId="2999397700" sldId="2147483649"/>
              <ac:spMk id="5" creationId="{0F613A60-870A-4618-9DB2-5EAC01AAEC2F}"/>
            </ac:spMkLst>
          </pc:spChg>
          <pc:spChg chg="del">
            <ac:chgData name="Erick Arostegui Cunza" userId="d89b6af450cec8f7" providerId="LiveId" clId="{C0C0D843-EC1D-4479-9B82-0E594943AE13}" dt="2022-09-21T20:09:04.192" v="3478" actId="478"/>
            <ac:spMkLst>
              <pc:docMk/>
              <pc:sldMasterMk cId="602514898" sldId="2147483648"/>
              <pc:sldLayoutMk cId="2999397700" sldId="2147483649"/>
              <ac:spMk id="6" creationId="{5FD3044A-E9CD-4F70-863D-A7CAF7F51389}"/>
            </ac:spMkLst>
          </pc:spChg>
          <pc:spChg chg="add mod ord">
            <ac:chgData name="Erick Arostegui Cunza" userId="d89b6af450cec8f7" providerId="LiveId" clId="{C0C0D843-EC1D-4479-9B82-0E594943AE13}" dt="2022-09-21T20:12:15.901" v="3490" actId="167"/>
            <ac:spMkLst>
              <pc:docMk/>
              <pc:sldMasterMk cId="602514898" sldId="2147483648"/>
              <pc:sldLayoutMk cId="2999397700" sldId="2147483649"/>
              <ac:spMk id="8" creationId="{5A32CEF6-7501-46D4-DB8C-BF625EB3ACAC}"/>
            </ac:spMkLst>
          </pc:spChg>
          <pc:spChg chg="add mod">
            <ac:chgData name="Erick Arostegui Cunza" userId="d89b6af450cec8f7" providerId="LiveId" clId="{C0C0D843-EC1D-4479-9B82-0E594943AE13}" dt="2022-09-21T20:24:50.085" v="3690" actId="1035"/>
            <ac:spMkLst>
              <pc:docMk/>
              <pc:sldMasterMk cId="602514898" sldId="2147483648"/>
              <pc:sldLayoutMk cId="2999397700" sldId="2147483649"/>
              <ac:spMk id="10" creationId="{CF4A1BF5-894B-8580-8251-8BEC84352E33}"/>
            </ac:spMkLst>
          </pc:spChg>
          <pc:spChg chg="add mod">
            <ac:chgData name="Erick Arostegui Cunza" userId="d89b6af450cec8f7" providerId="LiveId" clId="{C0C0D843-EC1D-4479-9B82-0E594943AE13}" dt="2022-09-21T20:24:54.560" v="3691" actId="1076"/>
            <ac:spMkLst>
              <pc:docMk/>
              <pc:sldMasterMk cId="602514898" sldId="2147483648"/>
              <pc:sldLayoutMk cId="2999397700" sldId="2147483649"/>
              <ac:spMk id="11" creationId="{9A34D827-92CA-09EC-4061-5E8AAD092F3F}"/>
            </ac:spMkLst>
          </pc:spChg>
          <pc:picChg chg="add del mod ord">
            <ac:chgData name="Erick Arostegui Cunza" userId="d89b6af450cec8f7" providerId="LiveId" clId="{C0C0D843-EC1D-4479-9B82-0E594943AE13}" dt="2022-09-21T20:11:25.569" v="3483" actId="478"/>
            <ac:picMkLst>
              <pc:docMk/>
              <pc:sldMasterMk cId="602514898" sldId="2147483648"/>
              <pc:sldLayoutMk cId="2999397700" sldId="2147483649"/>
              <ac:picMk id="7" creationId="{CE41B333-1F91-7ABA-FBAD-9620389D5A65}"/>
            </ac:picMkLst>
          </pc:picChg>
          <pc:picChg chg="add mod ord">
            <ac:chgData name="Erick Arostegui Cunza" userId="d89b6af450cec8f7" providerId="LiveId" clId="{C0C0D843-EC1D-4479-9B82-0E594943AE13}" dt="2022-09-21T20:07:35.661" v="3461" actId="167"/>
            <ac:picMkLst>
              <pc:docMk/>
              <pc:sldMasterMk cId="602514898" sldId="2147483648"/>
              <pc:sldLayoutMk cId="2999397700" sldId="2147483649"/>
              <ac:picMk id="9" creationId="{83302846-2B5C-984F-D5E9-00C362FF3E1C}"/>
            </ac:picMkLst>
          </pc:picChg>
          <pc:picChg chg="add del mod ord">
            <ac:chgData name="Erick Arostegui Cunza" userId="d89b6af450cec8f7" providerId="LiveId" clId="{C0C0D843-EC1D-4479-9B82-0E594943AE13}" dt="2022-09-21T20:12:03.597" v="3487" actId="478"/>
            <ac:picMkLst>
              <pc:docMk/>
              <pc:sldMasterMk cId="602514898" sldId="2147483648"/>
              <pc:sldLayoutMk cId="2999397700" sldId="2147483649"/>
              <ac:picMk id="13" creationId="{10E3AF87-ADF9-4589-884E-7FA80A035260}"/>
            </ac:picMkLst>
          </pc:picChg>
          <pc:picChg chg="add mod ord">
            <ac:chgData name="Erick Arostegui Cunza" userId="d89b6af450cec8f7" providerId="LiveId" clId="{C0C0D843-EC1D-4479-9B82-0E594943AE13}" dt="2022-09-21T20:12:13.499" v="3489" actId="167"/>
            <ac:picMkLst>
              <pc:docMk/>
              <pc:sldMasterMk cId="602514898" sldId="2147483648"/>
              <pc:sldLayoutMk cId="2999397700" sldId="2147483649"/>
              <ac:picMk id="15" creationId="{2C62F2B5-11F4-5DCF-BD82-E504B6A430CB}"/>
            </ac:picMkLst>
          </pc:picChg>
        </pc:sldLayoutChg>
        <pc:sldLayoutChg chg="addSp delSp mod">
          <pc:chgData name="Erick Arostegui Cunza" userId="d89b6af450cec8f7" providerId="LiveId" clId="{C0C0D843-EC1D-4479-9B82-0E594943AE13}" dt="2022-09-19T22:30:26.773" v="636" actId="478"/>
          <pc:sldLayoutMkLst>
            <pc:docMk/>
            <pc:sldMasterMk cId="602514898" sldId="2147483648"/>
            <pc:sldLayoutMk cId="2149684271" sldId="2147483650"/>
          </pc:sldLayoutMkLst>
          <pc:spChg chg="add del">
            <ac:chgData name="Erick Arostegui Cunza" userId="d89b6af450cec8f7" providerId="LiveId" clId="{C0C0D843-EC1D-4479-9B82-0E594943AE13}" dt="2022-09-19T22:30:26.773" v="636" actId="478"/>
            <ac:spMkLst>
              <pc:docMk/>
              <pc:sldMasterMk cId="602514898" sldId="2147483648"/>
              <pc:sldLayoutMk cId="2149684271" sldId="2147483650"/>
              <ac:spMk id="4" creationId="{7550357F-5B29-453B-83FA-D7E1E77C7F18}"/>
            </ac:spMkLst>
          </pc:spChg>
        </pc:sldLayoutChg>
      </pc:sldMasterChg>
    </pc:docChg>
  </pc:docChgLst>
  <pc:docChgLst>
    <pc:chgData name="Erick Arostegui Cunza" userId="d89b6af450cec8f7" providerId="LiveId" clId="{425FBECE-6C82-4D15-AB4D-BFB933F0E302}"/>
    <pc:docChg chg="undo redo custSel addSld delSld modSld sldOrd modSection">
      <pc:chgData name="Erick Arostegui Cunza" userId="d89b6af450cec8f7" providerId="LiveId" clId="{425FBECE-6C82-4D15-AB4D-BFB933F0E302}" dt="2022-10-22T17:20:26.319" v="3890"/>
      <pc:docMkLst>
        <pc:docMk/>
      </pc:docMkLst>
      <pc:sldChg chg="addSp modSp mod">
        <pc:chgData name="Erick Arostegui Cunza" userId="d89b6af450cec8f7" providerId="LiveId" clId="{425FBECE-6C82-4D15-AB4D-BFB933F0E302}" dt="2022-10-21T18:48:52.861" v="3201" actId="6549"/>
        <pc:sldMkLst>
          <pc:docMk/>
          <pc:sldMk cId="1895096602" sldId="349"/>
        </pc:sldMkLst>
        <pc:spChg chg="mod">
          <ac:chgData name="Erick Arostegui Cunza" userId="d89b6af450cec8f7" providerId="LiveId" clId="{425FBECE-6C82-4D15-AB4D-BFB933F0E302}" dt="2022-10-08T10:01:07.362" v="56" actId="20577"/>
          <ac:spMkLst>
            <pc:docMk/>
            <pc:sldMk cId="1895096602" sldId="349"/>
            <ac:spMk id="4" creationId="{89EA0243-D736-4983-908D-4D64DD2525E3}"/>
          </ac:spMkLst>
        </pc:spChg>
        <pc:spChg chg="mod">
          <ac:chgData name="Erick Arostegui Cunza" userId="d89b6af450cec8f7" providerId="LiveId" clId="{425FBECE-6C82-4D15-AB4D-BFB933F0E302}" dt="2022-10-08T10:01:16.774" v="64" actId="20577"/>
          <ac:spMkLst>
            <pc:docMk/>
            <pc:sldMk cId="1895096602" sldId="349"/>
            <ac:spMk id="6" creationId="{0E02916C-5F10-E7EB-59CC-D2E0A2DCCDC7}"/>
          </ac:spMkLst>
        </pc:spChg>
        <pc:spChg chg="mod">
          <ac:chgData name="Erick Arostegui Cunza" userId="d89b6af450cec8f7" providerId="LiveId" clId="{425FBECE-6C82-4D15-AB4D-BFB933F0E302}" dt="2022-10-08T09:57:37.955" v="47"/>
          <ac:spMkLst>
            <pc:docMk/>
            <pc:sldMk cId="1895096602" sldId="349"/>
            <ac:spMk id="7" creationId="{90DBCBC1-FB1F-CD0A-9A92-84171599DE1E}"/>
          </ac:spMkLst>
        </pc:spChg>
        <pc:spChg chg="mod">
          <ac:chgData name="Erick Arostegui Cunza" userId="d89b6af450cec8f7" providerId="LiveId" clId="{425FBECE-6C82-4D15-AB4D-BFB933F0E302}" dt="2022-10-08T10:01:09.320" v="58" actId="20577"/>
          <ac:spMkLst>
            <pc:docMk/>
            <pc:sldMk cId="1895096602" sldId="349"/>
            <ac:spMk id="11" creationId="{2E249F9A-A051-FA65-324A-F73CE2622F22}"/>
          </ac:spMkLst>
        </pc:spChg>
        <pc:spChg chg="mod">
          <ac:chgData name="Erick Arostegui Cunza" userId="d89b6af450cec8f7" providerId="LiveId" clId="{425FBECE-6C82-4D15-AB4D-BFB933F0E302}" dt="2022-10-08T09:52:00.556" v="30" actId="1076"/>
          <ac:spMkLst>
            <pc:docMk/>
            <pc:sldMk cId="1895096602" sldId="349"/>
            <ac:spMk id="12" creationId="{991541BA-D05B-4F80-8215-5DDE38F875A9}"/>
          </ac:spMkLst>
        </pc:spChg>
        <pc:spChg chg="mod">
          <ac:chgData name="Erick Arostegui Cunza" userId="d89b6af450cec8f7" providerId="LiveId" clId="{425FBECE-6C82-4D15-AB4D-BFB933F0E302}" dt="2022-10-16T19:17:37.748" v="2166" actId="6549"/>
          <ac:spMkLst>
            <pc:docMk/>
            <pc:sldMk cId="1895096602" sldId="349"/>
            <ac:spMk id="13" creationId="{F7FCAF25-65A0-989E-E9BD-762EF11F67C2}"/>
          </ac:spMkLst>
        </pc:spChg>
        <pc:spChg chg="mod">
          <ac:chgData name="Erick Arostegui Cunza" userId="d89b6af450cec8f7" providerId="LiveId" clId="{425FBECE-6C82-4D15-AB4D-BFB933F0E302}" dt="2022-10-08T10:00:58.011" v="53" actId="571"/>
          <ac:spMkLst>
            <pc:docMk/>
            <pc:sldMk cId="1895096602" sldId="349"/>
            <ac:spMk id="16" creationId="{BD58039D-7CFD-B54E-9956-90C8C03FE943}"/>
          </ac:spMkLst>
        </pc:spChg>
        <pc:spChg chg="mod">
          <ac:chgData name="Erick Arostegui Cunza" userId="d89b6af450cec8f7" providerId="LiveId" clId="{425FBECE-6C82-4D15-AB4D-BFB933F0E302}" dt="2022-10-08T20:12:17.359" v="573" actId="20577"/>
          <ac:spMkLst>
            <pc:docMk/>
            <pc:sldMk cId="1895096602" sldId="349"/>
            <ac:spMk id="19" creationId="{A43DA8FE-F5CB-39D8-F907-6CB37D0A57AF}"/>
          </ac:spMkLst>
        </pc:spChg>
        <pc:spChg chg="mod">
          <ac:chgData name="Erick Arostegui Cunza" userId="d89b6af450cec8f7" providerId="LiveId" clId="{425FBECE-6C82-4D15-AB4D-BFB933F0E302}" dt="2022-10-08T10:01:12.273" v="60" actId="20577"/>
          <ac:spMkLst>
            <pc:docMk/>
            <pc:sldMk cId="1895096602" sldId="349"/>
            <ac:spMk id="26" creationId="{83306D81-4BA5-096E-10C8-411BF6997364}"/>
          </ac:spMkLst>
        </pc:spChg>
        <pc:spChg chg="mod">
          <ac:chgData name="Erick Arostegui Cunza" userId="d89b6af450cec8f7" providerId="LiveId" clId="{425FBECE-6C82-4D15-AB4D-BFB933F0E302}" dt="2022-10-21T18:48:52.861" v="3201" actId="6549"/>
          <ac:spMkLst>
            <pc:docMk/>
            <pc:sldMk cId="1895096602" sldId="349"/>
            <ac:spMk id="27" creationId="{AF8C6B69-E867-5908-0760-A68D65B2642E}"/>
          </ac:spMkLst>
        </pc:spChg>
        <pc:spChg chg="mod">
          <ac:chgData name="Erick Arostegui Cunza" userId="d89b6af450cec8f7" providerId="LiveId" clId="{425FBECE-6C82-4D15-AB4D-BFB933F0E302}" dt="2022-10-08T10:01:14.660" v="62" actId="20577"/>
          <ac:spMkLst>
            <pc:docMk/>
            <pc:sldMk cId="1895096602" sldId="349"/>
            <ac:spMk id="30" creationId="{A35D0F7A-CF3F-41F1-DE1F-01B8BAF9871B}"/>
          </ac:spMkLst>
        </pc:spChg>
        <pc:spChg chg="mod">
          <ac:chgData name="Erick Arostegui Cunza" userId="d89b6af450cec8f7" providerId="LiveId" clId="{425FBECE-6C82-4D15-AB4D-BFB933F0E302}" dt="2022-10-08T09:52:38.811" v="35" actId="1076"/>
          <ac:spMkLst>
            <pc:docMk/>
            <pc:sldMk cId="1895096602" sldId="349"/>
            <ac:spMk id="31" creationId="{8894CD45-124B-36A3-15A6-8556B914E463}"/>
          </ac:spMkLst>
        </pc:spChg>
        <pc:grpChg chg="add mod">
          <ac:chgData name="Erick Arostegui Cunza" userId="d89b6af450cec8f7" providerId="LiveId" clId="{425FBECE-6C82-4D15-AB4D-BFB933F0E302}" dt="2022-10-08T10:00:27.598" v="48" actId="1076"/>
          <ac:grpSpMkLst>
            <pc:docMk/>
            <pc:sldMk cId="1895096602" sldId="349"/>
            <ac:grpSpMk id="2" creationId="{06BF4A7D-EBEC-322E-685B-0A1CDD62A0F0}"/>
          </ac:grpSpMkLst>
        </pc:grpChg>
        <pc:grpChg chg="mod">
          <ac:chgData name="Erick Arostegui Cunza" userId="d89b6af450cec8f7" providerId="LiveId" clId="{425FBECE-6C82-4D15-AB4D-BFB933F0E302}" dt="2022-10-08T10:00:48.242" v="51" actId="1076"/>
          <ac:grpSpMkLst>
            <pc:docMk/>
            <pc:sldMk cId="1895096602" sldId="349"/>
            <ac:grpSpMk id="10" creationId="{BC19956B-79B6-3C4C-4F4A-C35B43D50704}"/>
          </ac:grpSpMkLst>
        </pc:grpChg>
        <pc:grpChg chg="add mod">
          <ac:chgData name="Erick Arostegui Cunza" userId="d89b6af450cec8f7" providerId="LiveId" clId="{425FBECE-6C82-4D15-AB4D-BFB933F0E302}" dt="2022-10-08T10:01:02.564" v="54" actId="1076"/>
          <ac:grpSpMkLst>
            <pc:docMk/>
            <pc:sldMk cId="1895096602" sldId="349"/>
            <ac:grpSpMk id="15" creationId="{98288E4A-39E3-CCCF-8C63-A256927B4F0C}"/>
          </ac:grpSpMkLst>
        </pc:grpChg>
        <pc:grpChg chg="mod">
          <ac:chgData name="Erick Arostegui Cunza" userId="d89b6af450cec8f7" providerId="LiveId" clId="{425FBECE-6C82-4D15-AB4D-BFB933F0E302}" dt="2022-10-08T10:00:55.699" v="52" actId="1076"/>
          <ac:grpSpMkLst>
            <pc:docMk/>
            <pc:sldMk cId="1895096602" sldId="349"/>
            <ac:grpSpMk id="17" creationId="{00BE43EC-3482-41B9-A3C8-45100146F2D1}"/>
          </ac:grpSpMkLst>
        </pc:grpChg>
        <pc:grpChg chg="mod">
          <ac:chgData name="Erick Arostegui Cunza" userId="d89b6af450cec8f7" providerId="LiveId" clId="{425FBECE-6C82-4D15-AB4D-BFB933F0E302}" dt="2022-10-08T10:00:38.063" v="50" actId="1076"/>
          <ac:grpSpMkLst>
            <pc:docMk/>
            <pc:sldMk cId="1895096602" sldId="349"/>
            <ac:grpSpMk id="25" creationId="{EDDC4C43-5036-25F7-DB0B-2D119D3016CB}"/>
          </ac:grpSpMkLst>
        </pc:grpChg>
        <pc:grpChg chg="mod">
          <ac:chgData name="Erick Arostegui Cunza" userId="d89b6af450cec8f7" providerId="LiveId" clId="{425FBECE-6C82-4D15-AB4D-BFB933F0E302}" dt="2022-10-08T10:00:33.208" v="49" actId="1076"/>
          <ac:grpSpMkLst>
            <pc:docMk/>
            <pc:sldMk cId="1895096602" sldId="349"/>
            <ac:grpSpMk id="29" creationId="{70E102D0-5CA0-A4E2-73F9-DB167B8F1C84}"/>
          </ac:grpSpMkLst>
        </pc:grpChg>
        <pc:cxnChg chg="mod">
          <ac:chgData name="Erick Arostegui Cunza" userId="d89b6af450cec8f7" providerId="LiveId" clId="{425FBECE-6C82-4D15-AB4D-BFB933F0E302}" dt="2022-10-08T09:52:57.930" v="37" actId="571"/>
          <ac:cxnSpMkLst>
            <pc:docMk/>
            <pc:sldMk cId="1895096602" sldId="349"/>
            <ac:cxnSpMk id="9" creationId="{9D5AE14D-09F7-F974-9A70-FE93169B690C}"/>
          </ac:cxnSpMkLst>
        </pc:cxnChg>
        <pc:cxnChg chg="mod">
          <ac:chgData name="Erick Arostegui Cunza" userId="d89b6af450cec8f7" providerId="LiveId" clId="{425FBECE-6C82-4D15-AB4D-BFB933F0E302}" dt="2022-10-08T10:00:58.011" v="53" actId="571"/>
          <ac:cxnSpMkLst>
            <pc:docMk/>
            <pc:sldMk cId="1895096602" sldId="349"/>
            <ac:cxnSpMk id="20" creationId="{528C613D-B203-AE36-2F74-986EE13BEEC9}"/>
          </ac:cxnSpMkLst>
        </pc:cxnChg>
      </pc:sldChg>
      <pc:sldChg chg="addSp delSp modSp add del mod">
        <pc:chgData name="Erick Arostegui Cunza" userId="d89b6af450cec8f7" providerId="LiveId" clId="{425FBECE-6C82-4D15-AB4D-BFB933F0E302}" dt="2022-10-08T21:31:52.562" v="887" actId="113"/>
        <pc:sldMkLst>
          <pc:docMk/>
          <pc:sldMk cId="2922132645" sldId="621"/>
        </pc:sldMkLst>
        <pc:spChg chg="add mod">
          <ac:chgData name="Erick Arostegui Cunza" userId="d89b6af450cec8f7" providerId="LiveId" clId="{425FBECE-6C82-4D15-AB4D-BFB933F0E302}" dt="2022-10-08T21:31:52.562" v="887" actId="113"/>
          <ac:spMkLst>
            <pc:docMk/>
            <pc:sldMk cId="2922132645" sldId="621"/>
            <ac:spMk id="2" creationId="{AEEF1D64-F824-DDD8-2A53-A6143FA36197}"/>
          </ac:spMkLst>
        </pc:spChg>
        <pc:spChg chg="del mod">
          <ac:chgData name="Erick Arostegui Cunza" userId="d89b6af450cec8f7" providerId="LiveId" clId="{425FBECE-6C82-4D15-AB4D-BFB933F0E302}" dt="2022-10-08T21:21:15.864" v="816" actId="478"/>
          <ac:spMkLst>
            <pc:docMk/>
            <pc:sldMk cId="2922132645" sldId="621"/>
            <ac:spMk id="5" creationId="{20C17544-9F82-E94E-4D57-14AB17FB17D4}"/>
          </ac:spMkLst>
        </pc:spChg>
        <pc:spChg chg="mod">
          <ac:chgData name="Erick Arostegui Cunza" userId="d89b6af450cec8f7" providerId="LiveId" clId="{425FBECE-6C82-4D15-AB4D-BFB933F0E302}" dt="2022-10-08T21:25:59.530" v="854"/>
          <ac:spMkLst>
            <pc:docMk/>
            <pc:sldMk cId="2922132645" sldId="621"/>
            <ac:spMk id="9" creationId="{56C889CB-F393-4BCE-A5E8-AA9AC2D328BD}"/>
          </ac:spMkLst>
        </pc:spChg>
      </pc:sldChg>
      <pc:sldChg chg="modSp add mod">
        <pc:chgData name="Erick Arostegui Cunza" userId="d89b6af450cec8f7" providerId="LiveId" clId="{425FBECE-6C82-4D15-AB4D-BFB933F0E302}" dt="2022-10-21T23:40:13.505" v="3503" actId="20577"/>
        <pc:sldMkLst>
          <pc:docMk/>
          <pc:sldMk cId="1063856212" sldId="650"/>
        </pc:sldMkLst>
        <pc:spChg chg="mod">
          <ac:chgData name="Erick Arostegui Cunza" userId="d89b6af450cec8f7" providerId="LiveId" clId="{425FBECE-6C82-4D15-AB4D-BFB933F0E302}" dt="2022-10-21T23:40:13.505" v="3503" actId="20577"/>
          <ac:spMkLst>
            <pc:docMk/>
            <pc:sldMk cId="1063856212" sldId="650"/>
            <ac:spMk id="5" creationId="{F2524B6D-797B-4A59-8734-B649B54BE02B}"/>
          </ac:spMkLst>
        </pc:spChg>
      </pc:sldChg>
      <pc:sldChg chg="modSp del mod">
        <pc:chgData name="Erick Arostegui Cunza" userId="d89b6af450cec8f7" providerId="LiveId" clId="{425FBECE-6C82-4D15-AB4D-BFB933F0E302}" dt="2022-10-21T23:40:03.550" v="3500" actId="2696"/>
        <pc:sldMkLst>
          <pc:docMk/>
          <pc:sldMk cId="2900060711" sldId="650"/>
        </pc:sldMkLst>
        <pc:spChg chg="mod">
          <ac:chgData name="Erick Arostegui Cunza" userId="d89b6af450cec8f7" providerId="LiveId" clId="{425FBECE-6C82-4D15-AB4D-BFB933F0E302}" dt="2022-10-21T23:39:57.923" v="3499" actId="20577"/>
          <ac:spMkLst>
            <pc:docMk/>
            <pc:sldMk cId="2900060711" sldId="650"/>
            <ac:spMk id="6" creationId="{DB7CA870-7AAA-4C4E-9578-9EA791AD8BD3}"/>
          </ac:spMkLst>
        </pc:spChg>
      </pc:sldChg>
      <pc:sldChg chg="del">
        <pc:chgData name="Erick Arostegui Cunza" userId="d89b6af450cec8f7" providerId="LiveId" clId="{425FBECE-6C82-4D15-AB4D-BFB933F0E302}" dt="2022-10-08T11:16:40.561" v="208" actId="47"/>
        <pc:sldMkLst>
          <pc:docMk/>
          <pc:sldMk cId="1536789331" sldId="681"/>
        </pc:sldMkLst>
      </pc:sldChg>
      <pc:sldChg chg="add del">
        <pc:chgData name="Erick Arostegui Cunza" userId="d89b6af450cec8f7" providerId="LiveId" clId="{425FBECE-6C82-4D15-AB4D-BFB933F0E302}" dt="2022-10-08T11:16:34.908" v="194" actId="47"/>
        <pc:sldMkLst>
          <pc:docMk/>
          <pc:sldMk cId="3500433980" sldId="717"/>
        </pc:sldMkLst>
      </pc:sldChg>
      <pc:sldChg chg="del">
        <pc:chgData name="Erick Arostegui Cunza" userId="d89b6af450cec8f7" providerId="LiveId" clId="{425FBECE-6C82-4D15-AB4D-BFB933F0E302}" dt="2022-10-08T11:16:35.194" v="195" actId="47"/>
        <pc:sldMkLst>
          <pc:docMk/>
          <pc:sldMk cId="3472661890" sldId="718"/>
        </pc:sldMkLst>
      </pc:sldChg>
      <pc:sldChg chg="del">
        <pc:chgData name="Erick Arostegui Cunza" userId="d89b6af450cec8f7" providerId="LiveId" clId="{425FBECE-6C82-4D15-AB4D-BFB933F0E302}" dt="2022-10-08T11:16:35.818" v="196" actId="47"/>
        <pc:sldMkLst>
          <pc:docMk/>
          <pc:sldMk cId="1221152035" sldId="719"/>
        </pc:sldMkLst>
      </pc:sldChg>
      <pc:sldChg chg="del">
        <pc:chgData name="Erick Arostegui Cunza" userId="d89b6af450cec8f7" providerId="LiveId" clId="{425FBECE-6C82-4D15-AB4D-BFB933F0E302}" dt="2022-10-08T11:16:36.051" v="197" actId="47"/>
        <pc:sldMkLst>
          <pc:docMk/>
          <pc:sldMk cId="818601773" sldId="720"/>
        </pc:sldMkLst>
      </pc:sldChg>
      <pc:sldChg chg="del">
        <pc:chgData name="Erick Arostegui Cunza" userId="d89b6af450cec8f7" providerId="LiveId" clId="{425FBECE-6C82-4D15-AB4D-BFB933F0E302}" dt="2022-10-08T11:16:36.551" v="198" actId="47"/>
        <pc:sldMkLst>
          <pc:docMk/>
          <pc:sldMk cId="3528764307" sldId="721"/>
        </pc:sldMkLst>
      </pc:sldChg>
      <pc:sldChg chg="del">
        <pc:chgData name="Erick Arostegui Cunza" userId="d89b6af450cec8f7" providerId="LiveId" clId="{425FBECE-6C82-4D15-AB4D-BFB933F0E302}" dt="2022-10-08T11:16:37.382" v="199" actId="47"/>
        <pc:sldMkLst>
          <pc:docMk/>
          <pc:sldMk cId="3566203459" sldId="722"/>
        </pc:sldMkLst>
      </pc:sldChg>
      <pc:sldChg chg="del">
        <pc:chgData name="Erick Arostegui Cunza" userId="d89b6af450cec8f7" providerId="LiveId" clId="{425FBECE-6C82-4D15-AB4D-BFB933F0E302}" dt="2022-10-08T11:16:37.808" v="200" actId="47"/>
        <pc:sldMkLst>
          <pc:docMk/>
          <pc:sldMk cId="1696103196" sldId="723"/>
        </pc:sldMkLst>
      </pc:sldChg>
      <pc:sldChg chg="del">
        <pc:chgData name="Erick Arostegui Cunza" userId="d89b6af450cec8f7" providerId="LiveId" clId="{425FBECE-6C82-4D15-AB4D-BFB933F0E302}" dt="2022-10-08T11:16:38.177" v="201" actId="47"/>
        <pc:sldMkLst>
          <pc:docMk/>
          <pc:sldMk cId="1998152364" sldId="724"/>
        </pc:sldMkLst>
      </pc:sldChg>
      <pc:sldChg chg="del">
        <pc:chgData name="Erick Arostegui Cunza" userId="d89b6af450cec8f7" providerId="LiveId" clId="{425FBECE-6C82-4D15-AB4D-BFB933F0E302}" dt="2022-10-08T11:16:38.524" v="202" actId="47"/>
        <pc:sldMkLst>
          <pc:docMk/>
          <pc:sldMk cId="2030428719" sldId="725"/>
        </pc:sldMkLst>
      </pc:sldChg>
      <pc:sldChg chg="del">
        <pc:chgData name="Erick Arostegui Cunza" userId="d89b6af450cec8f7" providerId="LiveId" clId="{425FBECE-6C82-4D15-AB4D-BFB933F0E302}" dt="2022-10-08T11:16:38.986" v="203" actId="47"/>
        <pc:sldMkLst>
          <pc:docMk/>
          <pc:sldMk cId="2686476447" sldId="726"/>
        </pc:sldMkLst>
      </pc:sldChg>
      <pc:sldChg chg="del">
        <pc:chgData name="Erick Arostegui Cunza" userId="d89b6af450cec8f7" providerId="LiveId" clId="{425FBECE-6C82-4D15-AB4D-BFB933F0E302}" dt="2022-10-08T11:16:39.333" v="204" actId="47"/>
        <pc:sldMkLst>
          <pc:docMk/>
          <pc:sldMk cId="1456051320" sldId="727"/>
        </pc:sldMkLst>
      </pc:sldChg>
      <pc:sldChg chg="del">
        <pc:chgData name="Erick Arostegui Cunza" userId="d89b6af450cec8f7" providerId="LiveId" clId="{425FBECE-6C82-4D15-AB4D-BFB933F0E302}" dt="2022-10-08T11:16:39.680" v="205" actId="47"/>
        <pc:sldMkLst>
          <pc:docMk/>
          <pc:sldMk cId="3659153989" sldId="728"/>
        </pc:sldMkLst>
      </pc:sldChg>
      <pc:sldChg chg="del">
        <pc:chgData name="Erick Arostegui Cunza" userId="d89b6af450cec8f7" providerId="LiveId" clId="{425FBECE-6C82-4D15-AB4D-BFB933F0E302}" dt="2022-10-08T11:16:39.961" v="206" actId="47"/>
        <pc:sldMkLst>
          <pc:docMk/>
          <pc:sldMk cId="2360695848" sldId="729"/>
        </pc:sldMkLst>
      </pc:sldChg>
      <pc:sldChg chg="del">
        <pc:chgData name="Erick Arostegui Cunza" userId="d89b6af450cec8f7" providerId="LiveId" clId="{425FBECE-6C82-4D15-AB4D-BFB933F0E302}" dt="2022-10-08T11:16:40.301" v="207" actId="47"/>
        <pc:sldMkLst>
          <pc:docMk/>
          <pc:sldMk cId="1078821082" sldId="730"/>
        </pc:sldMkLst>
      </pc:sldChg>
      <pc:sldChg chg="del">
        <pc:chgData name="Erick Arostegui Cunza" userId="d89b6af450cec8f7" providerId="LiveId" clId="{425FBECE-6C82-4D15-AB4D-BFB933F0E302}" dt="2022-10-08T11:16:41.169" v="209" actId="47"/>
        <pc:sldMkLst>
          <pc:docMk/>
          <pc:sldMk cId="1522980344" sldId="732"/>
        </pc:sldMkLst>
      </pc:sldChg>
      <pc:sldChg chg="del">
        <pc:chgData name="Erick Arostegui Cunza" userId="d89b6af450cec8f7" providerId="LiveId" clId="{425FBECE-6C82-4D15-AB4D-BFB933F0E302}" dt="2022-10-08T11:16:41.861" v="210" actId="47"/>
        <pc:sldMkLst>
          <pc:docMk/>
          <pc:sldMk cId="1512074419" sldId="733"/>
        </pc:sldMkLst>
      </pc:sldChg>
      <pc:sldChg chg="del">
        <pc:chgData name="Erick Arostegui Cunza" userId="d89b6af450cec8f7" providerId="LiveId" clId="{425FBECE-6C82-4D15-AB4D-BFB933F0E302}" dt="2022-10-08T11:16:42.456" v="211" actId="47"/>
        <pc:sldMkLst>
          <pc:docMk/>
          <pc:sldMk cId="3526271110" sldId="734"/>
        </pc:sldMkLst>
      </pc:sldChg>
      <pc:sldChg chg="del">
        <pc:chgData name="Erick Arostegui Cunza" userId="d89b6af450cec8f7" providerId="LiveId" clId="{425FBECE-6C82-4D15-AB4D-BFB933F0E302}" dt="2022-10-08T11:16:43.149" v="212" actId="47"/>
        <pc:sldMkLst>
          <pc:docMk/>
          <pc:sldMk cId="3687730263" sldId="735"/>
        </pc:sldMkLst>
      </pc:sldChg>
      <pc:sldChg chg="del">
        <pc:chgData name="Erick Arostegui Cunza" userId="d89b6af450cec8f7" providerId="LiveId" clId="{425FBECE-6C82-4D15-AB4D-BFB933F0E302}" dt="2022-10-08T11:16:43.568" v="213" actId="47"/>
        <pc:sldMkLst>
          <pc:docMk/>
          <pc:sldMk cId="2798967702" sldId="736"/>
        </pc:sldMkLst>
      </pc:sldChg>
      <pc:sldChg chg="del">
        <pc:chgData name="Erick Arostegui Cunza" userId="d89b6af450cec8f7" providerId="LiveId" clId="{425FBECE-6C82-4D15-AB4D-BFB933F0E302}" dt="2022-10-08T11:16:44.156" v="214" actId="47"/>
        <pc:sldMkLst>
          <pc:docMk/>
          <pc:sldMk cId="1932431186" sldId="737"/>
        </pc:sldMkLst>
      </pc:sldChg>
      <pc:sldChg chg="del">
        <pc:chgData name="Erick Arostegui Cunza" userId="d89b6af450cec8f7" providerId="LiveId" clId="{425FBECE-6C82-4D15-AB4D-BFB933F0E302}" dt="2022-10-08T11:16:44.544" v="215" actId="47"/>
        <pc:sldMkLst>
          <pc:docMk/>
          <pc:sldMk cId="3878175914" sldId="739"/>
        </pc:sldMkLst>
      </pc:sldChg>
      <pc:sldChg chg="del">
        <pc:chgData name="Erick Arostegui Cunza" userId="d89b6af450cec8f7" providerId="LiveId" clId="{425FBECE-6C82-4D15-AB4D-BFB933F0E302}" dt="2022-10-08T11:16:45.065" v="216" actId="47"/>
        <pc:sldMkLst>
          <pc:docMk/>
          <pc:sldMk cId="157768000" sldId="740"/>
        </pc:sldMkLst>
      </pc:sldChg>
      <pc:sldChg chg="addSp delSp modSp add del mod">
        <pc:chgData name="Erick Arostegui Cunza" userId="d89b6af450cec8f7" providerId="LiveId" clId="{425FBECE-6C82-4D15-AB4D-BFB933F0E302}" dt="2022-10-08T20:13:03.686" v="599" actId="20577"/>
        <pc:sldMkLst>
          <pc:docMk/>
          <pc:sldMk cId="3291515739" sldId="741"/>
        </pc:sldMkLst>
        <pc:spChg chg="mod">
          <ac:chgData name="Erick Arostegui Cunza" userId="d89b6af450cec8f7" providerId="LiveId" clId="{425FBECE-6C82-4D15-AB4D-BFB933F0E302}" dt="2022-10-08T11:37:35.479" v="478" actId="313"/>
          <ac:spMkLst>
            <pc:docMk/>
            <pc:sldMk cId="3291515739" sldId="741"/>
            <ac:spMk id="6" creationId="{53146035-6BDA-3C1E-A86C-A633F9510E08}"/>
          </ac:spMkLst>
        </pc:spChg>
        <pc:spChg chg="mod">
          <ac:chgData name="Erick Arostegui Cunza" userId="d89b6af450cec8f7" providerId="LiveId" clId="{425FBECE-6C82-4D15-AB4D-BFB933F0E302}" dt="2022-10-08T12:11:47.837" v="484" actId="1076"/>
          <ac:spMkLst>
            <pc:docMk/>
            <pc:sldMk cId="3291515739" sldId="741"/>
            <ac:spMk id="8" creationId="{BEE35CA7-FDDE-6CBB-8670-E821CDB7198B}"/>
          </ac:spMkLst>
        </pc:spChg>
        <pc:spChg chg="mod">
          <ac:chgData name="Erick Arostegui Cunza" userId="d89b6af450cec8f7" providerId="LiveId" clId="{425FBECE-6C82-4D15-AB4D-BFB933F0E302}" dt="2022-10-08T20:13:03.686" v="599" actId="20577"/>
          <ac:spMkLst>
            <pc:docMk/>
            <pc:sldMk cId="3291515739" sldId="741"/>
            <ac:spMk id="9" creationId="{56C889CB-F393-4BCE-A5E8-AA9AC2D328BD}"/>
          </ac:spMkLst>
        </pc:spChg>
        <pc:spChg chg="mod">
          <ac:chgData name="Erick Arostegui Cunza" userId="d89b6af450cec8f7" providerId="LiveId" clId="{425FBECE-6C82-4D15-AB4D-BFB933F0E302}" dt="2022-10-08T12:12:06.949" v="490" actId="1076"/>
          <ac:spMkLst>
            <pc:docMk/>
            <pc:sldMk cId="3291515739" sldId="741"/>
            <ac:spMk id="11" creationId="{4400C329-5703-786C-D40B-D2111BF6E0F8}"/>
          </ac:spMkLst>
        </pc:spChg>
        <pc:spChg chg="mod">
          <ac:chgData name="Erick Arostegui Cunza" userId="d89b6af450cec8f7" providerId="LiveId" clId="{425FBECE-6C82-4D15-AB4D-BFB933F0E302}" dt="2022-10-08T12:12:50.280" v="493" actId="1076"/>
          <ac:spMkLst>
            <pc:docMk/>
            <pc:sldMk cId="3291515739" sldId="741"/>
            <ac:spMk id="20" creationId="{42A6EDAA-A584-3119-F089-7993026536F2}"/>
          </ac:spMkLst>
        </pc:spChg>
        <pc:picChg chg="add mod">
          <ac:chgData name="Erick Arostegui Cunza" userId="d89b6af450cec8f7" providerId="LiveId" clId="{425FBECE-6C82-4D15-AB4D-BFB933F0E302}" dt="2022-10-08T12:18:04.924" v="501" actId="29295"/>
          <ac:picMkLst>
            <pc:docMk/>
            <pc:sldMk cId="3291515739" sldId="741"/>
            <ac:picMk id="3" creationId="{851FF79A-1A0A-8E3F-34B8-DAC66DC685AF}"/>
          </ac:picMkLst>
        </pc:picChg>
        <pc:picChg chg="add del mod">
          <ac:chgData name="Erick Arostegui Cunza" userId="d89b6af450cec8f7" providerId="LiveId" clId="{425FBECE-6C82-4D15-AB4D-BFB933F0E302}" dt="2022-10-08T12:23:39.205" v="507" actId="21"/>
          <ac:picMkLst>
            <pc:docMk/>
            <pc:sldMk cId="3291515739" sldId="741"/>
            <ac:picMk id="5" creationId="{9DB511E5-DB3A-C284-F079-3CCFF34D9A40}"/>
          </ac:picMkLst>
        </pc:picChg>
        <pc:picChg chg="add mod">
          <ac:chgData name="Erick Arostegui Cunza" userId="d89b6af450cec8f7" providerId="LiveId" clId="{425FBECE-6C82-4D15-AB4D-BFB933F0E302}" dt="2022-10-08T12:23:46.176" v="510" actId="1366"/>
          <ac:picMkLst>
            <pc:docMk/>
            <pc:sldMk cId="3291515739" sldId="741"/>
            <ac:picMk id="7" creationId="{FC65C7C6-1381-C666-A36D-565A5B41DE94}"/>
          </ac:picMkLst>
        </pc:picChg>
        <pc:picChg chg="add del mod">
          <ac:chgData name="Erick Arostegui Cunza" userId="d89b6af450cec8f7" providerId="LiveId" clId="{425FBECE-6C82-4D15-AB4D-BFB933F0E302}" dt="2022-10-08T12:28:09.168" v="516" actId="478"/>
          <ac:picMkLst>
            <pc:docMk/>
            <pc:sldMk cId="3291515739" sldId="741"/>
            <ac:picMk id="12" creationId="{E2B7A932-4FB6-8F6B-AB07-391712320EC9}"/>
          </ac:picMkLst>
        </pc:picChg>
        <pc:picChg chg="add mod">
          <ac:chgData name="Erick Arostegui Cunza" userId="d89b6af450cec8f7" providerId="LiveId" clId="{425FBECE-6C82-4D15-AB4D-BFB933F0E302}" dt="2022-10-08T12:36:30.068" v="521" actId="1076"/>
          <ac:picMkLst>
            <pc:docMk/>
            <pc:sldMk cId="3291515739" sldId="741"/>
            <ac:picMk id="14" creationId="{46E45141-B86D-CE0C-5F1B-76315527BBC5}"/>
          </ac:picMkLst>
        </pc:picChg>
        <pc:picChg chg="del">
          <ac:chgData name="Erick Arostegui Cunza" userId="d89b6af450cec8f7" providerId="LiveId" clId="{425FBECE-6C82-4D15-AB4D-BFB933F0E302}" dt="2022-10-08T12:23:40.836" v="508" actId="478"/>
          <ac:picMkLst>
            <pc:docMk/>
            <pc:sldMk cId="3291515739" sldId="741"/>
            <ac:picMk id="15" creationId="{3B4F6684-9FBB-FE4B-82C9-FAC00C30E786}"/>
          </ac:picMkLst>
        </pc:picChg>
        <pc:picChg chg="del">
          <ac:chgData name="Erick Arostegui Cunza" userId="d89b6af450cec8f7" providerId="LiveId" clId="{425FBECE-6C82-4D15-AB4D-BFB933F0E302}" dt="2022-10-08T12:17:58.216" v="499" actId="478"/>
          <ac:picMkLst>
            <pc:docMk/>
            <pc:sldMk cId="3291515739" sldId="741"/>
            <ac:picMk id="17" creationId="{8F73DC96-A66F-F594-180B-01E6193C16BC}"/>
          </ac:picMkLst>
        </pc:picChg>
        <pc:picChg chg="del">
          <ac:chgData name="Erick Arostegui Cunza" userId="d89b6af450cec8f7" providerId="LiveId" clId="{425FBECE-6C82-4D15-AB4D-BFB933F0E302}" dt="2022-10-08T12:36:35.056" v="522" actId="478"/>
          <ac:picMkLst>
            <pc:docMk/>
            <pc:sldMk cId="3291515739" sldId="741"/>
            <ac:picMk id="18" creationId="{D6A2B543-B5B9-7C1C-17D1-C6C7DEB39584}"/>
          </ac:picMkLst>
        </pc:picChg>
        <pc:picChg chg="add del">
          <ac:chgData name="Erick Arostegui Cunza" userId="d89b6af450cec8f7" providerId="LiveId" clId="{425FBECE-6C82-4D15-AB4D-BFB933F0E302}" dt="2022-10-08T12:27:21.476" v="512"/>
          <ac:picMkLst>
            <pc:docMk/>
            <pc:sldMk cId="3291515739" sldId="741"/>
            <ac:picMk id="1026" creationId="{FE94B290-6DDF-F6AF-C035-19A30DC1FEF9}"/>
          </ac:picMkLst>
        </pc:picChg>
      </pc:sldChg>
      <pc:sldChg chg="del">
        <pc:chgData name="Erick Arostegui Cunza" userId="d89b6af450cec8f7" providerId="LiveId" clId="{425FBECE-6C82-4D15-AB4D-BFB933F0E302}" dt="2022-10-08T11:16:45.989" v="218" actId="47"/>
        <pc:sldMkLst>
          <pc:docMk/>
          <pc:sldMk cId="4291232037" sldId="742"/>
        </pc:sldMkLst>
      </pc:sldChg>
      <pc:sldChg chg="del">
        <pc:chgData name="Erick Arostegui Cunza" userId="d89b6af450cec8f7" providerId="LiveId" clId="{425FBECE-6C82-4D15-AB4D-BFB933F0E302}" dt="2022-10-08T11:16:46.478" v="219" actId="47"/>
        <pc:sldMkLst>
          <pc:docMk/>
          <pc:sldMk cId="2325255408" sldId="743"/>
        </pc:sldMkLst>
      </pc:sldChg>
      <pc:sldChg chg="del">
        <pc:chgData name="Erick Arostegui Cunza" userId="d89b6af450cec8f7" providerId="LiveId" clId="{425FBECE-6C82-4D15-AB4D-BFB933F0E302}" dt="2022-10-08T11:16:47.021" v="220" actId="47"/>
        <pc:sldMkLst>
          <pc:docMk/>
          <pc:sldMk cId="3807727061" sldId="744"/>
        </pc:sldMkLst>
      </pc:sldChg>
      <pc:sldChg chg="del">
        <pc:chgData name="Erick Arostegui Cunza" userId="d89b6af450cec8f7" providerId="LiveId" clId="{425FBECE-6C82-4D15-AB4D-BFB933F0E302}" dt="2022-10-08T11:16:47.523" v="221" actId="47"/>
        <pc:sldMkLst>
          <pc:docMk/>
          <pc:sldMk cId="4216382252" sldId="745"/>
        </pc:sldMkLst>
      </pc:sldChg>
      <pc:sldChg chg="del">
        <pc:chgData name="Erick Arostegui Cunza" userId="d89b6af450cec8f7" providerId="LiveId" clId="{425FBECE-6C82-4D15-AB4D-BFB933F0E302}" dt="2022-10-08T11:16:49.651" v="222" actId="47"/>
        <pc:sldMkLst>
          <pc:docMk/>
          <pc:sldMk cId="3546986118" sldId="746"/>
        </pc:sldMkLst>
      </pc:sldChg>
      <pc:sldChg chg="del">
        <pc:chgData name="Erick Arostegui Cunza" userId="d89b6af450cec8f7" providerId="LiveId" clId="{425FBECE-6C82-4D15-AB4D-BFB933F0E302}" dt="2022-10-08T11:16:50.950" v="223" actId="47"/>
        <pc:sldMkLst>
          <pc:docMk/>
          <pc:sldMk cId="3559352421" sldId="747"/>
        </pc:sldMkLst>
      </pc:sldChg>
      <pc:sldChg chg="del">
        <pc:chgData name="Erick Arostegui Cunza" userId="d89b6af450cec8f7" providerId="LiveId" clId="{425FBECE-6C82-4D15-AB4D-BFB933F0E302}" dt="2022-10-08T11:16:51.294" v="224" actId="47"/>
        <pc:sldMkLst>
          <pc:docMk/>
          <pc:sldMk cId="3375787329" sldId="748"/>
        </pc:sldMkLst>
      </pc:sldChg>
      <pc:sldChg chg="del">
        <pc:chgData name="Erick Arostegui Cunza" userId="d89b6af450cec8f7" providerId="LiveId" clId="{425FBECE-6C82-4D15-AB4D-BFB933F0E302}" dt="2022-10-08T11:16:51.851" v="225" actId="47"/>
        <pc:sldMkLst>
          <pc:docMk/>
          <pc:sldMk cId="2731613193" sldId="749"/>
        </pc:sldMkLst>
      </pc:sldChg>
      <pc:sldChg chg="del">
        <pc:chgData name="Erick Arostegui Cunza" userId="d89b6af450cec8f7" providerId="LiveId" clId="{425FBECE-6C82-4D15-AB4D-BFB933F0E302}" dt="2022-10-08T11:16:52.485" v="226" actId="47"/>
        <pc:sldMkLst>
          <pc:docMk/>
          <pc:sldMk cId="3324671124" sldId="750"/>
        </pc:sldMkLst>
      </pc:sldChg>
      <pc:sldChg chg="del">
        <pc:chgData name="Erick Arostegui Cunza" userId="d89b6af450cec8f7" providerId="LiveId" clId="{425FBECE-6C82-4D15-AB4D-BFB933F0E302}" dt="2022-10-08T11:16:53.224" v="227" actId="47"/>
        <pc:sldMkLst>
          <pc:docMk/>
          <pc:sldMk cId="3010673787" sldId="751"/>
        </pc:sldMkLst>
      </pc:sldChg>
      <pc:sldChg chg="del">
        <pc:chgData name="Erick Arostegui Cunza" userId="d89b6af450cec8f7" providerId="LiveId" clId="{425FBECE-6C82-4D15-AB4D-BFB933F0E302}" dt="2022-10-08T11:16:53.643" v="228" actId="47"/>
        <pc:sldMkLst>
          <pc:docMk/>
          <pc:sldMk cId="610528358" sldId="752"/>
        </pc:sldMkLst>
      </pc:sldChg>
      <pc:sldChg chg="del">
        <pc:chgData name="Erick Arostegui Cunza" userId="d89b6af450cec8f7" providerId="LiveId" clId="{425FBECE-6C82-4D15-AB4D-BFB933F0E302}" dt="2022-10-08T11:17:07.703" v="256" actId="47"/>
        <pc:sldMkLst>
          <pc:docMk/>
          <pc:sldMk cId="2258410952" sldId="753"/>
        </pc:sldMkLst>
      </pc:sldChg>
      <pc:sldChg chg="del">
        <pc:chgData name="Erick Arostegui Cunza" userId="d89b6af450cec8f7" providerId="LiveId" clId="{425FBECE-6C82-4D15-AB4D-BFB933F0E302}" dt="2022-10-08T11:16:55.156" v="229" actId="47"/>
        <pc:sldMkLst>
          <pc:docMk/>
          <pc:sldMk cId="3354024254" sldId="754"/>
        </pc:sldMkLst>
      </pc:sldChg>
      <pc:sldChg chg="del">
        <pc:chgData name="Erick Arostegui Cunza" userId="d89b6af450cec8f7" providerId="LiveId" clId="{425FBECE-6C82-4D15-AB4D-BFB933F0E302}" dt="2022-10-08T11:16:56.626" v="230" actId="47"/>
        <pc:sldMkLst>
          <pc:docMk/>
          <pc:sldMk cId="2251730295" sldId="755"/>
        </pc:sldMkLst>
      </pc:sldChg>
      <pc:sldChg chg="addSp delSp modSp mod">
        <pc:chgData name="Erick Arostegui Cunza" userId="d89b6af450cec8f7" providerId="LiveId" clId="{425FBECE-6C82-4D15-AB4D-BFB933F0E302}" dt="2022-10-08T20:12:38.129" v="585" actId="20577"/>
        <pc:sldMkLst>
          <pc:docMk/>
          <pc:sldMk cId="2203557656" sldId="756"/>
        </pc:sldMkLst>
        <pc:spChg chg="mod">
          <ac:chgData name="Erick Arostegui Cunza" userId="d89b6af450cec8f7" providerId="LiveId" clId="{425FBECE-6C82-4D15-AB4D-BFB933F0E302}" dt="2022-10-08T11:21:23.379" v="328" actId="1076"/>
          <ac:spMkLst>
            <pc:docMk/>
            <pc:sldMk cId="2203557656" sldId="756"/>
            <ac:spMk id="3" creationId="{F2D89177-AC43-E6AB-6FBC-DF9E1ED3F533}"/>
          </ac:spMkLst>
        </pc:spChg>
        <pc:spChg chg="mod">
          <ac:chgData name="Erick Arostegui Cunza" userId="d89b6af450cec8f7" providerId="LiveId" clId="{425FBECE-6C82-4D15-AB4D-BFB933F0E302}" dt="2022-10-08T11:17:47.568" v="301"/>
          <ac:spMkLst>
            <pc:docMk/>
            <pc:sldMk cId="2203557656" sldId="756"/>
            <ac:spMk id="4" creationId="{87BA9DF7-BAB5-1384-114E-BFBE716552F7}"/>
          </ac:spMkLst>
        </pc:spChg>
        <pc:spChg chg="add del">
          <ac:chgData name="Erick Arostegui Cunza" userId="d89b6af450cec8f7" providerId="LiveId" clId="{425FBECE-6C82-4D15-AB4D-BFB933F0E302}" dt="2022-10-08T11:21:33.258" v="330" actId="22"/>
          <ac:spMkLst>
            <pc:docMk/>
            <pc:sldMk cId="2203557656" sldId="756"/>
            <ac:spMk id="8" creationId="{A6609F61-36F5-6AB0-9E74-DDFBC4FB0BD1}"/>
          </ac:spMkLst>
        </pc:spChg>
        <pc:spChg chg="mod">
          <ac:chgData name="Erick Arostegui Cunza" userId="d89b6af450cec8f7" providerId="LiveId" clId="{425FBECE-6C82-4D15-AB4D-BFB933F0E302}" dt="2022-10-08T20:12:38.129" v="585" actId="20577"/>
          <ac:spMkLst>
            <pc:docMk/>
            <pc:sldMk cId="2203557656" sldId="756"/>
            <ac:spMk id="9" creationId="{56C889CB-F393-4BCE-A5E8-AA9AC2D328BD}"/>
          </ac:spMkLst>
        </pc:spChg>
        <pc:picChg chg="del mod">
          <ac:chgData name="Erick Arostegui Cunza" userId="d89b6af450cec8f7" providerId="LiveId" clId="{425FBECE-6C82-4D15-AB4D-BFB933F0E302}" dt="2022-10-08T11:18:22.499" v="303" actId="478"/>
          <ac:picMkLst>
            <pc:docMk/>
            <pc:sldMk cId="2203557656" sldId="756"/>
            <ac:picMk id="5" creationId="{39745BFC-39FA-9018-356D-6C69D5FEF419}"/>
          </ac:picMkLst>
        </pc:picChg>
        <pc:picChg chg="add mod">
          <ac:chgData name="Erick Arostegui Cunza" userId="d89b6af450cec8f7" providerId="LiveId" clId="{425FBECE-6C82-4D15-AB4D-BFB933F0E302}" dt="2022-10-08T11:24:08.494" v="352" actId="1366"/>
          <ac:picMkLst>
            <pc:docMk/>
            <pc:sldMk cId="2203557656" sldId="756"/>
            <ac:picMk id="6" creationId="{534EA707-50D9-A724-0F6B-831A8794FD7E}"/>
          </ac:picMkLst>
        </pc:picChg>
      </pc:sldChg>
      <pc:sldChg chg="del">
        <pc:chgData name="Erick Arostegui Cunza" userId="d89b6af450cec8f7" providerId="LiveId" clId="{425FBECE-6C82-4D15-AB4D-BFB933F0E302}" dt="2022-10-08T11:16:57.845" v="231" actId="47"/>
        <pc:sldMkLst>
          <pc:docMk/>
          <pc:sldMk cId="2339738547" sldId="757"/>
        </pc:sldMkLst>
      </pc:sldChg>
      <pc:sldChg chg="del">
        <pc:chgData name="Erick Arostegui Cunza" userId="d89b6af450cec8f7" providerId="LiveId" clId="{425FBECE-6C82-4D15-AB4D-BFB933F0E302}" dt="2022-10-08T11:16:58.521" v="232" actId="47"/>
        <pc:sldMkLst>
          <pc:docMk/>
          <pc:sldMk cId="582716692" sldId="758"/>
        </pc:sldMkLst>
      </pc:sldChg>
      <pc:sldChg chg="del">
        <pc:chgData name="Erick Arostegui Cunza" userId="d89b6af450cec8f7" providerId="LiveId" clId="{425FBECE-6C82-4D15-AB4D-BFB933F0E302}" dt="2022-10-08T11:16:58.952" v="233" actId="47"/>
        <pc:sldMkLst>
          <pc:docMk/>
          <pc:sldMk cId="1460373794" sldId="759"/>
        </pc:sldMkLst>
      </pc:sldChg>
      <pc:sldChg chg="del">
        <pc:chgData name="Erick Arostegui Cunza" userId="d89b6af450cec8f7" providerId="LiveId" clId="{425FBECE-6C82-4D15-AB4D-BFB933F0E302}" dt="2022-10-08T11:16:59.324" v="234" actId="47"/>
        <pc:sldMkLst>
          <pc:docMk/>
          <pc:sldMk cId="3291847134" sldId="760"/>
        </pc:sldMkLst>
      </pc:sldChg>
      <pc:sldChg chg="del">
        <pc:chgData name="Erick Arostegui Cunza" userId="d89b6af450cec8f7" providerId="LiveId" clId="{425FBECE-6C82-4D15-AB4D-BFB933F0E302}" dt="2022-10-08T11:16:59.670" v="235" actId="47"/>
        <pc:sldMkLst>
          <pc:docMk/>
          <pc:sldMk cId="4087451141" sldId="761"/>
        </pc:sldMkLst>
      </pc:sldChg>
      <pc:sldChg chg="del">
        <pc:chgData name="Erick Arostegui Cunza" userId="d89b6af450cec8f7" providerId="LiveId" clId="{425FBECE-6C82-4D15-AB4D-BFB933F0E302}" dt="2022-10-08T11:16:59.938" v="236" actId="47"/>
        <pc:sldMkLst>
          <pc:docMk/>
          <pc:sldMk cId="1875233554" sldId="762"/>
        </pc:sldMkLst>
      </pc:sldChg>
      <pc:sldChg chg="del">
        <pc:chgData name="Erick Arostegui Cunza" userId="d89b6af450cec8f7" providerId="LiveId" clId="{425FBECE-6C82-4D15-AB4D-BFB933F0E302}" dt="2022-10-08T11:17:00.172" v="237" actId="47"/>
        <pc:sldMkLst>
          <pc:docMk/>
          <pc:sldMk cId="1012162315" sldId="763"/>
        </pc:sldMkLst>
      </pc:sldChg>
      <pc:sldChg chg="del">
        <pc:chgData name="Erick Arostegui Cunza" userId="d89b6af450cec8f7" providerId="LiveId" clId="{425FBECE-6C82-4D15-AB4D-BFB933F0E302}" dt="2022-10-08T11:17:00.397" v="238" actId="47"/>
        <pc:sldMkLst>
          <pc:docMk/>
          <pc:sldMk cId="2794598273" sldId="764"/>
        </pc:sldMkLst>
      </pc:sldChg>
      <pc:sldChg chg="del">
        <pc:chgData name="Erick Arostegui Cunza" userId="d89b6af450cec8f7" providerId="LiveId" clId="{425FBECE-6C82-4D15-AB4D-BFB933F0E302}" dt="2022-10-08T11:17:00.830" v="239" actId="47"/>
        <pc:sldMkLst>
          <pc:docMk/>
          <pc:sldMk cId="684175768" sldId="765"/>
        </pc:sldMkLst>
      </pc:sldChg>
      <pc:sldChg chg="del">
        <pc:chgData name="Erick Arostegui Cunza" userId="d89b6af450cec8f7" providerId="LiveId" clId="{425FBECE-6C82-4D15-AB4D-BFB933F0E302}" dt="2022-10-08T11:17:01.044" v="240" actId="47"/>
        <pc:sldMkLst>
          <pc:docMk/>
          <pc:sldMk cId="3406938619" sldId="766"/>
        </pc:sldMkLst>
      </pc:sldChg>
      <pc:sldChg chg="del">
        <pc:chgData name="Erick Arostegui Cunza" userId="d89b6af450cec8f7" providerId="LiveId" clId="{425FBECE-6C82-4D15-AB4D-BFB933F0E302}" dt="2022-10-08T11:17:01.335" v="241" actId="47"/>
        <pc:sldMkLst>
          <pc:docMk/>
          <pc:sldMk cId="2729065513" sldId="767"/>
        </pc:sldMkLst>
      </pc:sldChg>
      <pc:sldChg chg="del">
        <pc:chgData name="Erick Arostegui Cunza" userId="d89b6af450cec8f7" providerId="LiveId" clId="{425FBECE-6C82-4D15-AB4D-BFB933F0E302}" dt="2022-10-08T11:17:01.544" v="242" actId="47"/>
        <pc:sldMkLst>
          <pc:docMk/>
          <pc:sldMk cId="3608494302" sldId="768"/>
        </pc:sldMkLst>
      </pc:sldChg>
      <pc:sldChg chg="del">
        <pc:chgData name="Erick Arostegui Cunza" userId="d89b6af450cec8f7" providerId="LiveId" clId="{425FBECE-6C82-4D15-AB4D-BFB933F0E302}" dt="2022-10-08T11:17:01.723" v="243" actId="47"/>
        <pc:sldMkLst>
          <pc:docMk/>
          <pc:sldMk cId="1427141532" sldId="769"/>
        </pc:sldMkLst>
      </pc:sldChg>
      <pc:sldChg chg="del">
        <pc:chgData name="Erick Arostegui Cunza" userId="d89b6af450cec8f7" providerId="LiveId" clId="{425FBECE-6C82-4D15-AB4D-BFB933F0E302}" dt="2022-10-08T11:17:01.911" v="244" actId="47"/>
        <pc:sldMkLst>
          <pc:docMk/>
          <pc:sldMk cId="650352524" sldId="770"/>
        </pc:sldMkLst>
      </pc:sldChg>
      <pc:sldChg chg="del">
        <pc:chgData name="Erick Arostegui Cunza" userId="d89b6af450cec8f7" providerId="LiveId" clId="{425FBECE-6C82-4D15-AB4D-BFB933F0E302}" dt="2022-10-08T11:17:02.084" v="245" actId="47"/>
        <pc:sldMkLst>
          <pc:docMk/>
          <pc:sldMk cId="2244420745" sldId="771"/>
        </pc:sldMkLst>
      </pc:sldChg>
      <pc:sldChg chg="del">
        <pc:chgData name="Erick Arostegui Cunza" userId="d89b6af450cec8f7" providerId="LiveId" clId="{425FBECE-6C82-4D15-AB4D-BFB933F0E302}" dt="2022-10-08T11:17:02.278" v="246" actId="47"/>
        <pc:sldMkLst>
          <pc:docMk/>
          <pc:sldMk cId="3080979990" sldId="772"/>
        </pc:sldMkLst>
      </pc:sldChg>
      <pc:sldChg chg="del">
        <pc:chgData name="Erick Arostegui Cunza" userId="d89b6af450cec8f7" providerId="LiveId" clId="{425FBECE-6C82-4D15-AB4D-BFB933F0E302}" dt="2022-10-08T11:17:02.484" v="247" actId="47"/>
        <pc:sldMkLst>
          <pc:docMk/>
          <pc:sldMk cId="2388894348" sldId="773"/>
        </pc:sldMkLst>
      </pc:sldChg>
      <pc:sldChg chg="del">
        <pc:chgData name="Erick Arostegui Cunza" userId="d89b6af450cec8f7" providerId="LiveId" clId="{425FBECE-6C82-4D15-AB4D-BFB933F0E302}" dt="2022-10-08T11:17:02.671" v="248" actId="47"/>
        <pc:sldMkLst>
          <pc:docMk/>
          <pc:sldMk cId="4053084358" sldId="774"/>
        </pc:sldMkLst>
      </pc:sldChg>
      <pc:sldChg chg="del">
        <pc:chgData name="Erick Arostegui Cunza" userId="d89b6af450cec8f7" providerId="LiveId" clId="{425FBECE-6C82-4D15-AB4D-BFB933F0E302}" dt="2022-10-08T11:17:02.881" v="249" actId="47"/>
        <pc:sldMkLst>
          <pc:docMk/>
          <pc:sldMk cId="4063569118" sldId="775"/>
        </pc:sldMkLst>
      </pc:sldChg>
      <pc:sldChg chg="del">
        <pc:chgData name="Erick Arostegui Cunza" userId="d89b6af450cec8f7" providerId="LiveId" clId="{425FBECE-6C82-4D15-AB4D-BFB933F0E302}" dt="2022-10-08T11:17:03.060" v="250" actId="47"/>
        <pc:sldMkLst>
          <pc:docMk/>
          <pc:sldMk cId="3609878278" sldId="776"/>
        </pc:sldMkLst>
      </pc:sldChg>
      <pc:sldChg chg="del">
        <pc:chgData name="Erick Arostegui Cunza" userId="d89b6af450cec8f7" providerId="LiveId" clId="{425FBECE-6C82-4D15-AB4D-BFB933F0E302}" dt="2022-10-08T11:17:03.253" v="251" actId="47"/>
        <pc:sldMkLst>
          <pc:docMk/>
          <pc:sldMk cId="1955918844" sldId="777"/>
        </pc:sldMkLst>
      </pc:sldChg>
      <pc:sldChg chg="del">
        <pc:chgData name="Erick Arostegui Cunza" userId="d89b6af450cec8f7" providerId="LiveId" clId="{425FBECE-6C82-4D15-AB4D-BFB933F0E302}" dt="2022-10-08T11:17:03.438" v="252" actId="47"/>
        <pc:sldMkLst>
          <pc:docMk/>
          <pc:sldMk cId="3893419421" sldId="778"/>
        </pc:sldMkLst>
      </pc:sldChg>
      <pc:sldChg chg="del">
        <pc:chgData name="Erick Arostegui Cunza" userId="d89b6af450cec8f7" providerId="LiveId" clId="{425FBECE-6C82-4D15-AB4D-BFB933F0E302}" dt="2022-10-08T11:17:03.644" v="253" actId="47"/>
        <pc:sldMkLst>
          <pc:docMk/>
          <pc:sldMk cId="2005096454" sldId="779"/>
        </pc:sldMkLst>
      </pc:sldChg>
      <pc:sldChg chg="del">
        <pc:chgData name="Erick Arostegui Cunza" userId="d89b6af450cec8f7" providerId="LiveId" clId="{425FBECE-6C82-4D15-AB4D-BFB933F0E302}" dt="2022-10-08T11:17:03.854" v="254" actId="47"/>
        <pc:sldMkLst>
          <pc:docMk/>
          <pc:sldMk cId="1891731746" sldId="780"/>
        </pc:sldMkLst>
      </pc:sldChg>
      <pc:sldChg chg="del">
        <pc:chgData name="Erick Arostegui Cunza" userId="d89b6af450cec8f7" providerId="LiveId" clId="{425FBECE-6C82-4D15-AB4D-BFB933F0E302}" dt="2022-10-08T11:17:04.037" v="255" actId="47"/>
        <pc:sldMkLst>
          <pc:docMk/>
          <pc:sldMk cId="3052539707" sldId="781"/>
        </pc:sldMkLst>
      </pc:sldChg>
      <pc:sldChg chg="addSp delSp modSp mod">
        <pc:chgData name="Erick Arostegui Cunza" userId="d89b6af450cec8f7" providerId="LiveId" clId="{425FBECE-6C82-4D15-AB4D-BFB933F0E302}" dt="2022-10-22T00:24:31.800" v="3847" actId="1366"/>
        <pc:sldMkLst>
          <pc:docMk/>
          <pc:sldMk cId="1819261052" sldId="782"/>
        </pc:sldMkLst>
        <pc:spChg chg="mod">
          <ac:chgData name="Erick Arostegui Cunza" userId="d89b6af450cec8f7" providerId="LiveId" clId="{425FBECE-6C82-4D15-AB4D-BFB933F0E302}" dt="2022-10-09T22:04:55.028" v="932"/>
          <ac:spMkLst>
            <pc:docMk/>
            <pc:sldMk cId="1819261052" sldId="782"/>
            <ac:spMk id="6" creationId="{DB7CA870-7AAA-4C4E-9578-9EA791AD8BD3}"/>
          </ac:spMkLst>
        </pc:spChg>
        <pc:picChg chg="del">
          <ac:chgData name="Erick Arostegui Cunza" userId="d89b6af450cec8f7" providerId="LiveId" clId="{425FBECE-6C82-4D15-AB4D-BFB933F0E302}" dt="2022-10-09T22:04:56.803" v="933" actId="478"/>
          <ac:picMkLst>
            <pc:docMk/>
            <pc:sldMk cId="1819261052" sldId="782"/>
            <ac:picMk id="7" creationId="{E708B8CC-0FF7-29C5-1586-820944D30291}"/>
          </ac:picMkLst>
        </pc:picChg>
        <pc:picChg chg="add mod">
          <ac:chgData name="Erick Arostegui Cunza" userId="d89b6af450cec8f7" providerId="LiveId" clId="{425FBECE-6C82-4D15-AB4D-BFB933F0E302}" dt="2022-10-22T00:24:31.800" v="3847" actId="1366"/>
          <ac:picMkLst>
            <pc:docMk/>
            <pc:sldMk cId="1819261052" sldId="782"/>
            <ac:picMk id="1026" creationId="{EF356B74-3A24-12FD-C775-C40B17731BBB}"/>
          </ac:picMkLst>
        </pc:picChg>
      </pc:sldChg>
      <pc:sldChg chg="del">
        <pc:chgData name="Erick Arostegui Cunza" userId="d89b6af450cec8f7" providerId="LiveId" clId="{425FBECE-6C82-4D15-AB4D-BFB933F0E302}" dt="2022-10-08T11:17:25.688" v="299" actId="47"/>
        <pc:sldMkLst>
          <pc:docMk/>
          <pc:sldMk cId="145989423" sldId="783"/>
        </pc:sldMkLst>
      </pc:sldChg>
      <pc:sldChg chg="del">
        <pc:chgData name="Erick Arostegui Cunza" userId="d89b6af450cec8f7" providerId="LiveId" clId="{425FBECE-6C82-4D15-AB4D-BFB933F0E302}" dt="2022-10-08T11:17:11.253" v="257" actId="47"/>
        <pc:sldMkLst>
          <pc:docMk/>
          <pc:sldMk cId="3991852352" sldId="784"/>
        </pc:sldMkLst>
      </pc:sldChg>
      <pc:sldChg chg="del">
        <pc:chgData name="Erick Arostegui Cunza" userId="d89b6af450cec8f7" providerId="LiveId" clId="{425FBECE-6C82-4D15-AB4D-BFB933F0E302}" dt="2022-10-08T11:17:11.539" v="258" actId="47"/>
        <pc:sldMkLst>
          <pc:docMk/>
          <pc:sldMk cId="1205235206" sldId="785"/>
        </pc:sldMkLst>
      </pc:sldChg>
      <pc:sldChg chg="del">
        <pc:chgData name="Erick Arostegui Cunza" userId="d89b6af450cec8f7" providerId="LiveId" clId="{425FBECE-6C82-4D15-AB4D-BFB933F0E302}" dt="2022-10-08T11:17:12.433" v="259" actId="47"/>
        <pc:sldMkLst>
          <pc:docMk/>
          <pc:sldMk cId="2042141221" sldId="786"/>
        </pc:sldMkLst>
      </pc:sldChg>
      <pc:sldChg chg="del">
        <pc:chgData name="Erick Arostegui Cunza" userId="d89b6af450cec8f7" providerId="LiveId" clId="{425FBECE-6C82-4D15-AB4D-BFB933F0E302}" dt="2022-10-08T11:17:12.827" v="260" actId="47"/>
        <pc:sldMkLst>
          <pc:docMk/>
          <pc:sldMk cId="389206657" sldId="787"/>
        </pc:sldMkLst>
      </pc:sldChg>
      <pc:sldChg chg="del">
        <pc:chgData name="Erick Arostegui Cunza" userId="d89b6af450cec8f7" providerId="LiveId" clId="{425FBECE-6C82-4D15-AB4D-BFB933F0E302}" dt="2022-10-08T11:17:13.309" v="261" actId="47"/>
        <pc:sldMkLst>
          <pc:docMk/>
          <pc:sldMk cId="1871001163" sldId="788"/>
        </pc:sldMkLst>
      </pc:sldChg>
      <pc:sldChg chg="del">
        <pc:chgData name="Erick Arostegui Cunza" userId="d89b6af450cec8f7" providerId="LiveId" clId="{425FBECE-6C82-4D15-AB4D-BFB933F0E302}" dt="2022-10-08T11:17:13.928" v="262" actId="47"/>
        <pc:sldMkLst>
          <pc:docMk/>
          <pc:sldMk cId="3547559501" sldId="789"/>
        </pc:sldMkLst>
      </pc:sldChg>
      <pc:sldChg chg="del">
        <pc:chgData name="Erick Arostegui Cunza" userId="d89b6af450cec8f7" providerId="LiveId" clId="{425FBECE-6C82-4D15-AB4D-BFB933F0E302}" dt="2022-10-08T11:17:14.422" v="263" actId="47"/>
        <pc:sldMkLst>
          <pc:docMk/>
          <pc:sldMk cId="3056266494" sldId="790"/>
        </pc:sldMkLst>
      </pc:sldChg>
      <pc:sldChg chg="del">
        <pc:chgData name="Erick Arostegui Cunza" userId="d89b6af450cec8f7" providerId="LiveId" clId="{425FBECE-6C82-4D15-AB4D-BFB933F0E302}" dt="2022-10-08T11:17:15.079" v="264" actId="47"/>
        <pc:sldMkLst>
          <pc:docMk/>
          <pc:sldMk cId="335947705" sldId="791"/>
        </pc:sldMkLst>
      </pc:sldChg>
      <pc:sldChg chg="del">
        <pc:chgData name="Erick Arostegui Cunza" userId="d89b6af450cec8f7" providerId="LiveId" clId="{425FBECE-6C82-4D15-AB4D-BFB933F0E302}" dt="2022-10-08T11:17:15.882" v="265" actId="47"/>
        <pc:sldMkLst>
          <pc:docMk/>
          <pc:sldMk cId="2979180182" sldId="792"/>
        </pc:sldMkLst>
      </pc:sldChg>
      <pc:sldChg chg="del">
        <pc:chgData name="Erick Arostegui Cunza" userId="d89b6af450cec8f7" providerId="LiveId" clId="{425FBECE-6C82-4D15-AB4D-BFB933F0E302}" dt="2022-10-08T11:17:16.336" v="266" actId="47"/>
        <pc:sldMkLst>
          <pc:docMk/>
          <pc:sldMk cId="2739089231" sldId="793"/>
        </pc:sldMkLst>
      </pc:sldChg>
      <pc:sldChg chg="del">
        <pc:chgData name="Erick Arostegui Cunza" userId="d89b6af450cec8f7" providerId="LiveId" clId="{425FBECE-6C82-4D15-AB4D-BFB933F0E302}" dt="2022-10-08T11:17:16.569" v="267" actId="47"/>
        <pc:sldMkLst>
          <pc:docMk/>
          <pc:sldMk cId="2640352293" sldId="794"/>
        </pc:sldMkLst>
      </pc:sldChg>
      <pc:sldChg chg="del">
        <pc:chgData name="Erick Arostegui Cunza" userId="d89b6af450cec8f7" providerId="LiveId" clId="{425FBECE-6C82-4D15-AB4D-BFB933F0E302}" dt="2022-10-08T11:17:16.788" v="268" actId="47"/>
        <pc:sldMkLst>
          <pc:docMk/>
          <pc:sldMk cId="2240638756" sldId="795"/>
        </pc:sldMkLst>
      </pc:sldChg>
      <pc:sldChg chg="del">
        <pc:chgData name="Erick Arostegui Cunza" userId="d89b6af450cec8f7" providerId="LiveId" clId="{425FBECE-6C82-4D15-AB4D-BFB933F0E302}" dt="2022-10-08T11:17:16.958" v="269" actId="47"/>
        <pc:sldMkLst>
          <pc:docMk/>
          <pc:sldMk cId="2771645585" sldId="796"/>
        </pc:sldMkLst>
      </pc:sldChg>
      <pc:sldChg chg="del">
        <pc:chgData name="Erick Arostegui Cunza" userId="d89b6af450cec8f7" providerId="LiveId" clId="{425FBECE-6C82-4D15-AB4D-BFB933F0E302}" dt="2022-10-08T11:17:17.154" v="270" actId="47"/>
        <pc:sldMkLst>
          <pc:docMk/>
          <pc:sldMk cId="1190873373" sldId="797"/>
        </pc:sldMkLst>
      </pc:sldChg>
      <pc:sldChg chg="del">
        <pc:chgData name="Erick Arostegui Cunza" userId="d89b6af450cec8f7" providerId="LiveId" clId="{425FBECE-6C82-4D15-AB4D-BFB933F0E302}" dt="2022-10-08T11:17:17.323" v="271" actId="47"/>
        <pc:sldMkLst>
          <pc:docMk/>
          <pc:sldMk cId="2603215451" sldId="798"/>
        </pc:sldMkLst>
      </pc:sldChg>
      <pc:sldChg chg="del">
        <pc:chgData name="Erick Arostegui Cunza" userId="d89b6af450cec8f7" providerId="LiveId" clId="{425FBECE-6C82-4D15-AB4D-BFB933F0E302}" dt="2022-10-08T11:17:17.521" v="272" actId="47"/>
        <pc:sldMkLst>
          <pc:docMk/>
          <pc:sldMk cId="4161159407" sldId="799"/>
        </pc:sldMkLst>
      </pc:sldChg>
      <pc:sldChg chg="del">
        <pc:chgData name="Erick Arostegui Cunza" userId="d89b6af450cec8f7" providerId="LiveId" clId="{425FBECE-6C82-4D15-AB4D-BFB933F0E302}" dt="2022-10-08T11:17:17.728" v="273" actId="47"/>
        <pc:sldMkLst>
          <pc:docMk/>
          <pc:sldMk cId="4212526189" sldId="800"/>
        </pc:sldMkLst>
      </pc:sldChg>
      <pc:sldChg chg="del">
        <pc:chgData name="Erick Arostegui Cunza" userId="d89b6af450cec8f7" providerId="LiveId" clId="{425FBECE-6C82-4D15-AB4D-BFB933F0E302}" dt="2022-10-08T11:17:17.911" v="274" actId="47"/>
        <pc:sldMkLst>
          <pc:docMk/>
          <pc:sldMk cId="3734401007" sldId="801"/>
        </pc:sldMkLst>
      </pc:sldChg>
      <pc:sldChg chg="del">
        <pc:chgData name="Erick Arostegui Cunza" userId="d89b6af450cec8f7" providerId="LiveId" clId="{425FBECE-6C82-4D15-AB4D-BFB933F0E302}" dt="2022-10-08T11:17:18.097" v="275" actId="47"/>
        <pc:sldMkLst>
          <pc:docMk/>
          <pc:sldMk cId="1629170252" sldId="802"/>
        </pc:sldMkLst>
      </pc:sldChg>
      <pc:sldChg chg="del">
        <pc:chgData name="Erick Arostegui Cunza" userId="d89b6af450cec8f7" providerId="LiveId" clId="{425FBECE-6C82-4D15-AB4D-BFB933F0E302}" dt="2022-10-08T11:17:18.273" v="276" actId="47"/>
        <pc:sldMkLst>
          <pc:docMk/>
          <pc:sldMk cId="3154900383" sldId="803"/>
        </pc:sldMkLst>
      </pc:sldChg>
      <pc:sldChg chg="del">
        <pc:chgData name="Erick Arostegui Cunza" userId="d89b6af450cec8f7" providerId="LiveId" clId="{425FBECE-6C82-4D15-AB4D-BFB933F0E302}" dt="2022-10-08T11:17:18.453" v="277" actId="47"/>
        <pc:sldMkLst>
          <pc:docMk/>
          <pc:sldMk cId="2242386704" sldId="804"/>
        </pc:sldMkLst>
      </pc:sldChg>
      <pc:sldChg chg="modSp mod">
        <pc:chgData name="Erick Arostegui Cunza" userId="d89b6af450cec8f7" providerId="LiveId" clId="{425FBECE-6C82-4D15-AB4D-BFB933F0E302}" dt="2022-10-08T09:51:35.830" v="28" actId="20577"/>
        <pc:sldMkLst>
          <pc:docMk/>
          <pc:sldMk cId="2820107014" sldId="805"/>
        </pc:sldMkLst>
        <pc:spChg chg="mod">
          <ac:chgData name="Erick Arostegui Cunza" userId="d89b6af450cec8f7" providerId="LiveId" clId="{425FBECE-6C82-4D15-AB4D-BFB933F0E302}" dt="2022-10-08T09:51:22.781" v="1" actId="20577"/>
          <ac:spMkLst>
            <pc:docMk/>
            <pc:sldMk cId="2820107014" sldId="805"/>
            <ac:spMk id="6" creationId="{77158266-86A3-4451-ACF5-8F36D409DD1B}"/>
          </ac:spMkLst>
        </pc:spChg>
        <pc:spChg chg="mod">
          <ac:chgData name="Erick Arostegui Cunza" userId="d89b6af450cec8f7" providerId="LiveId" clId="{425FBECE-6C82-4D15-AB4D-BFB933F0E302}" dt="2022-10-08T09:51:35.830" v="28" actId="20577"/>
          <ac:spMkLst>
            <pc:docMk/>
            <pc:sldMk cId="2820107014" sldId="805"/>
            <ac:spMk id="12" creationId="{6A788EFD-3D0A-4A29-9598-51A1935603AF}"/>
          </ac:spMkLst>
        </pc:spChg>
      </pc:sldChg>
      <pc:sldChg chg="del">
        <pc:chgData name="Erick Arostegui Cunza" userId="d89b6af450cec8f7" providerId="LiveId" clId="{425FBECE-6C82-4D15-AB4D-BFB933F0E302}" dt="2022-10-08T11:17:18.650" v="278" actId="47"/>
        <pc:sldMkLst>
          <pc:docMk/>
          <pc:sldMk cId="2840582334" sldId="806"/>
        </pc:sldMkLst>
      </pc:sldChg>
      <pc:sldChg chg="del">
        <pc:chgData name="Erick Arostegui Cunza" userId="d89b6af450cec8f7" providerId="LiveId" clId="{425FBECE-6C82-4D15-AB4D-BFB933F0E302}" dt="2022-10-08T11:17:18.878" v="279" actId="47"/>
        <pc:sldMkLst>
          <pc:docMk/>
          <pc:sldMk cId="3966952967" sldId="807"/>
        </pc:sldMkLst>
      </pc:sldChg>
      <pc:sldChg chg="del">
        <pc:chgData name="Erick Arostegui Cunza" userId="d89b6af450cec8f7" providerId="LiveId" clId="{425FBECE-6C82-4D15-AB4D-BFB933F0E302}" dt="2022-10-08T11:17:19.113" v="280" actId="47"/>
        <pc:sldMkLst>
          <pc:docMk/>
          <pc:sldMk cId="1203166504" sldId="809"/>
        </pc:sldMkLst>
      </pc:sldChg>
      <pc:sldChg chg="del">
        <pc:chgData name="Erick Arostegui Cunza" userId="d89b6af450cec8f7" providerId="LiveId" clId="{425FBECE-6C82-4D15-AB4D-BFB933F0E302}" dt="2022-10-08T11:17:19.241" v="281" actId="47"/>
        <pc:sldMkLst>
          <pc:docMk/>
          <pc:sldMk cId="3875054175" sldId="810"/>
        </pc:sldMkLst>
      </pc:sldChg>
      <pc:sldChg chg="del">
        <pc:chgData name="Erick Arostegui Cunza" userId="d89b6af450cec8f7" providerId="LiveId" clId="{425FBECE-6C82-4D15-AB4D-BFB933F0E302}" dt="2022-10-08T11:17:19.442" v="282" actId="47"/>
        <pc:sldMkLst>
          <pc:docMk/>
          <pc:sldMk cId="81122966" sldId="811"/>
        </pc:sldMkLst>
      </pc:sldChg>
      <pc:sldChg chg="del">
        <pc:chgData name="Erick Arostegui Cunza" userId="d89b6af450cec8f7" providerId="LiveId" clId="{425FBECE-6C82-4D15-AB4D-BFB933F0E302}" dt="2022-10-08T11:17:19.636" v="283" actId="47"/>
        <pc:sldMkLst>
          <pc:docMk/>
          <pc:sldMk cId="1752730960" sldId="812"/>
        </pc:sldMkLst>
      </pc:sldChg>
      <pc:sldChg chg="del">
        <pc:chgData name="Erick Arostegui Cunza" userId="d89b6af450cec8f7" providerId="LiveId" clId="{425FBECE-6C82-4D15-AB4D-BFB933F0E302}" dt="2022-10-08T11:17:19.819" v="284" actId="47"/>
        <pc:sldMkLst>
          <pc:docMk/>
          <pc:sldMk cId="4089608809" sldId="813"/>
        </pc:sldMkLst>
      </pc:sldChg>
      <pc:sldChg chg="del">
        <pc:chgData name="Erick Arostegui Cunza" userId="d89b6af450cec8f7" providerId="LiveId" clId="{425FBECE-6C82-4D15-AB4D-BFB933F0E302}" dt="2022-10-08T11:17:20.021" v="285" actId="47"/>
        <pc:sldMkLst>
          <pc:docMk/>
          <pc:sldMk cId="4107345104" sldId="814"/>
        </pc:sldMkLst>
      </pc:sldChg>
      <pc:sldChg chg="del">
        <pc:chgData name="Erick Arostegui Cunza" userId="d89b6af450cec8f7" providerId="LiveId" clId="{425FBECE-6C82-4D15-AB4D-BFB933F0E302}" dt="2022-10-08T11:17:20.219" v="286" actId="47"/>
        <pc:sldMkLst>
          <pc:docMk/>
          <pc:sldMk cId="3194369889" sldId="816"/>
        </pc:sldMkLst>
      </pc:sldChg>
      <pc:sldChg chg="del">
        <pc:chgData name="Erick Arostegui Cunza" userId="d89b6af450cec8f7" providerId="LiveId" clId="{425FBECE-6C82-4D15-AB4D-BFB933F0E302}" dt="2022-10-08T11:17:20.411" v="287" actId="47"/>
        <pc:sldMkLst>
          <pc:docMk/>
          <pc:sldMk cId="1309254653" sldId="817"/>
        </pc:sldMkLst>
      </pc:sldChg>
      <pc:sldChg chg="del">
        <pc:chgData name="Erick Arostegui Cunza" userId="d89b6af450cec8f7" providerId="LiveId" clId="{425FBECE-6C82-4D15-AB4D-BFB933F0E302}" dt="2022-10-08T11:17:20.601" v="288" actId="47"/>
        <pc:sldMkLst>
          <pc:docMk/>
          <pc:sldMk cId="1242301281" sldId="818"/>
        </pc:sldMkLst>
      </pc:sldChg>
      <pc:sldChg chg="del">
        <pc:chgData name="Erick Arostegui Cunza" userId="d89b6af450cec8f7" providerId="LiveId" clId="{425FBECE-6C82-4D15-AB4D-BFB933F0E302}" dt="2022-10-08T11:17:20.807" v="289" actId="47"/>
        <pc:sldMkLst>
          <pc:docMk/>
          <pc:sldMk cId="4202150583" sldId="819"/>
        </pc:sldMkLst>
      </pc:sldChg>
      <pc:sldChg chg="del">
        <pc:chgData name="Erick Arostegui Cunza" userId="d89b6af450cec8f7" providerId="LiveId" clId="{425FBECE-6C82-4D15-AB4D-BFB933F0E302}" dt="2022-10-08T11:17:20.983" v="290" actId="47"/>
        <pc:sldMkLst>
          <pc:docMk/>
          <pc:sldMk cId="3375497019" sldId="820"/>
        </pc:sldMkLst>
      </pc:sldChg>
      <pc:sldChg chg="del">
        <pc:chgData name="Erick Arostegui Cunza" userId="d89b6af450cec8f7" providerId="LiveId" clId="{425FBECE-6C82-4D15-AB4D-BFB933F0E302}" dt="2022-10-08T11:17:21.174" v="291" actId="47"/>
        <pc:sldMkLst>
          <pc:docMk/>
          <pc:sldMk cId="3589774052" sldId="821"/>
        </pc:sldMkLst>
      </pc:sldChg>
      <pc:sldChg chg="del">
        <pc:chgData name="Erick Arostegui Cunza" userId="d89b6af450cec8f7" providerId="LiveId" clId="{425FBECE-6C82-4D15-AB4D-BFB933F0E302}" dt="2022-10-08T11:17:21.384" v="292" actId="47"/>
        <pc:sldMkLst>
          <pc:docMk/>
          <pc:sldMk cId="4260975322" sldId="822"/>
        </pc:sldMkLst>
      </pc:sldChg>
      <pc:sldChg chg="del">
        <pc:chgData name="Erick Arostegui Cunza" userId="d89b6af450cec8f7" providerId="LiveId" clId="{425FBECE-6C82-4D15-AB4D-BFB933F0E302}" dt="2022-10-08T11:17:21.592" v="293" actId="47"/>
        <pc:sldMkLst>
          <pc:docMk/>
          <pc:sldMk cId="3463296876" sldId="823"/>
        </pc:sldMkLst>
      </pc:sldChg>
      <pc:sldChg chg="del">
        <pc:chgData name="Erick Arostegui Cunza" userId="d89b6af450cec8f7" providerId="LiveId" clId="{425FBECE-6C82-4D15-AB4D-BFB933F0E302}" dt="2022-10-08T11:17:21.757" v="294" actId="47"/>
        <pc:sldMkLst>
          <pc:docMk/>
          <pc:sldMk cId="3545598389" sldId="824"/>
        </pc:sldMkLst>
      </pc:sldChg>
      <pc:sldChg chg="del">
        <pc:chgData name="Erick Arostegui Cunza" userId="d89b6af450cec8f7" providerId="LiveId" clId="{425FBECE-6C82-4D15-AB4D-BFB933F0E302}" dt="2022-10-08T11:17:21.944" v="295" actId="47"/>
        <pc:sldMkLst>
          <pc:docMk/>
          <pc:sldMk cId="388723775" sldId="825"/>
        </pc:sldMkLst>
      </pc:sldChg>
      <pc:sldChg chg="del">
        <pc:chgData name="Erick Arostegui Cunza" userId="d89b6af450cec8f7" providerId="LiveId" clId="{425FBECE-6C82-4D15-AB4D-BFB933F0E302}" dt="2022-10-08T11:17:22.390" v="296" actId="47"/>
        <pc:sldMkLst>
          <pc:docMk/>
          <pc:sldMk cId="1899527201" sldId="826"/>
        </pc:sldMkLst>
      </pc:sldChg>
      <pc:sldChg chg="del">
        <pc:chgData name="Erick Arostegui Cunza" userId="d89b6af450cec8f7" providerId="LiveId" clId="{425FBECE-6C82-4D15-AB4D-BFB933F0E302}" dt="2022-10-08T11:17:24.397" v="298" actId="47"/>
        <pc:sldMkLst>
          <pc:docMk/>
          <pc:sldMk cId="4094208590" sldId="827"/>
        </pc:sldMkLst>
      </pc:sldChg>
      <pc:sldChg chg="del">
        <pc:chgData name="Erick Arostegui Cunza" userId="d89b6af450cec8f7" providerId="LiveId" clId="{425FBECE-6C82-4D15-AB4D-BFB933F0E302}" dt="2022-10-08T11:17:23.185" v="297" actId="47"/>
        <pc:sldMkLst>
          <pc:docMk/>
          <pc:sldMk cId="3310769087" sldId="828"/>
        </pc:sldMkLst>
      </pc:sldChg>
      <pc:sldChg chg="add del">
        <pc:chgData name="Erick Arostegui Cunza" userId="d89b6af450cec8f7" providerId="LiveId" clId="{425FBECE-6C82-4D15-AB4D-BFB933F0E302}" dt="2022-10-08T10:02:31.108" v="70"/>
        <pc:sldMkLst>
          <pc:docMk/>
          <pc:sldMk cId="1970732001" sldId="829"/>
        </pc:sldMkLst>
      </pc:sldChg>
      <pc:sldChg chg="delSp modSp add mod">
        <pc:chgData name="Erick Arostegui Cunza" userId="d89b6af450cec8f7" providerId="LiveId" clId="{425FBECE-6C82-4D15-AB4D-BFB933F0E302}" dt="2022-10-08T20:12:30.569" v="581" actId="20577"/>
        <pc:sldMkLst>
          <pc:docMk/>
          <pc:sldMk cId="2486624553" sldId="829"/>
        </pc:sldMkLst>
        <pc:spChg chg="mod">
          <ac:chgData name="Erick Arostegui Cunza" userId="d89b6af450cec8f7" providerId="LiveId" clId="{425FBECE-6C82-4D15-AB4D-BFB933F0E302}" dt="2022-10-08T10:46:00.574" v="104" actId="113"/>
          <ac:spMkLst>
            <pc:docMk/>
            <pc:sldMk cId="2486624553" sldId="829"/>
            <ac:spMk id="4" creationId="{3077C0B8-EFFD-225E-0920-B489E6C04241}"/>
          </ac:spMkLst>
        </pc:spChg>
        <pc:spChg chg="del">
          <ac:chgData name="Erick Arostegui Cunza" userId="d89b6af450cec8f7" providerId="LiveId" clId="{425FBECE-6C82-4D15-AB4D-BFB933F0E302}" dt="2022-10-08T10:45:12.865" v="98" actId="478"/>
          <ac:spMkLst>
            <pc:docMk/>
            <pc:sldMk cId="2486624553" sldId="829"/>
            <ac:spMk id="5" creationId="{33A8DD51-8ED7-1A25-14E6-8ABAD7F0D963}"/>
          </ac:spMkLst>
        </pc:spChg>
        <pc:spChg chg="mod">
          <ac:chgData name="Erick Arostegui Cunza" userId="d89b6af450cec8f7" providerId="LiveId" clId="{425FBECE-6C82-4D15-AB4D-BFB933F0E302}" dt="2022-10-08T10:03:24.673" v="90" actId="20577"/>
          <ac:spMkLst>
            <pc:docMk/>
            <pc:sldMk cId="2486624553" sldId="829"/>
            <ac:spMk id="6" creationId="{53146035-6BDA-3C1E-A86C-A633F9510E08}"/>
          </ac:spMkLst>
        </pc:spChg>
        <pc:spChg chg="mod">
          <ac:chgData name="Erick Arostegui Cunza" userId="d89b6af450cec8f7" providerId="LiveId" clId="{425FBECE-6C82-4D15-AB4D-BFB933F0E302}" dt="2022-10-08T20:12:30.569" v="581" actId="20577"/>
          <ac:spMkLst>
            <pc:docMk/>
            <pc:sldMk cId="2486624553" sldId="829"/>
            <ac:spMk id="9" creationId="{56C889CB-F393-4BCE-A5E8-AA9AC2D328BD}"/>
          </ac:spMkLst>
        </pc:spChg>
      </pc:sldChg>
      <pc:sldChg chg="addSp delSp modSp add del mod">
        <pc:chgData name="Erick Arostegui Cunza" userId="d89b6af450cec8f7" providerId="LiveId" clId="{425FBECE-6C82-4D15-AB4D-BFB933F0E302}" dt="2022-10-08T20:12:34.418" v="583" actId="20577"/>
        <pc:sldMkLst>
          <pc:docMk/>
          <pc:sldMk cId="2345858123" sldId="830"/>
        </pc:sldMkLst>
        <pc:spChg chg="add mod">
          <ac:chgData name="Erick Arostegui Cunza" userId="d89b6af450cec8f7" providerId="LiveId" clId="{425FBECE-6C82-4D15-AB4D-BFB933F0E302}" dt="2022-10-08T10:50:02.204" v="139" actId="1076"/>
          <ac:spMkLst>
            <pc:docMk/>
            <pc:sldMk cId="2345858123" sldId="830"/>
            <ac:spMk id="2" creationId="{A8E88EAE-2DE5-2FDB-F280-12ABC4AE00C7}"/>
          </ac:spMkLst>
        </pc:spChg>
        <pc:spChg chg="mod">
          <ac:chgData name="Erick Arostegui Cunza" userId="d89b6af450cec8f7" providerId="LiveId" clId="{425FBECE-6C82-4D15-AB4D-BFB933F0E302}" dt="2022-10-08T10:50:02.204" v="139" actId="1076"/>
          <ac:spMkLst>
            <pc:docMk/>
            <pc:sldMk cId="2345858123" sldId="830"/>
            <ac:spMk id="5" creationId="{A8791982-B513-2A77-0794-9EC0CBEA56EB}"/>
          </ac:spMkLst>
        </pc:spChg>
        <pc:spChg chg="mod">
          <ac:chgData name="Erick Arostegui Cunza" userId="d89b6af450cec8f7" providerId="LiveId" clId="{425FBECE-6C82-4D15-AB4D-BFB933F0E302}" dt="2022-10-08T10:49:50.075" v="135" actId="1076"/>
          <ac:spMkLst>
            <pc:docMk/>
            <pc:sldMk cId="2345858123" sldId="830"/>
            <ac:spMk id="6" creationId="{53146035-6BDA-3C1E-A86C-A633F9510E08}"/>
          </ac:spMkLst>
        </pc:spChg>
        <pc:spChg chg="mod">
          <ac:chgData name="Erick Arostegui Cunza" userId="d89b6af450cec8f7" providerId="LiveId" clId="{425FBECE-6C82-4D15-AB4D-BFB933F0E302}" dt="2022-10-08T20:12:34.418" v="583" actId="20577"/>
          <ac:spMkLst>
            <pc:docMk/>
            <pc:sldMk cId="2345858123" sldId="830"/>
            <ac:spMk id="9" creationId="{56C889CB-F393-4BCE-A5E8-AA9AC2D328BD}"/>
          </ac:spMkLst>
        </pc:spChg>
        <pc:spChg chg="mod">
          <ac:chgData name="Erick Arostegui Cunza" userId="d89b6af450cec8f7" providerId="LiveId" clId="{425FBECE-6C82-4D15-AB4D-BFB933F0E302}" dt="2022-10-08T10:50:02.204" v="139" actId="1076"/>
          <ac:spMkLst>
            <pc:docMk/>
            <pc:sldMk cId="2345858123" sldId="830"/>
            <ac:spMk id="10" creationId="{1EC2A5BC-37B0-0EE7-18D7-E9EBE117667C}"/>
          </ac:spMkLst>
        </pc:spChg>
        <pc:spChg chg="mod">
          <ac:chgData name="Erick Arostegui Cunza" userId="d89b6af450cec8f7" providerId="LiveId" clId="{425FBECE-6C82-4D15-AB4D-BFB933F0E302}" dt="2022-10-08T10:50:02.204" v="139" actId="1076"/>
          <ac:spMkLst>
            <pc:docMk/>
            <pc:sldMk cId="2345858123" sldId="830"/>
            <ac:spMk id="16" creationId="{BFC6D411-05DC-2D01-BA7F-94E026598F95}"/>
          </ac:spMkLst>
        </pc:spChg>
        <pc:spChg chg="del mod">
          <ac:chgData name="Erick Arostegui Cunza" userId="d89b6af450cec8f7" providerId="LiveId" clId="{425FBECE-6C82-4D15-AB4D-BFB933F0E302}" dt="2022-10-08T10:49:24.718" v="131" actId="478"/>
          <ac:spMkLst>
            <pc:docMk/>
            <pc:sldMk cId="2345858123" sldId="830"/>
            <ac:spMk id="19" creationId="{011A0F19-F6FF-A40E-B7BA-6E5608E21FDA}"/>
          </ac:spMkLst>
        </pc:spChg>
        <pc:spChg chg="mod">
          <ac:chgData name="Erick Arostegui Cunza" userId="d89b6af450cec8f7" providerId="LiveId" clId="{425FBECE-6C82-4D15-AB4D-BFB933F0E302}" dt="2022-10-08T10:50:02.204" v="139" actId="1076"/>
          <ac:spMkLst>
            <pc:docMk/>
            <pc:sldMk cId="2345858123" sldId="830"/>
            <ac:spMk id="24" creationId="{49363997-A633-F2D2-79F6-CAD437D5B556}"/>
          </ac:spMkLst>
        </pc:spChg>
        <pc:spChg chg="mod">
          <ac:chgData name="Erick Arostegui Cunza" userId="d89b6af450cec8f7" providerId="LiveId" clId="{425FBECE-6C82-4D15-AB4D-BFB933F0E302}" dt="2022-10-08T10:50:02.204" v="139" actId="1076"/>
          <ac:spMkLst>
            <pc:docMk/>
            <pc:sldMk cId="2345858123" sldId="830"/>
            <ac:spMk id="26" creationId="{4AE04AA2-6FB4-E348-52C5-D3DF722A6984}"/>
          </ac:spMkLst>
        </pc:spChg>
        <pc:spChg chg="del">
          <ac:chgData name="Erick Arostegui Cunza" userId="d89b6af450cec8f7" providerId="LiveId" clId="{425FBECE-6C82-4D15-AB4D-BFB933F0E302}" dt="2022-10-08T10:48:47.301" v="125" actId="478"/>
          <ac:spMkLst>
            <pc:docMk/>
            <pc:sldMk cId="2345858123" sldId="830"/>
            <ac:spMk id="28" creationId="{3B9CF1AA-C0EB-CECB-50F3-5AC15E654FC0}"/>
          </ac:spMkLst>
        </pc:spChg>
        <pc:spChg chg="del">
          <ac:chgData name="Erick Arostegui Cunza" userId="d89b6af450cec8f7" providerId="LiveId" clId="{425FBECE-6C82-4D15-AB4D-BFB933F0E302}" dt="2022-10-08T10:48:43.208" v="124" actId="478"/>
          <ac:spMkLst>
            <pc:docMk/>
            <pc:sldMk cId="2345858123" sldId="830"/>
            <ac:spMk id="30" creationId="{83085DAB-53BF-F4E2-5E84-DEADBED0EA40}"/>
          </ac:spMkLst>
        </pc:spChg>
        <pc:picChg chg="del mod">
          <ac:chgData name="Erick Arostegui Cunza" userId="d89b6af450cec8f7" providerId="LiveId" clId="{425FBECE-6C82-4D15-AB4D-BFB933F0E302}" dt="2022-10-08T10:56:13.709" v="146" actId="478"/>
          <ac:picMkLst>
            <pc:docMk/>
            <pc:sldMk cId="2345858123" sldId="830"/>
            <ac:picMk id="3" creationId="{B800F231-97ED-7321-6D7A-7E3C7EB2BF76}"/>
          </ac:picMkLst>
        </pc:picChg>
        <pc:picChg chg="mod">
          <ac:chgData name="Erick Arostegui Cunza" userId="d89b6af450cec8f7" providerId="LiveId" clId="{425FBECE-6C82-4D15-AB4D-BFB933F0E302}" dt="2022-10-08T10:50:02.204" v="139" actId="1076"/>
          <ac:picMkLst>
            <pc:docMk/>
            <pc:sldMk cId="2345858123" sldId="830"/>
            <ac:picMk id="4" creationId="{6410BB19-3F66-89D8-0D88-5336597309BE}"/>
          </ac:picMkLst>
        </pc:picChg>
        <pc:picChg chg="add del mod">
          <ac:chgData name="Erick Arostegui Cunza" userId="d89b6af450cec8f7" providerId="LiveId" clId="{425FBECE-6C82-4D15-AB4D-BFB933F0E302}" dt="2022-10-08T11:06:43.350" v="168" actId="21"/>
          <ac:picMkLst>
            <pc:docMk/>
            <pc:sldMk cId="2345858123" sldId="830"/>
            <ac:picMk id="7" creationId="{8A39D54D-FB92-8069-F671-E2DB8F2F26CC}"/>
          </ac:picMkLst>
        </pc:picChg>
        <pc:picChg chg="del mod">
          <ac:chgData name="Erick Arostegui Cunza" userId="d89b6af450cec8f7" providerId="LiveId" clId="{425FBECE-6C82-4D15-AB4D-BFB933F0E302}" dt="2022-10-08T11:02:56.269" v="157" actId="478"/>
          <ac:picMkLst>
            <pc:docMk/>
            <pc:sldMk cId="2345858123" sldId="830"/>
            <ac:picMk id="7" creationId="{BD956728-8E49-9D08-1174-36F3708BCCC1}"/>
          </ac:picMkLst>
        </pc:picChg>
        <pc:picChg chg="add mod">
          <ac:chgData name="Erick Arostegui Cunza" userId="d89b6af450cec8f7" providerId="LiveId" clId="{425FBECE-6C82-4D15-AB4D-BFB933F0E302}" dt="2022-10-08T11:06:45.049" v="170"/>
          <ac:picMkLst>
            <pc:docMk/>
            <pc:sldMk cId="2345858123" sldId="830"/>
            <ac:picMk id="8" creationId="{AFDEB9D2-59E4-2B29-9628-F24AF3E1376F}"/>
          </ac:picMkLst>
        </pc:picChg>
        <pc:picChg chg="del">
          <ac:chgData name="Erick Arostegui Cunza" userId="d89b6af450cec8f7" providerId="LiveId" clId="{425FBECE-6C82-4D15-AB4D-BFB933F0E302}" dt="2022-10-08T10:49:24.718" v="131" actId="478"/>
          <ac:picMkLst>
            <pc:docMk/>
            <pc:sldMk cId="2345858123" sldId="830"/>
            <ac:picMk id="8" creationId="{BE0A714D-1ECC-11BC-C7EF-F7831799951C}"/>
          </ac:picMkLst>
        </pc:picChg>
        <pc:picChg chg="add del mod">
          <ac:chgData name="Erick Arostegui Cunza" userId="d89b6af450cec8f7" providerId="LiveId" clId="{425FBECE-6C82-4D15-AB4D-BFB933F0E302}" dt="2022-10-08T11:16:01.746" v="186" actId="478"/>
          <ac:picMkLst>
            <pc:docMk/>
            <pc:sldMk cId="2345858123" sldId="830"/>
            <ac:picMk id="11" creationId="{7507F6A7-508A-A0F5-DB66-62A4EAA3A54E}"/>
          </ac:picMkLst>
        </pc:picChg>
        <pc:picChg chg="del mod">
          <ac:chgData name="Erick Arostegui Cunza" userId="d89b6af450cec8f7" providerId="LiveId" clId="{425FBECE-6C82-4D15-AB4D-BFB933F0E302}" dt="2022-10-08T11:06:44.762" v="169" actId="478"/>
          <ac:picMkLst>
            <pc:docMk/>
            <pc:sldMk cId="2345858123" sldId="830"/>
            <ac:picMk id="12" creationId="{003C91F8-056E-8451-193D-3BA1F5E71E59}"/>
          </ac:picMkLst>
        </pc:picChg>
        <pc:picChg chg="add del mod">
          <ac:chgData name="Erick Arostegui Cunza" userId="d89b6af450cec8f7" providerId="LiveId" clId="{425FBECE-6C82-4D15-AB4D-BFB933F0E302}" dt="2022-10-08T10:56:12.410" v="145" actId="21"/>
          <ac:picMkLst>
            <pc:docMk/>
            <pc:sldMk cId="2345858123" sldId="830"/>
            <ac:picMk id="14" creationId="{3226FFBE-B670-5A88-BA20-71A2D9013183}"/>
          </ac:picMkLst>
        </pc:picChg>
        <pc:picChg chg="add del mod">
          <ac:chgData name="Erick Arostegui Cunza" userId="d89b6af450cec8f7" providerId="LiveId" clId="{425FBECE-6C82-4D15-AB4D-BFB933F0E302}" dt="2022-10-08T11:10:24.801" v="176" actId="21"/>
          <ac:picMkLst>
            <pc:docMk/>
            <pc:sldMk cId="2345858123" sldId="830"/>
            <ac:picMk id="14" creationId="{ED6DFBB0-9933-500F-D332-640408AD6436}"/>
          </ac:picMkLst>
        </pc:picChg>
        <pc:picChg chg="add mod">
          <ac:chgData name="Erick Arostegui Cunza" userId="d89b6af450cec8f7" providerId="LiveId" clId="{425FBECE-6C82-4D15-AB4D-BFB933F0E302}" dt="2022-10-08T10:56:21.884" v="149" actId="29295"/>
          <ac:picMkLst>
            <pc:docMk/>
            <pc:sldMk cId="2345858123" sldId="830"/>
            <ac:picMk id="17" creationId="{4B3D31BC-5D1E-0E18-799A-E5EA7A20AFD6}"/>
          </ac:picMkLst>
        </pc:picChg>
        <pc:picChg chg="del mod">
          <ac:chgData name="Erick Arostegui Cunza" userId="d89b6af450cec8f7" providerId="LiveId" clId="{425FBECE-6C82-4D15-AB4D-BFB933F0E302}" dt="2022-10-08T11:10:25.813" v="177" actId="478"/>
          <ac:picMkLst>
            <pc:docMk/>
            <pc:sldMk cId="2345858123" sldId="830"/>
            <ac:picMk id="18" creationId="{BA386316-946D-8F3E-1BC1-6AE24EFEE88E}"/>
          </ac:picMkLst>
        </pc:picChg>
        <pc:picChg chg="add mod">
          <ac:chgData name="Erick Arostegui Cunza" userId="d89b6af450cec8f7" providerId="LiveId" clId="{425FBECE-6C82-4D15-AB4D-BFB933F0E302}" dt="2022-10-08T11:10:30.655" v="179" actId="1366"/>
          <ac:picMkLst>
            <pc:docMk/>
            <pc:sldMk cId="2345858123" sldId="830"/>
            <ac:picMk id="19" creationId="{F09535E0-F826-B9FD-122A-F49D068D5C2F}"/>
          </ac:picMkLst>
        </pc:picChg>
        <pc:picChg chg="del">
          <ac:chgData name="Erick Arostegui Cunza" userId="d89b6af450cec8f7" providerId="LiveId" clId="{425FBECE-6C82-4D15-AB4D-BFB933F0E302}" dt="2022-10-08T10:48:47.301" v="125" actId="478"/>
          <ac:picMkLst>
            <pc:docMk/>
            <pc:sldMk cId="2345858123" sldId="830"/>
            <ac:picMk id="20" creationId="{A33BD3C5-B282-ECDF-18A9-C5967EB700E5}"/>
          </ac:picMkLst>
        </pc:picChg>
        <pc:picChg chg="add del mod">
          <ac:chgData name="Erick Arostegui Cunza" userId="d89b6af450cec8f7" providerId="LiveId" clId="{425FBECE-6C82-4D15-AB4D-BFB933F0E302}" dt="2022-10-08T11:16:00.568" v="185" actId="21"/>
          <ac:picMkLst>
            <pc:docMk/>
            <pc:sldMk cId="2345858123" sldId="830"/>
            <ac:picMk id="21" creationId="{713D7DB4-25CD-8CD7-6BFF-6FB563FA8ADE}"/>
          </ac:picMkLst>
        </pc:picChg>
        <pc:picChg chg="del">
          <ac:chgData name="Erick Arostegui Cunza" userId="d89b6af450cec8f7" providerId="LiveId" clId="{425FBECE-6C82-4D15-AB4D-BFB933F0E302}" dt="2022-10-08T10:48:43.208" v="124" actId="478"/>
          <ac:picMkLst>
            <pc:docMk/>
            <pc:sldMk cId="2345858123" sldId="830"/>
            <ac:picMk id="22" creationId="{76740B46-E1E7-0FE8-ACD8-525850494987}"/>
          </ac:picMkLst>
        </pc:picChg>
        <pc:picChg chg="add mod">
          <ac:chgData name="Erick Arostegui Cunza" userId="d89b6af450cec8f7" providerId="LiveId" clId="{425FBECE-6C82-4D15-AB4D-BFB933F0E302}" dt="2022-10-08T11:16:07.827" v="189" actId="29295"/>
          <ac:picMkLst>
            <pc:docMk/>
            <pc:sldMk cId="2345858123" sldId="830"/>
            <ac:picMk id="22" creationId="{A6A66CCA-B1CD-1207-1C4A-501AF8D1BE64}"/>
          </ac:picMkLst>
        </pc:picChg>
        <pc:picChg chg="add del mod">
          <ac:chgData name="Erick Arostegui Cunza" userId="d89b6af450cec8f7" providerId="LiveId" clId="{425FBECE-6C82-4D15-AB4D-BFB933F0E302}" dt="2022-10-08T11:02:55.158" v="156" actId="21"/>
          <ac:picMkLst>
            <pc:docMk/>
            <pc:sldMk cId="2345858123" sldId="830"/>
            <ac:picMk id="23" creationId="{DCC594F5-8BF2-C81B-06A7-0B2FD19082C8}"/>
          </ac:picMkLst>
        </pc:picChg>
        <pc:picChg chg="add mod">
          <ac:chgData name="Erick Arostegui Cunza" userId="d89b6af450cec8f7" providerId="LiveId" clId="{425FBECE-6C82-4D15-AB4D-BFB933F0E302}" dt="2022-10-08T11:03:27.335" v="160" actId="29295"/>
          <ac:picMkLst>
            <pc:docMk/>
            <pc:sldMk cId="2345858123" sldId="830"/>
            <ac:picMk id="25" creationId="{76725ED3-1416-DA83-702C-833030FA0957}"/>
          </ac:picMkLst>
        </pc:picChg>
        <pc:cxnChg chg="mod">
          <ac:chgData name="Erick Arostegui Cunza" userId="d89b6af450cec8f7" providerId="LiveId" clId="{425FBECE-6C82-4D15-AB4D-BFB933F0E302}" dt="2022-10-08T10:49:54.834" v="137" actId="1076"/>
          <ac:cxnSpMkLst>
            <pc:docMk/>
            <pc:sldMk cId="2345858123" sldId="830"/>
            <ac:cxnSpMk id="15" creationId="{2BEF5C05-4E5F-F771-D92F-2CACF13CF803}"/>
          </ac:cxnSpMkLst>
        </pc:cxnChg>
      </pc:sldChg>
      <pc:sldChg chg="addSp delSp modSp add mod">
        <pc:chgData name="Erick Arostegui Cunza" userId="d89b6af450cec8f7" providerId="LiveId" clId="{425FBECE-6C82-4D15-AB4D-BFB933F0E302}" dt="2022-10-08T20:12:42.355" v="587" actId="20577"/>
        <pc:sldMkLst>
          <pc:docMk/>
          <pc:sldMk cId="2020590098" sldId="831"/>
        </pc:sldMkLst>
        <pc:spChg chg="mod">
          <ac:chgData name="Erick Arostegui Cunza" userId="d89b6af450cec8f7" providerId="LiveId" clId="{425FBECE-6C82-4D15-AB4D-BFB933F0E302}" dt="2022-10-08T11:23:58.153" v="351" actId="1076"/>
          <ac:spMkLst>
            <pc:docMk/>
            <pc:sldMk cId="2020590098" sldId="831"/>
            <ac:spMk id="3" creationId="{F2D89177-AC43-E6AB-6FBC-DF9E1ED3F533}"/>
          </ac:spMkLst>
        </pc:spChg>
        <pc:spChg chg="mod">
          <ac:chgData name="Erick Arostegui Cunza" userId="d89b6af450cec8f7" providerId="LiveId" clId="{425FBECE-6C82-4D15-AB4D-BFB933F0E302}" dt="2022-10-08T11:21:41.063" v="332"/>
          <ac:spMkLst>
            <pc:docMk/>
            <pc:sldMk cId="2020590098" sldId="831"/>
            <ac:spMk id="4" creationId="{87BA9DF7-BAB5-1384-114E-BFBE716552F7}"/>
          </ac:spMkLst>
        </pc:spChg>
        <pc:spChg chg="add del">
          <ac:chgData name="Erick Arostegui Cunza" userId="d89b6af450cec8f7" providerId="LiveId" clId="{425FBECE-6C82-4D15-AB4D-BFB933F0E302}" dt="2022-10-08T11:24:49.589" v="355" actId="22"/>
          <ac:spMkLst>
            <pc:docMk/>
            <pc:sldMk cId="2020590098" sldId="831"/>
            <ac:spMk id="8" creationId="{D984F08A-9A76-0275-78F8-EAFC935150C1}"/>
          </ac:spMkLst>
        </pc:spChg>
        <pc:spChg chg="mod">
          <ac:chgData name="Erick Arostegui Cunza" userId="d89b6af450cec8f7" providerId="LiveId" clId="{425FBECE-6C82-4D15-AB4D-BFB933F0E302}" dt="2022-10-08T20:12:42.355" v="587" actId="20577"/>
          <ac:spMkLst>
            <pc:docMk/>
            <pc:sldMk cId="2020590098" sldId="831"/>
            <ac:spMk id="9" creationId="{56C889CB-F393-4BCE-A5E8-AA9AC2D328BD}"/>
          </ac:spMkLst>
        </pc:spChg>
        <pc:picChg chg="add mod">
          <ac:chgData name="Erick Arostegui Cunza" userId="d89b6af450cec8f7" providerId="LiveId" clId="{425FBECE-6C82-4D15-AB4D-BFB933F0E302}" dt="2022-10-08T11:24:16.919" v="353" actId="1366"/>
          <ac:picMkLst>
            <pc:docMk/>
            <pc:sldMk cId="2020590098" sldId="831"/>
            <ac:picMk id="5" creationId="{1F369B5F-37A0-2E7B-92A9-CC22E67DC70A}"/>
          </ac:picMkLst>
        </pc:picChg>
        <pc:picChg chg="del">
          <ac:chgData name="Erick Arostegui Cunza" userId="d89b6af450cec8f7" providerId="LiveId" clId="{425FBECE-6C82-4D15-AB4D-BFB933F0E302}" dt="2022-10-08T11:21:56.082" v="333" actId="478"/>
          <ac:picMkLst>
            <pc:docMk/>
            <pc:sldMk cId="2020590098" sldId="831"/>
            <ac:picMk id="6" creationId="{534EA707-50D9-A724-0F6B-831A8794FD7E}"/>
          </ac:picMkLst>
        </pc:picChg>
      </pc:sldChg>
      <pc:sldChg chg="addSp delSp modSp add mod">
        <pc:chgData name="Erick Arostegui Cunza" userId="d89b6af450cec8f7" providerId="LiveId" clId="{425FBECE-6C82-4D15-AB4D-BFB933F0E302}" dt="2022-10-08T20:12:46.242" v="589" actId="20577"/>
        <pc:sldMkLst>
          <pc:docMk/>
          <pc:sldMk cId="3888493317" sldId="832"/>
        </pc:sldMkLst>
        <pc:spChg chg="mod">
          <ac:chgData name="Erick Arostegui Cunza" userId="d89b6af450cec8f7" providerId="LiveId" clId="{425FBECE-6C82-4D15-AB4D-BFB933F0E302}" dt="2022-10-08T11:28:43.713" v="401" actId="113"/>
          <ac:spMkLst>
            <pc:docMk/>
            <pc:sldMk cId="3888493317" sldId="832"/>
            <ac:spMk id="3" creationId="{F2D89177-AC43-E6AB-6FBC-DF9E1ED3F533}"/>
          </ac:spMkLst>
        </pc:spChg>
        <pc:spChg chg="mod">
          <ac:chgData name="Erick Arostegui Cunza" userId="d89b6af450cec8f7" providerId="LiveId" clId="{425FBECE-6C82-4D15-AB4D-BFB933F0E302}" dt="2022-10-08T11:27:13.285" v="382"/>
          <ac:spMkLst>
            <pc:docMk/>
            <pc:sldMk cId="3888493317" sldId="832"/>
            <ac:spMk id="4" creationId="{87BA9DF7-BAB5-1384-114E-BFBE716552F7}"/>
          </ac:spMkLst>
        </pc:spChg>
        <pc:spChg chg="mod">
          <ac:chgData name="Erick Arostegui Cunza" userId="d89b6af450cec8f7" providerId="LiveId" clId="{425FBECE-6C82-4D15-AB4D-BFB933F0E302}" dt="2022-10-08T20:12:46.242" v="589" actId="20577"/>
          <ac:spMkLst>
            <pc:docMk/>
            <pc:sldMk cId="3888493317" sldId="832"/>
            <ac:spMk id="9" creationId="{56C889CB-F393-4BCE-A5E8-AA9AC2D328BD}"/>
          </ac:spMkLst>
        </pc:spChg>
        <pc:spChg chg="add del">
          <ac:chgData name="Erick Arostegui Cunza" userId="d89b6af450cec8f7" providerId="LiveId" clId="{425FBECE-6C82-4D15-AB4D-BFB933F0E302}" dt="2022-10-08T11:29:10.548" v="403" actId="22"/>
          <ac:spMkLst>
            <pc:docMk/>
            <pc:sldMk cId="3888493317" sldId="832"/>
            <ac:spMk id="10" creationId="{E3AF81AA-6854-80A7-0BD7-60AB92167B29}"/>
          </ac:spMkLst>
        </pc:spChg>
        <pc:picChg chg="del">
          <ac:chgData name="Erick Arostegui Cunza" userId="d89b6af450cec8f7" providerId="LiveId" clId="{425FBECE-6C82-4D15-AB4D-BFB933F0E302}" dt="2022-10-08T11:25:01.770" v="357" actId="478"/>
          <ac:picMkLst>
            <pc:docMk/>
            <pc:sldMk cId="3888493317" sldId="832"/>
            <ac:picMk id="5" creationId="{1F369B5F-37A0-2E7B-92A9-CC22E67DC70A}"/>
          </ac:picMkLst>
        </pc:picChg>
        <pc:picChg chg="add mod">
          <ac:chgData name="Erick Arostegui Cunza" userId="d89b6af450cec8f7" providerId="LiveId" clId="{425FBECE-6C82-4D15-AB4D-BFB933F0E302}" dt="2022-10-08T11:26:52.252" v="380" actId="1366"/>
          <ac:picMkLst>
            <pc:docMk/>
            <pc:sldMk cId="3888493317" sldId="832"/>
            <ac:picMk id="6" creationId="{CBD1BC73-474C-79B8-4F58-41D0D300A6FF}"/>
          </ac:picMkLst>
        </pc:picChg>
        <pc:picChg chg="add mod">
          <ac:chgData name="Erick Arostegui Cunza" userId="d89b6af450cec8f7" providerId="LiveId" clId="{425FBECE-6C82-4D15-AB4D-BFB933F0E302}" dt="2022-10-08T11:26:59.015" v="381" actId="167"/>
          <ac:picMkLst>
            <pc:docMk/>
            <pc:sldMk cId="3888493317" sldId="832"/>
            <ac:picMk id="7" creationId="{F27D0441-9C49-DBEE-AF4C-EBB815104CC1}"/>
          </ac:picMkLst>
        </pc:picChg>
      </pc:sldChg>
      <pc:sldChg chg="addSp delSp modSp add mod">
        <pc:chgData name="Erick Arostegui Cunza" userId="d89b6af450cec8f7" providerId="LiveId" clId="{425FBECE-6C82-4D15-AB4D-BFB933F0E302}" dt="2022-10-08T20:12:50.197" v="591" actId="20577"/>
        <pc:sldMkLst>
          <pc:docMk/>
          <pc:sldMk cId="3639758040" sldId="833"/>
        </pc:sldMkLst>
        <pc:spChg chg="mod">
          <ac:chgData name="Erick Arostegui Cunza" userId="d89b6af450cec8f7" providerId="LiveId" clId="{425FBECE-6C82-4D15-AB4D-BFB933F0E302}" dt="2022-10-08T11:32:00.289" v="431" actId="20577"/>
          <ac:spMkLst>
            <pc:docMk/>
            <pc:sldMk cId="3639758040" sldId="833"/>
            <ac:spMk id="3" creationId="{F2D89177-AC43-E6AB-6FBC-DF9E1ED3F533}"/>
          </ac:spMkLst>
        </pc:spChg>
        <pc:spChg chg="mod">
          <ac:chgData name="Erick Arostegui Cunza" userId="d89b6af450cec8f7" providerId="LiveId" clId="{425FBECE-6C82-4D15-AB4D-BFB933F0E302}" dt="2022-10-08T11:29:20.203" v="407"/>
          <ac:spMkLst>
            <pc:docMk/>
            <pc:sldMk cId="3639758040" sldId="833"/>
            <ac:spMk id="4" creationId="{87BA9DF7-BAB5-1384-114E-BFBE716552F7}"/>
          </ac:spMkLst>
        </pc:spChg>
        <pc:spChg chg="mod">
          <ac:chgData name="Erick Arostegui Cunza" userId="d89b6af450cec8f7" providerId="LiveId" clId="{425FBECE-6C82-4D15-AB4D-BFB933F0E302}" dt="2022-10-08T20:12:50.197" v="591" actId="20577"/>
          <ac:spMkLst>
            <pc:docMk/>
            <pc:sldMk cId="3639758040" sldId="833"/>
            <ac:spMk id="9" creationId="{56C889CB-F393-4BCE-A5E8-AA9AC2D328BD}"/>
          </ac:spMkLst>
        </pc:spChg>
        <pc:picChg chg="del">
          <ac:chgData name="Erick Arostegui Cunza" userId="d89b6af450cec8f7" providerId="LiveId" clId="{425FBECE-6C82-4D15-AB4D-BFB933F0E302}" dt="2022-10-08T11:29:25.125" v="408" actId="478"/>
          <ac:picMkLst>
            <pc:docMk/>
            <pc:sldMk cId="3639758040" sldId="833"/>
            <ac:picMk id="5" creationId="{1F369B5F-37A0-2E7B-92A9-CC22E67DC70A}"/>
          </ac:picMkLst>
        </pc:picChg>
        <pc:picChg chg="add mod">
          <ac:chgData name="Erick Arostegui Cunza" userId="d89b6af450cec8f7" providerId="LiveId" clId="{425FBECE-6C82-4D15-AB4D-BFB933F0E302}" dt="2022-10-08T11:29:52.034" v="415" actId="1366"/>
          <ac:picMkLst>
            <pc:docMk/>
            <pc:sldMk cId="3639758040" sldId="833"/>
            <ac:picMk id="6" creationId="{891687BF-8799-D31F-10D0-D9460FD93985}"/>
          </ac:picMkLst>
        </pc:picChg>
      </pc:sldChg>
      <pc:sldChg chg="addSp delSp modSp add mod">
        <pc:chgData name="Erick Arostegui Cunza" userId="d89b6af450cec8f7" providerId="LiveId" clId="{425FBECE-6C82-4D15-AB4D-BFB933F0E302}" dt="2022-10-08T20:12:54.053" v="593" actId="20577"/>
        <pc:sldMkLst>
          <pc:docMk/>
          <pc:sldMk cId="803080607" sldId="834"/>
        </pc:sldMkLst>
        <pc:spChg chg="mod">
          <ac:chgData name="Erick Arostegui Cunza" userId="d89b6af450cec8f7" providerId="LiveId" clId="{425FBECE-6C82-4D15-AB4D-BFB933F0E302}" dt="2022-10-08T11:33:42.967" v="449" actId="1076"/>
          <ac:spMkLst>
            <pc:docMk/>
            <pc:sldMk cId="803080607" sldId="834"/>
            <ac:spMk id="3" creationId="{F2D89177-AC43-E6AB-6FBC-DF9E1ED3F533}"/>
          </ac:spMkLst>
        </pc:spChg>
        <pc:spChg chg="mod">
          <ac:chgData name="Erick Arostegui Cunza" userId="d89b6af450cec8f7" providerId="LiveId" clId="{425FBECE-6C82-4D15-AB4D-BFB933F0E302}" dt="2022-10-08T11:32:39.010" v="435"/>
          <ac:spMkLst>
            <pc:docMk/>
            <pc:sldMk cId="803080607" sldId="834"/>
            <ac:spMk id="4" creationId="{87BA9DF7-BAB5-1384-114E-BFBE716552F7}"/>
          </ac:spMkLst>
        </pc:spChg>
        <pc:spChg chg="mod">
          <ac:chgData name="Erick Arostegui Cunza" userId="d89b6af450cec8f7" providerId="LiveId" clId="{425FBECE-6C82-4D15-AB4D-BFB933F0E302}" dt="2022-10-08T20:12:54.053" v="593" actId="20577"/>
          <ac:spMkLst>
            <pc:docMk/>
            <pc:sldMk cId="803080607" sldId="834"/>
            <ac:spMk id="9" creationId="{56C889CB-F393-4BCE-A5E8-AA9AC2D328BD}"/>
          </ac:spMkLst>
        </pc:spChg>
        <pc:picChg chg="add mod">
          <ac:chgData name="Erick Arostegui Cunza" userId="d89b6af450cec8f7" providerId="LiveId" clId="{425FBECE-6C82-4D15-AB4D-BFB933F0E302}" dt="2022-10-08T11:33:54.218" v="452" actId="1366"/>
          <ac:picMkLst>
            <pc:docMk/>
            <pc:sldMk cId="803080607" sldId="834"/>
            <ac:picMk id="5" creationId="{F2A57E25-F478-F47A-8F30-6730D8DC6AA4}"/>
          </ac:picMkLst>
        </pc:picChg>
        <pc:picChg chg="del">
          <ac:chgData name="Erick Arostegui Cunza" userId="d89b6af450cec8f7" providerId="LiveId" clId="{425FBECE-6C82-4D15-AB4D-BFB933F0E302}" dt="2022-10-08T11:32:31.780" v="433" actId="478"/>
          <ac:picMkLst>
            <pc:docMk/>
            <pc:sldMk cId="803080607" sldId="834"/>
            <ac:picMk id="6" creationId="{891687BF-8799-D31F-10D0-D9460FD93985}"/>
          </ac:picMkLst>
        </pc:picChg>
        <pc:cxnChg chg="del">
          <ac:chgData name="Erick Arostegui Cunza" userId="d89b6af450cec8f7" providerId="LiveId" clId="{425FBECE-6C82-4D15-AB4D-BFB933F0E302}" dt="2022-10-08T11:32:32.946" v="434" actId="478"/>
          <ac:cxnSpMkLst>
            <pc:docMk/>
            <pc:sldMk cId="803080607" sldId="834"/>
            <ac:cxnSpMk id="2" creationId="{06E07423-D105-B2B4-E1CF-965FA08E7715}"/>
          </ac:cxnSpMkLst>
        </pc:cxnChg>
      </pc:sldChg>
      <pc:sldChg chg="addSp delSp modSp add mod">
        <pc:chgData name="Erick Arostegui Cunza" userId="d89b6af450cec8f7" providerId="LiveId" clId="{425FBECE-6C82-4D15-AB4D-BFB933F0E302}" dt="2022-10-22T00:24:06.140" v="3846" actId="1366"/>
        <pc:sldMkLst>
          <pc:docMk/>
          <pc:sldMk cId="2160854998" sldId="835"/>
        </pc:sldMkLst>
        <pc:spChg chg="mod">
          <ac:chgData name="Erick Arostegui Cunza" userId="d89b6af450cec8f7" providerId="LiveId" clId="{425FBECE-6C82-4D15-AB4D-BFB933F0E302}" dt="2022-10-08T11:36:00.893" v="468" actId="1076"/>
          <ac:spMkLst>
            <pc:docMk/>
            <pc:sldMk cId="2160854998" sldId="835"/>
            <ac:spMk id="3" creationId="{F2D89177-AC43-E6AB-6FBC-DF9E1ED3F533}"/>
          </ac:spMkLst>
        </pc:spChg>
        <pc:spChg chg="mod">
          <ac:chgData name="Erick Arostegui Cunza" userId="d89b6af450cec8f7" providerId="LiveId" clId="{425FBECE-6C82-4D15-AB4D-BFB933F0E302}" dt="2022-10-08T11:34:38.532" v="454"/>
          <ac:spMkLst>
            <pc:docMk/>
            <pc:sldMk cId="2160854998" sldId="835"/>
            <ac:spMk id="4" creationId="{87BA9DF7-BAB5-1384-114E-BFBE716552F7}"/>
          </ac:spMkLst>
        </pc:spChg>
        <pc:spChg chg="mod">
          <ac:chgData name="Erick Arostegui Cunza" userId="d89b6af450cec8f7" providerId="LiveId" clId="{425FBECE-6C82-4D15-AB4D-BFB933F0E302}" dt="2022-10-08T20:12:58.887" v="595" actId="20577"/>
          <ac:spMkLst>
            <pc:docMk/>
            <pc:sldMk cId="2160854998" sldId="835"/>
            <ac:spMk id="9" creationId="{56C889CB-F393-4BCE-A5E8-AA9AC2D328BD}"/>
          </ac:spMkLst>
        </pc:spChg>
        <pc:picChg chg="add mod">
          <ac:chgData name="Erick Arostegui Cunza" userId="d89b6af450cec8f7" providerId="LiveId" clId="{425FBECE-6C82-4D15-AB4D-BFB933F0E302}" dt="2022-10-22T00:24:06.140" v="3846" actId="1366"/>
          <ac:picMkLst>
            <pc:docMk/>
            <pc:sldMk cId="2160854998" sldId="835"/>
            <ac:picMk id="5" creationId="{9A6F6F34-56FE-359A-A290-6131E36D7FB2}"/>
          </ac:picMkLst>
        </pc:picChg>
        <pc:picChg chg="del">
          <ac:chgData name="Erick Arostegui Cunza" userId="d89b6af450cec8f7" providerId="LiveId" clId="{425FBECE-6C82-4D15-AB4D-BFB933F0E302}" dt="2022-10-08T11:34:44.042" v="455" actId="478"/>
          <ac:picMkLst>
            <pc:docMk/>
            <pc:sldMk cId="2160854998" sldId="835"/>
            <ac:picMk id="6" creationId="{891687BF-8799-D31F-10D0-D9460FD93985}"/>
          </ac:picMkLst>
        </pc:picChg>
      </pc:sldChg>
      <pc:sldChg chg="addSp delSp modSp add mod">
        <pc:chgData name="Erick Arostegui Cunza" userId="d89b6af450cec8f7" providerId="LiveId" clId="{425FBECE-6C82-4D15-AB4D-BFB933F0E302}" dt="2022-10-22T14:49:05.024" v="3870" actId="1076"/>
        <pc:sldMkLst>
          <pc:docMk/>
          <pc:sldMk cId="1749785618" sldId="836"/>
        </pc:sldMkLst>
        <pc:spChg chg="mod">
          <ac:chgData name="Erick Arostegui Cunza" userId="d89b6af450cec8f7" providerId="LiveId" clId="{425FBECE-6C82-4D15-AB4D-BFB933F0E302}" dt="2022-10-22T14:49:05.024" v="3870" actId="1076"/>
          <ac:spMkLst>
            <pc:docMk/>
            <pc:sldMk cId="1749785618" sldId="836"/>
            <ac:spMk id="3" creationId="{F2D89177-AC43-E6AB-6FBC-DF9E1ED3F533}"/>
          </ac:spMkLst>
        </pc:spChg>
        <pc:spChg chg="mod">
          <ac:chgData name="Erick Arostegui Cunza" userId="d89b6af450cec8f7" providerId="LiveId" clId="{425FBECE-6C82-4D15-AB4D-BFB933F0E302}" dt="2022-10-08T14:50:07.111" v="532"/>
          <ac:spMkLst>
            <pc:docMk/>
            <pc:sldMk cId="1749785618" sldId="836"/>
            <ac:spMk id="4" creationId="{87BA9DF7-BAB5-1384-114E-BFBE716552F7}"/>
          </ac:spMkLst>
        </pc:spChg>
        <pc:spChg chg="mod">
          <ac:chgData name="Erick Arostegui Cunza" userId="d89b6af450cec8f7" providerId="LiveId" clId="{425FBECE-6C82-4D15-AB4D-BFB933F0E302}" dt="2022-10-08T20:13:07.223" v="601" actId="20577"/>
          <ac:spMkLst>
            <pc:docMk/>
            <pc:sldMk cId="1749785618" sldId="836"/>
            <ac:spMk id="9" creationId="{56C889CB-F393-4BCE-A5E8-AA9AC2D328BD}"/>
          </ac:spMkLst>
        </pc:spChg>
        <pc:picChg chg="del">
          <ac:chgData name="Erick Arostegui Cunza" userId="d89b6af450cec8f7" providerId="LiveId" clId="{425FBECE-6C82-4D15-AB4D-BFB933F0E302}" dt="2022-10-08T12:40:44.445" v="528" actId="478"/>
          <ac:picMkLst>
            <pc:docMk/>
            <pc:sldMk cId="1749785618" sldId="836"/>
            <ac:picMk id="5" creationId="{9A6F6F34-56FE-359A-A290-6131E36D7FB2}"/>
          </ac:picMkLst>
        </pc:picChg>
        <pc:picChg chg="add del mod">
          <ac:chgData name="Erick Arostegui Cunza" userId="d89b6af450cec8f7" providerId="LiveId" clId="{425FBECE-6C82-4D15-AB4D-BFB933F0E302}" dt="2022-10-08T12:40:43.095" v="527" actId="21"/>
          <ac:picMkLst>
            <pc:docMk/>
            <pc:sldMk cId="1749785618" sldId="836"/>
            <ac:picMk id="6" creationId="{69AF80BB-E00A-2DA7-0610-F574D4203EBF}"/>
          </ac:picMkLst>
        </pc:picChg>
        <pc:picChg chg="add mod">
          <ac:chgData name="Erick Arostegui Cunza" userId="d89b6af450cec8f7" providerId="LiveId" clId="{425FBECE-6C82-4D15-AB4D-BFB933F0E302}" dt="2022-10-22T14:49:05.024" v="3870" actId="1076"/>
          <ac:picMkLst>
            <pc:docMk/>
            <pc:sldMk cId="1749785618" sldId="836"/>
            <ac:picMk id="7" creationId="{0FA80E61-4E4A-7FC9-0F84-14FCC2089A01}"/>
          </ac:picMkLst>
        </pc:picChg>
        <pc:cxnChg chg="mod">
          <ac:chgData name="Erick Arostegui Cunza" userId="d89b6af450cec8f7" providerId="LiveId" clId="{425FBECE-6C82-4D15-AB4D-BFB933F0E302}" dt="2022-10-22T14:49:05.024" v="3870" actId="1076"/>
          <ac:cxnSpMkLst>
            <pc:docMk/>
            <pc:sldMk cId="1749785618" sldId="836"/>
            <ac:cxnSpMk id="2" creationId="{06E07423-D105-B2B4-E1CF-965FA08E7715}"/>
          </ac:cxnSpMkLst>
        </pc:cxnChg>
      </pc:sldChg>
      <pc:sldChg chg="addSp delSp modSp add mod">
        <pc:chgData name="Erick Arostegui Cunza" userId="d89b6af450cec8f7" providerId="LiveId" clId="{425FBECE-6C82-4D15-AB4D-BFB933F0E302}" dt="2022-10-08T20:13:11.195" v="603" actId="20577"/>
        <pc:sldMkLst>
          <pc:docMk/>
          <pc:sldMk cId="41898316" sldId="837"/>
        </pc:sldMkLst>
        <pc:spChg chg="mod">
          <ac:chgData name="Erick Arostegui Cunza" userId="d89b6af450cec8f7" providerId="LiveId" clId="{425FBECE-6C82-4D15-AB4D-BFB933F0E302}" dt="2022-10-08T14:58:31.065" v="547" actId="6549"/>
          <ac:spMkLst>
            <pc:docMk/>
            <pc:sldMk cId="41898316" sldId="837"/>
            <ac:spMk id="3" creationId="{F2D89177-AC43-E6AB-6FBC-DF9E1ED3F533}"/>
          </ac:spMkLst>
        </pc:spChg>
        <pc:spChg chg="mod">
          <ac:chgData name="Erick Arostegui Cunza" userId="d89b6af450cec8f7" providerId="LiveId" clId="{425FBECE-6C82-4D15-AB4D-BFB933F0E302}" dt="2022-10-08T14:50:26.935" v="534"/>
          <ac:spMkLst>
            <pc:docMk/>
            <pc:sldMk cId="41898316" sldId="837"/>
            <ac:spMk id="4" creationId="{87BA9DF7-BAB5-1384-114E-BFBE716552F7}"/>
          </ac:spMkLst>
        </pc:spChg>
        <pc:spChg chg="mod">
          <ac:chgData name="Erick Arostegui Cunza" userId="d89b6af450cec8f7" providerId="LiveId" clId="{425FBECE-6C82-4D15-AB4D-BFB933F0E302}" dt="2022-10-08T20:13:11.195" v="603" actId="20577"/>
          <ac:spMkLst>
            <pc:docMk/>
            <pc:sldMk cId="41898316" sldId="837"/>
            <ac:spMk id="9" creationId="{56C889CB-F393-4BCE-A5E8-AA9AC2D328BD}"/>
          </ac:spMkLst>
        </pc:spChg>
        <pc:picChg chg="add mod">
          <ac:chgData name="Erick Arostegui Cunza" userId="d89b6af450cec8f7" providerId="LiveId" clId="{425FBECE-6C82-4D15-AB4D-BFB933F0E302}" dt="2022-10-08T20:06:43.734" v="552" actId="1076"/>
          <ac:picMkLst>
            <pc:docMk/>
            <pc:sldMk cId="41898316" sldId="837"/>
            <ac:picMk id="5" creationId="{89CEC0D9-3B51-7172-5356-4A4B17F49C5D}"/>
          </ac:picMkLst>
        </pc:picChg>
        <pc:picChg chg="del">
          <ac:chgData name="Erick Arostegui Cunza" userId="d89b6af450cec8f7" providerId="LiveId" clId="{425FBECE-6C82-4D15-AB4D-BFB933F0E302}" dt="2022-10-08T14:50:37.457" v="535" actId="478"/>
          <ac:picMkLst>
            <pc:docMk/>
            <pc:sldMk cId="41898316" sldId="837"/>
            <ac:picMk id="7" creationId="{0FA80E61-4E4A-7FC9-0F84-14FCC2089A01}"/>
          </ac:picMkLst>
        </pc:picChg>
      </pc:sldChg>
      <pc:sldChg chg="addSp delSp modSp add mod">
        <pc:chgData name="Erick Arostegui Cunza" userId="d89b6af450cec8f7" providerId="LiveId" clId="{425FBECE-6C82-4D15-AB4D-BFB933F0E302}" dt="2022-10-08T21:21:11.688" v="815" actId="21"/>
        <pc:sldMkLst>
          <pc:docMk/>
          <pc:sldMk cId="1224584731" sldId="838"/>
        </pc:sldMkLst>
        <pc:spChg chg="mod">
          <ac:chgData name="Erick Arostegui Cunza" userId="d89b6af450cec8f7" providerId="LiveId" clId="{425FBECE-6C82-4D15-AB4D-BFB933F0E302}" dt="2022-10-08T20:11:08.023" v="566" actId="20577"/>
          <ac:spMkLst>
            <pc:docMk/>
            <pc:sldMk cId="1224584731" sldId="838"/>
            <ac:spMk id="3" creationId="{F2D89177-AC43-E6AB-6FBC-DF9E1ED3F533}"/>
          </ac:spMkLst>
        </pc:spChg>
        <pc:spChg chg="mod">
          <ac:chgData name="Erick Arostegui Cunza" userId="d89b6af450cec8f7" providerId="LiveId" clId="{425FBECE-6C82-4D15-AB4D-BFB933F0E302}" dt="2022-10-08T20:08:34.960" v="554"/>
          <ac:spMkLst>
            <pc:docMk/>
            <pc:sldMk cId="1224584731" sldId="838"/>
            <ac:spMk id="4" creationId="{87BA9DF7-BAB5-1384-114E-BFBE716552F7}"/>
          </ac:spMkLst>
        </pc:spChg>
        <pc:spChg chg="add del mod">
          <ac:chgData name="Erick Arostegui Cunza" userId="d89b6af450cec8f7" providerId="LiveId" clId="{425FBECE-6C82-4D15-AB4D-BFB933F0E302}" dt="2022-10-08T21:21:11.688" v="815" actId="21"/>
          <ac:spMkLst>
            <pc:docMk/>
            <pc:sldMk cId="1224584731" sldId="838"/>
            <ac:spMk id="7" creationId="{B50EE13D-F93D-9381-58D9-68CA318A6202}"/>
          </ac:spMkLst>
        </pc:spChg>
        <pc:spChg chg="mod">
          <ac:chgData name="Erick Arostegui Cunza" userId="d89b6af450cec8f7" providerId="LiveId" clId="{425FBECE-6C82-4D15-AB4D-BFB933F0E302}" dt="2022-10-08T20:13:15.416" v="605" actId="20577"/>
          <ac:spMkLst>
            <pc:docMk/>
            <pc:sldMk cId="1224584731" sldId="838"/>
            <ac:spMk id="9" creationId="{56C889CB-F393-4BCE-A5E8-AA9AC2D328BD}"/>
          </ac:spMkLst>
        </pc:spChg>
        <pc:picChg chg="del">
          <ac:chgData name="Erick Arostegui Cunza" userId="d89b6af450cec8f7" providerId="LiveId" clId="{425FBECE-6C82-4D15-AB4D-BFB933F0E302}" dt="2022-10-08T20:11:34.414" v="567" actId="478"/>
          <ac:picMkLst>
            <pc:docMk/>
            <pc:sldMk cId="1224584731" sldId="838"/>
            <ac:picMk id="5" creationId="{89CEC0D9-3B51-7172-5356-4A4B17F49C5D}"/>
          </ac:picMkLst>
        </pc:picChg>
        <pc:picChg chg="add mod">
          <ac:chgData name="Erick Arostegui Cunza" userId="d89b6af450cec8f7" providerId="LiveId" clId="{425FBECE-6C82-4D15-AB4D-BFB933F0E302}" dt="2022-10-08T20:11:46.974" v="571" actId="1366"/>
          <ac:picMkLst>
            <pc:docMk/>
            <pc:sldMk cId="1224584731" sldId="838"/>
            <ac:picMk id="6" creationId="{47CD7192-58BB-A504-B519-BC626F35139F}"/>
          </ac:picMkLst>
        </pc:picChg>
      </pc:sldChg>
      <pc:sldChg chg="add del">
        <pc:chgData name="Erick Arostegui Cunza" userId="d89b6af450cec8f7" providerId="LiveId" clId="{425FBECE-6C82-4D15-AB4D-BFB933F0E302}" dt="2022-10-08T20:14:41.500" v="607"/>
        <pc:sldMkLst>
          <pc:docMk/>
          <pc:sldMk cId="626184025" sldId="839"/>
        </pc:sldMkLst>
      </pc:sldChg>
      <pc:sldChg chg="modSp add mod">
        <pc:chgData name="Erick Arostegui Cunza" userId="d89b6af450cec8f7" providerId="LiveId" clId="{425FBECE-6C82-4D15-AB4D-BFB933F0E302}" dt="2022-10-08T20:16:17.032" v="613" actId="20577"/>
        <pc:sldMkLst>
          <pc:docMk/>
          <pc:sldMk cId="1514781903" sldId="839"/>
        </pc:sldMkLst>
        <pc:spChg chg="mod">
          <ac:chgData name="Erick Arostegui Cunza" userId="d89b6af450cec8f7" providerId="LiveId" clId="{425FBECE-6C82-4D15-AB4D-BFB933F0E302}" dt="2022-10-08T20:16:17.032" v="613" actId="20577"/>
          <ac:spMkLst>
            <pc:docMk/>
            <pc:sldMk cId="1514781903" sldId="839"/>
            <ac:spMk id="5" creationId="{F2524B6D-797B-4A59-8734-B649B54BE02B}"/>
          </ac:spMkLst>
        </pc:spChg>
        <pc:spChg chg="mod">
          <ac:chgData name="Erick Arostegui Cunza" userId="d89b6af450cec8f7" providerId="LiveId" clId="{425FBECE-6C82-4D15-AB4D-BFB933F0E302}" dt="2022-10-08T20:15:18.918" v="611" actId="20577"/>
          <ac:spMkLst>
            <pc:docMk/>
            <pc:sldMk cId="1514781903" sldId="839"/>
            <ac:spMk id="6" creationId="{DB7CA870-7AAA-4C4E-9578-9EA791AD8BD3}"/>
          </ac:spMkLst>
        </pc:spChg>
      </pc:sldChg>
      <pc:sldChg chg="addSp delSp modSp add mod">
        <pc:chgData name="Erick Arostegui Cunza" userId="d89b6af450cec8f7" providerId="LiveId" clId="{425FBECE-6C82-4D15-AB4D-BFB933F0E302}" dt="2022-10-15T23:18:02.951" v="1968" actId="1366"/>
        <pc:sldMkLst>
          <pc:docMk/>
          <pc:sldMk cId="3742889295" sldId="840"/>
        </pc:sldMkLst>
        <pc:spChg chg="add mod">
          <ac:chgData name="Erick Arostegui Cunza" userId="d89b6af450cec8f7" providerId="LiveId" clId="{425FBECE-6C82-4D15-AB4D-BFB933F0E302}" dt="2022-10-15T22:55:28.980" v="1912"/>
          <ac:spMkLst>
            <pc:docMk/>
            <pc:sldMk cId="3742889295" sldId="840"/>
            <ac:spMk id="2" creationId="{5DB8D454-FB28-109A-D7EB-79021C3C7A4D}"/>
          </ac:spMkLst>
        </pc:spChg>
        <pc:spChg chg="add mod">
          <ac:chgData name="Erick Arostegui Cunza" userId="d89b6af450cec8f7" providerId="LiveId" clId="{425FBECE-6C82-4D15-AB4D-BFB933F0E302}" dt="2022-10-15T23:13:59.174" v="1962" actId="1076"/>
          <ac:spMkLst>
            <pc:docMk/>
            <pc:sldMk cId="3742889295" sldId="840"/>
            <ac:spMk id="3" creationId="{9CE4B58C-BBDA-DB6C-C1A7-8BFFF4AD52DF}"/>
          </ac:spMkLst>
        </pc:spChg>
        <pc:spChg chg="del mod">
          <ac:chgData name="Erick Arostegui Cunza" userId="d89b6af450cec8f7" providerId="LiveId" clId="{425FBECE-6C82-4D15-AB4D-BFB933F0E302}" dt="2022-10-08T20:42:57.966" v="633"/>
          <ac:spMkLst>
            <pc:docMk/>
            <pc:sldMk cId="3742889295" sldId="840"/>
            <ac:spMk id="3" creationId="{F2D89177-AC43-E6AB-6FBC-DF9E1ED3F533}"/>
          </ac:spMkLst>
        </pc:spChg>
        <pc:spChg chg="mod">
          <ac:chgData name="Erick Arostegui Cunza" userId="d89b6af450cec8f7" providerId="LiveId" clId="{425FBECE-6C82-4D15-AB4D-BFB933F0E302}" dt="2022-10-15T22:53:48.242" v="1897"/>
          <ac:spMkLst>
            <pc:docMk/>
            <pc:sldMk cId="3742889295" sldId="840"/>
            <ac:spMk id="4" creationId="{87BA9DF7-BAB5-1384-114E-BFBE716552F7}"/>
          </ac:spMkLst>
        </pc:spChg>
        <pc:spChg chg="add mod">
          <ac:chgData name="Erick Arostegui Cunza" userId="d89b6af450cec8f7" providerId="LiveId" clId="{425FBECE-6C82-4D15-AB4D-BFB933F0E302}" dt="2022-10-15T22:54:04.646" v="1899" actId="1076"/>
          <ac:spMkLst>
            <pc:docMk/>
            <pc:sldMk cId="3742889295" sldId="840"/>
            <ac:spMk id="5" creationId="{1E5DEF2D-B59A-C792-98CA-AABA814744D5}"/>
          </ac:spMkLst>
        </pc:spChg>
        <pc:spChg chg="add mod">
          <ac:chgData name="Erick Arostegui Cunza" userId="d89b6af450cec8f7" providerId="LiveId" clId="{425FBECE-6C82-4D15-AB4D-BFB933F0E302}" dt="2022-10-15T22:54:10.531" v="1900"/>
          <ac:spMkLst>
            <pc:docMk/>
            <pc:sldMk cId="3742889295" sldId="840"/>
            <ac:spMk id="8" creationId="{D5F0D645-9E7C-5078-5D84-7EFE7D66D7FD}"/>
          </ac:spMkLst>
        </pc:spChg>
        <pc:spChg chg="mod">
          <ac:chgData name="Erick Arostegui Cunza" userId="d89b6af450cec8f7" providerId="LiveId" clId="{425FBECE-6C82-4D15-AB4D-BFB933F0E302}" dt="2022-10-08T20:41:47.355" v="616" actId="20577"/>
          <ac:spMkLst>
            <pc:docMk/>
            <pc:sldMk cId="3742889295" sldId="840"/>
            <ac:spMk id="9" creationId="{56C889CB-F393-4BCE-A5E8-AA9AC2D328BD}"/>
          </ac:spMkLst>
        </pc:spChg>
        <pc:spChg chg="add mod">
          <ac:chgData name="Erick Arostegui Cunza" userId="d89b6af450cec8f7" providerId="LiveId" clId="{425FBECE-6C82-4D15-AB4D-BFB933F0E302}" dt="2022-10-15T22:54:20.152" v="1902" actId="1076"/>
          <ac:spMkLst>
            <pc:docMk/>
            <pc:sldMk cId="3742889295" sldId="840"/>
            <ac:spMk id="10" creationId="{98628DF9-8B93-A7A0-1D64-D23A10FF6115}"/>
          </ac:spMkLst>
        </pc:spChg>
        <pc:spChg chg="add mod">
          <ac:chgData name="Erick Arostegui Cunza" userId="d89b6af450cec8f7" providerId="LiveId" clId="{425FBECE-6C82-4D15-AB4D-BFB933F0E302}" dt="2022-10-15T22:54:43.547" v="1905" actId="1076"/>
          <ac:spMkLst>
            <pc:docMk/>
            <pc:sldMk cId="3742889295" sldId="840"/>
            <ac:spMk id="11" creationId="{B315CC94-8E7E-9E9B-358A-004DE95DEF1B}"/>
          </ac:spMkLst>
        </pc:spChg>
        <pc:spChg chg="add del mod">
          <ac:chgData name="Erick Arostegui Cunza" userId="d89b6af450cec8f7" providerId="LiveId" clId="{425FBECE-6C82-4D15-AB4D-BFB933F0E302}" dt="2022-10-15T22:54:46.575" v="1906" actId="478"/>
          <ac:spMkLst>
            <pc:docMk/>
            <pc:sldMk cId="3742889295" sldId="840"/>
            <ac:spMk id="12" creationId="{F037DDAC-2BD2-83C6-4E9E-EC021C9431C8}"/>
          </ac:spMkLst>
        </pc:spChg>
        <pc:spChg chg="add del mod">
          <ac:chgData name="Erick Arostegui Cunza" userId="d89b6af450cec8f7" providerId="LiveId" clId="{425FBECE-6C82-4D15-AB4D-BFB933F0E302}" dt="2022-10-08T20:45:05.322" v="665" actId="478"/>
          <ac:spMkLst>
            <pc:docMk/>
            <pc:sldMk cId="3742889295" sldId="840"/>
            <ac:spMk id="14" creationId="{453DEC9C-8084-F3E9-064E-7990C01B4F2A}"/>
          </ac:spMkLst>
        </pc:spChg>
        <pc:spChg chg="add del mod">
          <ac:chgData name="Erick Arostegui Cunza" userId="d89b6af450cec8f7" providerId="LiveId" clId="{425FBECE-6C82-4D15-AB4D-BFB933F0E302}" dt="2022-10-08T21:20:58.389" v="811" actId="21"/>
          <ac:spMkLst>
            <pc:docMk/>
            <pc:sldMk cId="3742889295" sldId="840"/>
            <ac:spMk id="35" creationId="{1ABC7430-F330-5A37-F0DA-7D8BD76950B1}"/>
          </ac:spMkLst>
        </pc:spChg>
        <pc:picChg chg="add del mod">
          <ac:chgData name="Erick Arostegui Cunza" userId="d89b6af450cec8f7" providerId="LiveId" clId="{425FBECE-6C82-4D15-AB4D-BFB933F0E302}" dt="2022-10-15T23:10:09.011" v="1953" actId="478"/>
          <ac:picMkLst>
            <pc:docMk/>
            <pc:sldMk cId="3742889295" sldId="840"/>
            <ac:picMk id="6" creationId="{42F82AF2-302C-C6F6-A954-8F2F4874DFE1}"/>
          </ac:picMkLst>
        </pc:picChg>
        <pc:picChg chg="del">
          <ac:chgData name="Erick Arostegui Cunza" userId="d89b6af450cec8f7" providerId="LiveId" clId="{425FBECE-6C82-4D15-AB4D-BFB933F0E302}" dt="2022-10-08T20:42:58.860" v="634" actId="478"/>
          <ac:picMkLst>
            <pc:docMk/>
            <pc:sldMk cId="3742889295" sldId="840"/>
            <ac:picMk id="6" creationId="{47CD7192-58BB-A504-B519-BC626F35139F}"/>
          </ac:picMkLst>
        </pc:picChg>
        <pc:picChg chg="add del mod">
          <ac:chgData name="Erick Arostegui Cunza" userId="d89b6af450cec8f7" providerId="LiveId" clId="{425FBECE-6C82-4D15-AB4D-BFB933F0E302}" dt="2022-10-08T21:00:13.184" v="755" actId="478"/>
          <ac:picMkLst>
            <pc:docMk/>
            <pc:sldMk cId="3742889295" sldId="840"/>
            <ac:picMk id="13" creationId="{12557C97-6B35-F422-568B-6873C913DD04}"/>
          </ac:picMkLst>
        </pc:picChg>
        <pc:picChg chg="add del mod">
          <ac:chgData name="Erick Arostegui Cunza" userId="d89b6af450cec8f7" providerId="LiveId" clId="{425FBECE-6C82-4D15-AB4D-BFB933F0E302}" dt="2022-10-15T23:13:55.008" v="1960" actId="478"/>
          <ac:picMkLst>
            <pc:docMk/>
            <pc:sldMk cId="3742889295" sldId="840"/>
            <ac:picMk id="13" creationId="{9B6A5153-D7D3-CD7E-BDE9-78E1B1152246}"/>
          </ac:picMkLst>
        </pc:picChg>
        <pc:picChg chg="add del mod">
          <ac:chgData name="Erick Arostegui Cunza" userId="d89b6af450cec8f7" providerId="LiveId" clId="{425FBECE-6C82-4D15-AB4D-BFB933F0E302}" dt="2022-10-15T22:57:11.431" v="1918" actId="21"/>
          <ac:picMkLst>
            <pc:docMk/>
            <pc:sldMk cId="3742889295" sldId="840"/>
            <ac:picMk id="15" creationId="{9706C404-6D7E-9F31-FC42-7510ED8C2282}"/>
          </ac:picMkLst>
        </pc:picChg>
        <pc:picChg chg="add del mod">
          <ac:chgData name="Erick Arostegui Cunza" userId="d89b6af450cec8f7" providerId="LiveId" clId="{425FBECE-6C82-4D15-AB4D-BFB933F0E302}" dt="2022-10-08T20:55:37.028" v="747" actId="478"/>
          <ac:picMkLst>
            <pc:docMk/>
            <pc:sldMk cId="3742889295" sldId="840"/>
            <ac:picMk id="15" creationId="{EBF12510-A0F5-D60F-2290-D401C372ABD5}"/>
          </ac:picMkLst>
        </pc:picChg>
        <pc:picChg chg="add del mod">
          <ac:chgData name="Erick Arostegui Cunza" userId="d89b6af450cec8f7" providerId="LiveId" clId="{425FBECE-6C82-4D15-AB4D-BFB933F0E302}" dt="2022-10-08T21:08:12.957" v="772" actId="478"/>
          <ac:picMkLst>
            <pc:docMk/>
            <pc:sldMk cId="3742889295" sldId="840"/>
            <ac:picMk id="16" creationId="{128E5508-9E74-9FEA-B1B2-9E3AC96353C4}"/>
          </ac:picMkLst>
        </pc:picChg>
        <pc:picChg chg="add mod">
          <ac:chgData name="Erick Arostegui Cunza" userId="d89b6af450cec8f7" providerId="LiveId" clId="{425FBECE-6C82-4D15-AB4D-BFB933F0E302}" dt="2022-10-15T22:57:18.078" v="1921" actId="1366"/>
          <ac:picMkLst>
            <pc:docMk/>
            <pc:sldMk cId="3742889295" sldId="840"/>
            <ac:picMk id="16" creationId="{43D6A5E9-1D71-9158-CF2A-3C54DB98C278}"/>
          </ac:picMkLst>
        </pc:picChg>
        <pc:picChg chg="add del mod">
          <ac:chgData name="Erick Arostegui Cunza" userId="d89b6af450cec8f7" providerId="LiveId" clId="{425FBECE-6C82-4D15-AB4D-BFB933F0E302}" dt="2022-10-08T21:10:54.445" v="778" actId="478"/>
          <ac:picMkLst>
            <pc:docMk/>
            <pc:sldMk cId="3742889295" sldId="840"/>
            <ac:picMk id="17" creationId="{C191C67F-7C2E-23E6-E603-4D58E34F7A83}"/>
          </ac:picMkLst>
        </pc:picChg>
        <pc:picChg chg="add del mod">
          <ac:chgData name="Erick Arostegui Cunza" userId="d89b6af450cec8f7" providerId="LiveId" clId="{425FBECE-6C82-4D15-AB4D-BFB933F0E302}" dt="2022-10-08T21:17:57.936" v="785" actId="478"/>
          <ac:picMkLst>
            <pc:docMk/>
            <pc:sldMk cId="3742889295" sldId="840"/>
            <ac:picMk id="18" creationId="{47947CE1-71F7-BA5A-74CC-45211A275491}"/>
          </ac:picMkLst>
        </pc:picChg>
        <pc:picChg chg="add del mod">
          <ac:chgData name="Erick Arostegui Cunza" userId="d89b6af450cec8f7" providerId="LiveId" clId="{425FBECE-6C82-4D15-AB4D-BFB933F0E302}" dt="2022-10-15T23:00:41.121" v="1926" actId="21"/>
          <ac:picMkLst>
            <pc:docMk/>
            <pc:sldMk cId="3742889295" sldId="840"/>
            <ac:picMk id="18" creationId="{B868F0DE-2D5C-6A1E-900C-D2BD9F59F2EA}"/>
          </ac:picMkLst>
        </pc:picChg>
        <pc:picChg chg="add mod">
          <ac:chgData name="Erick Arostegui Cunza" userId="d89b6af450cec8f7" providerId="LiveId" clId="{425FBECE-6C82-4D15-AB4D-BFB933F0E302}" dt="2022-10-15T23:00:50.590" v="1930" actId="29295"/>
          <ac:picMkLst>
            <pc:docMk/>
            <pc:sldMk cId="3742889295" sldId="840"/>
            <ac:picMk id="19" creationId="{167686AC-7A68-57F3-8DEC-30BB46EA5BE4}"/>
          </ac:picMkLst>
        </pc:picChg>
        <pc:picChg chg="add del mod">
          <ac:chgData name="Erick Arostegui Cunza" userId="d89b6af450cec8f7" providerId="LiveId" clId="{425FBECE-6C82-4D15-AB4D-BFB933F0E302}" dt="2022-10-08T20:46:05.898" v="676" actId="478"/>
          <ac:picMkLst>
            <pc:docMk/>
            <pc:sldMk cId="3742889295" sldId="840"/>
            <ac:picMk id="19" creationId="{DC9E43B0-BD08-1310-A033-FF8EC9F5F5C0}"/>
          </ac:picMkLst>
        </pc:picChg>
        <pc:picChg chg="add del mod">
          <ac:chgData name="Erick Arostegui Cunza" userId="d89b6af450cec8f7" providerId="LiveId" clId="{425FBECE-6C82-4D15-AB4D-BFB933F0E302}" dt="2022-10-15T23:02:06.559" v="1934" actId="21"/>
          <ac:picMkLst>
            <pc:docMk/>
            <pc:sldMk cId="3742889295" sldId="840"/>
            <ac:picMk id="21" creationId="{3DCBFA52-C6CB-A8D5-5CFB-D79A0FE90E2A}"/>
          </ac:picMkLst>
        </pc:picChg>
        <pc:picChg chg="add del mod">
          <ac:chgData name="Erick Arostegui Cunza" userId="d89b6af450cec8f7" providerId="LiveId" clId="{425FBECE-6C82-4D15-AB4D-BFB933F0E302}" dt="2022-10-08T20:55:35.626" v="746" actId="21"/>
          <ac:picMkLst>
            <pc:docMk/>
            <pc:sldMk cId="3742889295" sldId="840"/>
            <ac:picMk id="21" creationId="{8C9CB925-1833-C73C-C5C5-CB68CAE3BE70}"/>
          </ac:picMkLst>
        </pc:picChg>
        <pc:picChg chg="add del mod">
          <ac:chgData name="Erick Arostegui Cunza" userId="d89b6af450cec8f7" providerId="LiveId" clId="{425FBECE-6C82-4D15-AB4D-BFB933F0E302}" dt="2022-10-15T22:57:12.475" v="1919" actId="478"/>
          <ac:picMkLst>
            <pc:docMk/>
            <pc:sldMk cId="3742889295" sldId="840"/>
            <ac:picMk id="22" creationId="{5CE67067-11DF-1F74-6619-57E694D044A8}"/>
          </ac:picMkLst>
        </pc:picChg>
        <pc:picChg chg="add mod">
          <ac:chgData name="Erick Arostegui Cunza" userId="d89b6af450cec8f7" providerId="LiveId" clId="{425FBECE-6C82-4D15-AB4D-BFB933F0E302}" dt="2022-10-15T23:02:11.091" v="1937" actId="1366"/>
          <ac:picMkLst>
            <pc:docMk/>
            <pc:sldMk cId="3742889295" sldId="840"/>
            <ac:picMk id="23" creationId="{1556F6FA-6492-DD95-1E2D-99AB7A2D56B2}"/>
          </ac:picMkLst>
        </pc:picChg>
        <pc:picChg chg="add del mod">
          <ac:chgData name="Erick Arostegui Cunza" userId="d89b6af450cec8f7" providerId="LiveId" clId="{425FBECE-6C82-4D15-AB4D-BFB933F0E302}" dt="2022-10-08T21:00:11.966" v="754" actId="21"/>
          <ac:picMkLst>
            <pc:docMk/>
            <pc:sldMk cId="3742889295" sldId="840"/>
            <ac:picMk id="24" creationId="{73CFEA8B-74FC-D1F7-6127-5B677E9FE322}"/>
          </ac:picMkLst>
        </pc:picChg>
        <pc:picChg chg="add del mod">
          <ac:chgData name="Erick Arostegui Cunza" userId="d89b6af450cec8f7" providerId="LiveId" clId="{425FBECE-6C82-4D15-AB4D-BFB933F0E302}" dt="2022-10-15T23:00:42.380" v="1927" actId="478"/>
          <ac:picMkLst>
            <pc:docMk/>
            <pc:sldMk cId="3742889295" sldId="840"/>
            <ac:picMk id="25" creationId="{BF26A6F4-EA0D-CA23-E92D-99D9110709B2}"/>
          </ac:picMkLst>
        </pc:picChg>
        <pc:picChg chg="add del mod">
          <ac:chgData name="Erick Arostegui Cunza" userId="d89b6af450cec8f7" providerId="LiveId" clId="{425FBECE-6C82-4D15-AB4D-BFB933F0E302}" dt="2022-10-15T23:05:41.995" v="1942" actId="21"/>
          <ac:picMkLst>
            <pc:docMk/>
            <pc:sldMk cId="3742889295" sldId="840"/>
            <ac:picMk id="26" creationId="{12214364-1513-912A-6FA2-F5F1C32D865C}"/>
          </ac:picMkLst>
        </pc:picChg>
        <pc:picChg chg="add del mod">
          <ac:chgData name="Erick Arostegui Cunza" userId="d89b6af450cec8f7" providerId="LiveId" clId="{425FBECE-6C82-4D15-AB4D-BFB933F0E302}" dt="2022-10-08T21:08:11.875" v="771" actId="21"/>
          <ac:picMkLst>
            <pc:docMk/>
            <pc:sldMk cId="3742889295" sldId="840"/>
            <ac:picMk id="27" creationId="{A004C83E-D390-2637-29EC-7A74C8A5544D}"/>
          </ac:picMkLst>
        </pc:picChg>
        <pc:picChg chg="add mod">
          <ac:chgData name="Erick Arostegui Cunza" userId="d89b6af450cec8f7" providerId="LiveId" clId="{425FBECE-6C82-4D15-AB4D-BFB933F0E302}" dt="2022-10-15T23:05:46.693" v="1945" actId="1366"/>
          <ac:picMkLst>
            <pc:docMk/>
            <pc:sldMk cId="3742889295" sldId="840"/>
            <ac:picMk id="27" creationId="{D60D852F-BBBD-6806-5103-CCB7A3332843}"/>
          </ac:picMkLst>
        </pc:picChg>
        <pc:picChg chg="add del mod">
          <ac:chgData name="Erick Arostegui Cunza" userId="d89b6af450cec8f7" providerId="LiveId" clId="{425FBECE-6C82-4D15-AB4D-BFB933F0E302}" dt="2022-10-15T23:02:07.595" v="1935" actId="478"/>
          <ac:picMkLst>
            <pc:docMk/>
            <pc:sldMk cId="3742889295" sldId="840"/>
            <ac:picMk id="28" creationId="{9C562F86-2BB2-8599-E649-206AE8848C6C}"/>
          </ac:picMkLst>
        </pc:picChg>
        <pc:picChg chg="add del mod">
          <ac:chgData name="Erick Arostegui Cunza" userId="d89b6af450cec8f7" providerId="LiveId" clId="{425FBECE-6C82-4D15-AB4D-BFB933F0E302}" dt="2022-10-08T21:10:53.358" v="777" actId="21"/>
          <ac:picMkLst>
            <pc:docMk/>
            <pc:sldMk cId="3742889295" sldId="840"/>
            <ac:picMk id="30" creationId="{3F0B7575-E5BA-1A48-B11B-162B1D9FE82B}"/>
          </ac:picMkLst>
        </pc:picChg>
        <pc:picChg chg="add del mod">
          <ac:chgData name="Erick Arostegui Cunza" userId="d89b6af450cec8f7" providerId="LiveId" clId="{425FBECE-6C82-4D15-AB4D-BFB933F0E302}" dt="2022-10-15T23:10:07.805" v="1952" actId="21"/>
          <ac:picMkLst>
            <pc:docMk/>
            <pc:sldMk cId="3742889295" sldId="840"/>
            <ac:picMk id="30" creationId="{9DC368AB-5296-1D6D-A22D-B17C9E674601}"/>
          </ac:picMkLst>
        </pc:picChg>
        <pc:picChg chg="add del mod">
          <ac:chgData name="Erick Arostegui Cunza" userId="d89b6af450cec8f7" providerId="LiveId" clId="{425FBECE-6C82-4D15-AB4D-BFB933F0E302}" dt="2022-10-15T23:05:43.031" v="1943" actId="478"/>
          <ac:picMkLst>
            <pc:docMk/>
            <pc:sldMk cId="3742889295" sldId="840"/>
            <ac:picMk id="31" creationId="{3A730349-3D2E-F1B8-2336-09D911CC50B5}"/>
          </ac:picMkLst>
        </pc:picChg>
        <pc:picChg chg="add mod">
          <ac:chgData name="Erick Arostegui Cunza" userId="d89b6af450cec8f7" providerId="LiveId" clId="{425FBECE-6C82-4D15-AB4D-BFB933F0E302}" dt="2022-10-15T23:10:09.226" v="1954"/>
          <ac:picMkLst>
            <pc:docMk/>
            <pc:sldMk cId="3742889295" sldId="840"/>
            <ac:picMk id="32" creationId="{E55A3F82-3984-B838-5F0F-B087835E81FB}"/>
          </ac:picMkLst>
        </pc:picChg>
        <pc:picChg chg="add del mod">
          <ac:chgData name="Erick Arostegui Cunza" userId="d89b6af450cec8f7" providerId="LiveId" clId="{425FBECE-6C82-4D15-AB4D-BFB933F0E302}" dt="2022-10-08T21:17:56.654" v="784" actId="21"/>
          <ac:picMkLst>
            <pc:docMk/>
            <pc:sldMk cId="3742889295" sldId="840"/>
            <ac:picMk id="33" creationId="{47A1106C-2837-3EDF-BDA6-CF359B6D4CA8}"/>
          </ac:picMkLst>
        </pc:picChg>
        <pc:picChg chg="add del mod">
          <ac:chgData name="Erick Arostegui Cunza" userId="d89b6af450cec8f7" providerId="LiveId" clId="{425FBECE-6C82-4D15-AB4D-BFB933F0E302}" dt="2022-10-15T22:54:46.575" v="1906" actId="478"/>
          <ac:picMkLst>
            <pc:docMk/>
            <pc:sldMk cId="3742889295" sldId="840"/>
            <ac:picMk id="34" creationId="{336A4AC9-5791-7E9F-44C6-B54647E1D9BA}"/>
          </ac:picMkLst>
        </pc:picChg>
        <pc:picChg chg="add del mod">
          <ac:chgData name="Erick Arostegui Cunza" userId="d89b6af450cec8f7" providerId="LiveId" clId="{425FBECE-6C82-4D15-AB4D-BFB933F0E302}" dt="2022-10-15T23:13:53.739" v="1959" actId="21"/>
          <ac:picMkLst>
            <pc:docMk/>
            <pc:sldMk cId="3742889295" sldId="840"/>
            <ac:picMk id="35" creationId="{6D389223-FFE7-C3AE-DFC4-12838B3370E2}"/>
          </ac:picMkLst>
        </pc:picChg>
        <pc:picChg chg="add del mod">
          <ac:chgData name="Erick Arostegui Cunza" userId="d89b6af450cec8f7" providerId="LiveId" clId="{425FBECE-6C82-4D15-AB4D-BFB933F0E302}" dt="2022-10-15T23:14:09.470" v="1964" actId="478"/>
          <ac:picMkLst>
            <pc:docMk/>
            <pc:sldMk cId="3742889295" sldId="840"/>
            <ac:picMk id="36" creationId="{2D00C967-4042-89E4-77E4-8AEDC9A1A50B}"/>
          </ac:picMkLst>
        </pc:picChg>
        <pc:picChg chg="add mod">
          <ac:chgData name="Erick Arostegui Cunza" userId="d89b6af450cec8f7" providerId="LiveId" clId="{425FBECE-6C82-4D15-AB4D-BFB933F0E302}" dt="2022-10-15T23:18:02.951" v="1968" actId="1366"/>
          <ac:picMkLst>
            <pc:docMk/>
            <pc:sldMk cId="3742889295" sldId="840"/>
            <ac:picMk id="38" creationId="{7A2D3EC2-2363-D5D0-3E24-D761701B0693}"/>
          </ac:picMkLst>
        </pc:picChg>
        <pc:cxnChg chg="del">
          <ac:chgData name="Erick Arostegui Cunza" userId="d89b6af450cec8f7" providerId="LiveId" clId="{425FBECE-6C82-4D15-AB4D-BFB933F0E302}" dt="2022-10-08T20:42:57.965" v="631" actId="478"/>
          <ac:cxnSpMkLst>
            <pc:docMk/>
            <pc:sldMk cId="3742889295" sldId="840"/>
            <ac:cxnSpMk id="2" creationId="{06E07423-D105-B2B4-E1CF-965FA08E7715}"/>
          </ac:cxnSpMkLst>
        </pc:cxnChg>
        <pc:cxnChg chg="add mod">
          <ac:chgData name="Erick Arostegui Cunza" userId="d89b6af450cec8f7" providerId="LiveId" clId="{425FBECE-6C82-4D15-AB4D-BFB933F0E302}" dt="2022-10-08T20:43:10.572" v="635"/>
          <ac:cxnSpMkLst>
            <pc:docMk/>
            <pc:sldMk cId="3742889295" sldId="840"/>
            <ac:cxnSpMk id="7" creationId="{703787F5-65BB-01B5-9500-C3E95DF84BE3}"/>
          </ac:cxnSpMkLst>
        </pc:cxnChg>
      </pc:sldChg>
      <pc:sldChg chg="addSp delSp modSp add mod">
        <pc:chgData name="Erick Arostegui Cunza" userId="d89b6af450cec8f7" providerId="LiveId" clId="{425FBECE-6C82-4D15-AB4D-BFB933F0E302}" dt="2022-10-08T21:37:03.482" v="919" actId="207"/>
        <pc:sldMkLst>
          <pc:docMk/>
          <pc:sldMk cId="936841040" sldId="841"/>
        </pc:sldMkLst>
        <pc:spChg chg="mod">
          <ac:chgData name="Erick Arostegui Cunza" userId="d89b6af450cec8f7" providerId="LiveId" clId="{425FBECE-6C82-4D15-AB4D-BFB933F0E302}" dt="2022-10-08T21:35:27.711" v="905" actId="1076"/>
          <ac:spMkLst>
            <pc:docMk/>
            <pc:sldMk cId="936841040" sldId="841"/>
            <ac:spMk id="3" creationId="{F2D89177-AC43-E6AB-6FBC-DF9E1ED3F533}"/>
          </ac:spMkLst>
        </pc:spChg>
        <pc:spChg chg="mod">
          <ac:chgData name="Erick Arostegui Cunza" userId="d89b6af450cec8f7" providerId="LiveId" clId="{425FBECE-6C82-4D15-AB4D-BFB933F0E302}" dt="2022-10-08T21:26:10.961" v="858"/>
          <ac:spMkLst>
            <pc:docMk/>
            <pc:sldMk cId="936841040" sldId="841"/>
            <ac:spMk id="4" creationId="{87BA9DF7-BAB5-1384-114E-BFBE716552F7}"/>
          </ac:spMkLst>
        </pc:spChg>
        <pc:spChg chg="add mod">
          <ac:chgData name="Erick Arostegui Cunza" userId="d89b6af450cec8f7" providerId="LiveId" clId="{425FBECE-6C82-4D15-AB4D-BFB933F0E302}" dt="2022-10-08T21:31:24.081" v="882" actId="1076"/>
          <ac:spMkLst>
            <pc:docMk/>
            <pc:sldMk cId="936841040" sldId="841"/>
            <ac:spMk id="5" creationId="{B3313CEE-4B20-28C2-693E-49FC722FBDE1}"/>
          </ac:spMkLst>
        </pc:spChg>
        <pc:spChg chg="add mod">
          <ac:chgData name="Erick Arostegui Cunza" userId="d89b6af450cec8f7" providerId="LiveId" clId="{425FBECE-6C82-4D15-AB4D-BFB933F0E302}" dt="2022-10-08T21:31:24.081" v="882" actId="1076"/>
          <ac:spMkLst>
            <pc:docMk/>
            <pc:sldMk cId="936841040" sldId="841"/>
            <ac:spMk id="7" creationId="{278E0BF0-D90D-B48A-B86E-BC97115E9F20}"/>
          </ac:spMkLst>
        </pc:spChg>
        <pc:spChg chg="add mod">
          <ac:chgData name="Erick Arostegui Cunza" userId="d89b6af450cec8f7" providerId="LiveId" clId="{425FBECE-6C82-4D15-AB4D-BFB933F0E302}" dt="2022-10-08T21:37:03.482" v="919" actId="207"/>
          <ac:spMkLst>
            <pc:docMk/>
            <pc:sldMk cId="936841040" sldId="841"/>
            <ac:spMk id="8" creationId="{9678ED87-BF75-7C2F-D009-9A8524FDFC0F}"/>
          </ac:spMkLst>
        </pc:spChg>
        <pc:spChg chg="mod">
          <ac:chgData name="Erick Arostegui Cunza" userId="d89b6af450cec8f7" providerId="LiveId" clId="{425FBECE-6C82-4D15-AB4D-BFB933F0E302}" dt="2022-10-08T21:26:02.893" v="855"/>
          <ac:spMkLst>
            <pc:docMk/>
            <pc:sldMk cId="936841040" sldId="841"/>
            <ac:spMk id="9" creationId="{56C889CB-F393-4BCE-A5E8-AA9AC2D328BD}"/>
          </ac:spMkLst>
        </pc:spChg>
        <pc:spChg chg="add del">
          <ac:chgData name="Erick Arostegui Cunza" userId="d89b6af450cec8f7" providerId="LiveId" clId="{425FBECE-6C82-4D15-AB4D-BFB933F0E302}" dt="2022-10-08T21:31:39.625" v="884" actId="22"/>
          <ac:spMkLst>
            <pc:docMk/>
            <pc:sldMk cId="936841040" sldId="841"/>
            <ac:spMk id="11" creationId="{FFD0F443-CD8F-D183-A0FD-59E48B55C526}"/>
          </ac:spMkLst>
        </pc:spChg>
        <pc:picChg chg="del">
          <ac:chgData name="Erick Arostegui Cunza" userId="d89b6af450cec8f7" providerId="LiveId" clId="{425FBECE-6C82-4D15-AB4D-BFB933F0E302}" dt="2022-10-08T21:28:23.468" v="869" actId="478"/>
          <ac:picMkLst>
            <pc:docMk/>
            <pc:sldMk cId="936841040" sldId="841"/>
            <ac:picMk id="6" creationId="{47CD7192-58BB-A504-B519-BC626F35139F}"/>
          </ac:picMkLst>
        </pc:picChg>
      </pc:sldChg>
      <pc:sldChg chg="modSp add mod">
        <pc:chgData name="Erick Arostegui Cunza" userId="d89b6af450cec8f7" providerId="LiveId" clId="{425FBECE-6C82-4D15-AB4D-BFB933F0E302}" dt="2022-10-08T21:32:17.641" v="890" actId="1076"/>
        <pc:sldMkLst>
          <pc:docMk/>
          <pc:sldMk cId="3797052896" sldId="842"/>
        </pc:sldMkLst>
        <pc:spChg chg="mod">
          <ac:chgData name="Erick Arostegui Cunza" userId="d89b6af450cec8f7" providerId="LiveId" clId="{425FBECE-6C82-4D15-AB4D-BFB933F0E302}" dt="2022-10-08T21:32:17.641" v="890" actId="1076"/>
          <ac:spMkLst>
            <pc:docMk/>
            <pc:sldMk cId="3797052896" sldId="842"/>
            <ac:spMk id="2" creationId="{AEEF1D64-F824-DDD8-2A53-A6143FA36197}"/>
          </ac:spMkLst>
        </pc:spChg>
      </pc:sldChg>
      <pc:sldChg chg="addSp delSp modSp add mod ord">
        <pc:chgData name="Erick Arostegui Cunza" userId="d89b6af450cec8f7" providerId="LiveId" clId="{425FBECE-6C82-4D15-AB4D-BFB933F0E302}" dt="2022-10-15T21:48:29.783" v="1135" actId="693"/>
        <pc:sldMkLst>
          <pc:docMk/>
          <pc:sldMk cId="346244450" sldId="843"/>
        </pc:sldMkLst>
        <pc:spChg chg="mod">
          <ac:chgData name="Erick Arostegui Cunza" userId="d89b6af450cec8f7" providerId="LiveId" clId="{425FBECE-6C82-4D15-AB4D-BFB933F0E302}" dt="2022-10-08T21:36:35.803" v="916" actId="1076"/>
          <ac:spMkLst>
            <pc:docMk/>
            <pc:sldMk cId="346244450" sldId="843"/>
            <ac:spMk id="3" creationId="{F2D89177-AC43-E6AB-6FBC-DF9E1ED3F533}"/>
          </ac:spMkLst>
        </pc:spChg>
        <pc:spChg chg="mod">
          <ac:chgData name="Erick Arostegui Cunza" userId="d89b6af450cec8f7" providerId="LiveId" clId="{425FBECE-6C82-4D15-AB4D-BFB933F0E302}" dt="2022-10-08T21:34:32.850" v="894"/>
          <ac:spMkLst>
            <pc:docMk/>
            <pc:sldMk cId="346244450" sldId="843"/>
            <ac:spMk id="4" creationId="{87BA9DF7-BAB5-1384-114E-BFBE716552F7}"/>
          </ac:spMkLst>
        </pc:spChg>
        <pc:spChg chg="del">
          <ac:chgData name="Erick Arostegui Cunza" userId="d89b6af450cec8f7" providerId="LiveId" clId="{425FBECE-6C82-4D15-AB4D-BFB933F0E302}" dt="2022-10-08T21:34:45.432" v="895" actId="478"/>
          <ac:spMkLst>
            <pc:docMk/>
            <pc:sldMk cId="346244450" sldId="843"/>
            <ac:spMk id="5" creationId="{B3313CEE-4B20-28C2-693E-49FC722FBDE1}"/>
          </ac:spMkLst>
        </pc:spChg>
        <pc:spChg chg="del">
          <ac:chgData name="Erick Arostegui Cunza" userId="d89b6af450cec8f7" providerId="LiveId" clId="{425FBECE-6C82-4D15-AB4D-BFB933F0E302}" dt="2022-10-08T21:34:45.432" v="895" actId="478"/>
          <ac:spMkLst>
            <pc:docMk/>
            <pc:sldMk cId="346244450" sldId="843"/>
            <ac:spMk id="7" creationId="{278E0BF0-D90D-B48A-B86E-BC97115E9F20}"/>
          </ac:spMkLst>
        </pc:spChg>
        <pc:spChg chg="del">
          <ac:chgData name="Erick Arostegui Cunza" userId="d89b6af450cec8f7" providerId="LiveId" clId="{425FBECE-6C82-4D15-AB4D-BFB933F0E302}" dt="2022-10-08T21:34:45.432" v="895" actId="478"/>
          <ac:spMkLst>
            <pc:docMk/>
            <pc:sldMk cId="346244450" sldId="843"/>
            <ac:spMk id="8" creationId="{9678ED87-BF75-7C2F-D009-9A8524FDFC0F}"/>
          </ac:spMkLst>
        </pc:spChg>
        <pc:spChg chg="mod">
          <ac:chgData name="Erick Arostegui Cunza" userId="d89b6af450cec8f7" providerId="LiveId" clId="{425FBECE-6C82-4D15-AB4D-BFB933F0E302}" dt="2022-10-08T21:34:45.809" v="896"/>
          <ac:spMkLst>
            <pc:docMk/>
            <pc:sldMk cId="346244450" sldId="843"/>
            <ac:spMk id="11" creationId="{F774CD3C-E8A5-C445-BA31-8F8BCB61159E}"/>
          </ac:spMkLst>
        </pc:spChg>
        <pc:spChg chg="mod">
          <ac:chgData name="Erick Arostegui Cunza" userId="d89b6af450cec8f7" providerId="LiveId" clId="{425FBECE-6C82-4D15-AB4D-BFB933F0E302}" dt="2022-10-08T21:34:45.809" v="896"/>
          <ac:spMkLst>
            <pc:docMk/>
            <pc:sldMk cId="346244450" sldId="843"/>
            <ac:spMk id="12" creationId="{45EA9A7C-4570-71FC-991C-9E72F4F82EC8}"/>
          </ac:spMkLst>
        </pc:spChg>
        <pc:spChg chg="mod">
          <ac:chgData name="Erick Arostegui Cunza" userId="d89b6af450cec8f7" providerId="LiveId" clId="{425FBECE-6C82-4D15-AB4D-BFB933F0E302}" dt="2022-10-08T21:34:45.809" v="896"/>
          <ac:spMkLst>
            <pc:docMk/>
            <pc:sldMk cId="346244450" sldId="843"/>
            <ac:spMk id="13" creationId="{072DB091-D3B0-C31C-05B7-87088E09EAC8}"/>
          </ac:spMkLst>
        </pc:spChg>
        <pc:spChg chg="mod">
          <ac:chgData name="Erick Arostegui Cunza" userId="d89b6af450cec8f7" providerId="LiveId" clId="{425FBECE-6C82-4D15-AB4D-BFB933F0E302}" dt="2022-10-08T21:34:45.809" v="896"/>
          <ac:spMkLst>
            <pc:docMk/>
            <pc:sldMk cId="346244450" sldId="843"/>
            <ac:spMk id="14" creationId="{A6906D3A-D4F2-5C0B-1097-36F5A1862E6D}"/>
          </ac:spMkLst>
        </pc:spChg>
        <pc:spChg chg="mod">
          <ac:chgData name="Erick Arostegui Cunza" userId="d89b6af450cec8f7" providerId="LiveId" clId="{425FBECE-6C82-4D15-AB4D-BFB933F0E302}" dt="2022-10-08T21:34:45.809" v="896"/>
          <ac:spMkLst>
            <pc:docMk/>
            <pc:sldMk cId="346244450" sldId="843"/>
            <ac:spMk id="15" creationId="{F3A2606E-90AA-5F83-9432-544168077437}"/>
          </ac:spMkLst>
        </pc:spChg>
        <pc:spChg chg="mod">
          <ac:chgData name="Erick Arostegui Cunza" userId="d89b6af450cec8f7" providerId="LiveId" clId="{425FBECE-6C82-4D15-AB4D-BFB933F0E302}" dt="2022-10-08T21:34:45.809" v="896"/>
          <ac:spMkLst>
            <pc:docMk/>
            <pc:sldMk cId="346244450" sldId="843"/>
            <ac:spMk id="16" creationId="{C4820957-4EDE-FEA3-E852-9C2EE8E63D9A}"/>
          </ac:spMkLst>
        </pc:spChg>
        <pc:spChg chg="mod">
          <ac:chgData name="Erick Arostegui Cunza" userId="d89b6af450cec8f7" providerId="LiveId" clId="{425FBECE-6C82-4D15-AB4D-BFB933F0E302}" dt="2022-10-08T21:34:45.809" v="896"/>
          <ac:spMkLst>
            <pc:docMk/>
            <pc:sldMk cId="346244450" sldId="843"/>
            <ac:spMk id="21" creationId="{79FF6A38-1D99-4C2B-413D-EBD188BC8434}"/>
          </ac:spMkLst>
        </pc:spChg>
        <pc:spChg chg="mod">
          <ac:chgData name="Erick Arostegui Cunza" userId="d89b6af450cec8f7" providerId="LiveId" clId="{425FBECE-6C82-4D15-AB4D-BFB933F0E302}" dt="2022-10-08T21:34:45.809" v="896"/>
          <ac:spMkLst>
            <pc:docMk/>
            <pc:sldMk cId="346244450" sldId="843"/>
            <ac:spMk id="22" creationId="{9C38BE48-D1A2-EA40-3A70-AB92A07DF21E}"/>
          </ac:spMkLst>
        </pc:spChg>
        <pc:spChg chg="mod">
          <ac:chgData name="Erick Arostegui Cunza" userId="d89b6af450cec8f7" providerId="LiveId" clId="{425FBECE-6C82-4D15-AB4D-BFB933F0E302}" dt="2022-10-08T21:34:45.809" v="896"/>
          <ac:spMkLst>
            <pc:docMk/>
            <pc:sldMk cId="346244450" sldId="843"/>
            <ac:spMk id="23" creationId="{73C313B1-5EBA-ED82-977C-6E866C1CFEC9}"/>
          </ac:spMkLst>
        </pc:spChg>
        <pc:spChg chg="mod">
          <ac:chgData name="Erick Arostegui Cunza" userId="d89b6af450cec8f7" providerId="LiveId" clId="{425FBECE-6C82-4D15-AB4D-BFB933F0E302}" dt="2022-10-08T21:34:45.809" v="896"/>
          <ac:spMkLst>
            <pc:docMk/>
            <pc:sldMk cId="346244450" sldId="843"/>
            <ac:spMk id="24" creationId="{C09F7EAE-65EB-910E-6D2D-4390D1632DDA}"/>
          </ac:spMkLst>
        </pc:spChg>
        <pc:spChg chg="mod">
          <ac:chgData name="Erick Arostegui Cunza" userId="d89b6af450cec8f7" providerId="LiveId" clId="{425FBECE-6C82-4D15-AB4D-BFB933F0E302}" dt="2022-10-08T21:34:45.809" v="896"/>
          <ac:spMkLst>
            <pc:docMk/>
            <pc:sldMk cId="346244450" sldId="843"/>
            <ac:spMk id="25" creationId="{9ED6C4D6-ECF8-45A8-E82C-2E4928219D25}"/>
          </ac:spMkLst>
        </pc:spChg>
        <pc:spChg chg="mod">
          <ac:chgData name="Erick Arostegui Cunza" userId="d89b6af450cec8f7" providerId="LiveId" clId="{425FBECE-6C82-4D15-AB4D-BFB933F0E302}" dt="2022-10-08T21:34:45.809" v="896"/>
          <ac:spMkLst>
            <pc:docMk/>
            <pc:sldMk cId="346244450" sldId="843"/>
            <ac:spMk id="26" creationId="{6B59DFC6-681E-6354-E689-271A638F128B}"/>
          </ac:spMkLst>
        </pc:spChg>
        <pc:spChg chg="mod">
          <ac:chgData name="Erick Arostegui Cunza" userId="d89b6af450cec8f7" providerId="LiveId" clId="{425FBECE-6C82-4D15-AB4D-BFB933F0E302}" dt="2022-10-08T21:34:45.809" v="896"/>
          <ac:spMkLst>
            <pc:docMk/>
            <pc:sldMk cId="346244450" sldId="843"/>
            <ac:spMk id="27" creationId="{BC27275A-9859-D49F-F86E-B7CF2298B1AE}"/>
          </ac:spMkLst>
        </pc:spChg>
        <pc:spChg chg="mod topLvl">
          <ac:chgData name="Erick Arostegui Cunza" userId="d89b6af450cec8f7" providerId="LiveId" clId="{425FBECE-6C82-4D15-AB4D-BFB933F0E302}" dt="2022-10-08T21:40:56.130" v="927" actId="208"/>
          <ac:spMkLst>
            <pc:docMk/>
            <pc:sldMk cId="346244450" sldId="843"/>
            <ac:spMk id="30" creationId="{23B32912-DE2B-02D9-9842-4E873A3E17E4}"/>
          </ac:spMkLst>
        </pc:spChg>
        <pc:spChg chg="mod topLvl">
          <ac:chgData name="Erick Arostegui Cunza" userId="d89b6af450cec8f7" providerId="LiveId" clId="{425FBECE-6C82-4D15-AB4D-BFB933F0E302}" dt="2022-10-08T21:36:55.160" v="918" actId="207"/>
          <ac:spMkLst>
            <pc:docMk/>
            <pc:sldMk cId="346244450" sldId="843"/>
            <ac:spMk id="31" creationId="{E4F7EE9A-7E93-5C41-1143-D73BBC8D5DB3}"/>
          </ac:spMkLst>
        </pc:spChg>
        <pc:spChg chg="mod topLvl">
          <ac:chgData name="Erick Arostegui Cunza" userId="d89b6af450cec8f7" providerId="LiveId" clId="{425FBECE-6C82-4D15-AB4D-BFB933F0E302}" dt="2022-10-08T21:38:20.485" v="922" actId="207"/>
          <ac:spMkLst>
            <pc:docMk/>
            <pc:sldMk cId="346244450" sldId="843"/>
            <ac:spMk id="32" creationId="{5369B8C1-6B91-0204-81F7-3E8B20209598}"/>
          </ac:spMkLst>
        </pc:spChg>
        <pc:spChg chg="mod topLvl">
          <ac:chgData name="Erick Arostegui Cunza" userId="d89b6af450cec8f7" providerId="LiveId" clId="{425FBECE-6C82-4D15-AB4D-BFB933F0E302}" dt="2022-10-08T21:38:20.485" v="922" actId="207"/>
          <ac:spMkLst>
            <pc:docMk/>
            <pc:sldMk cId="346244450" sldId="843"/>
            <ac:spMk id="33" creationId="{C674E565-FFA8-780F-6888-FC88D8D77F66}"/>
          </ac:spMkLst>
        </pc:spChg>
        <pc:spChg chg="mod topLvl">
          <ac:chgData name="Erick Arostegui Cunza" userId="d89b6af450cec8f7" providerId="LiveId" clId="{425FBECE-6C82-4D15-AB4D-BFB933F0E302}" dt="2022-10-08T21:38:20.485" v="922" actId="207"/>
          <ac:spMkLst>
            <pc:docMk/>
            <pc:sldMk cId="346244450" sldId="843"/>
            <ac:spMk id="34" creationId="{5E151625-F96A-8729-10BD-9295DE093C8A}"/>
          </ac:spMkLst>
        </pc:spChg>
        <pc:spChg chg="mod topLvl">
          <ac:chgData name="Erick Arostegui Cunza" userId="d89b6af450cec8f7" providerId="LiveId" clId="{425FBECE-6C82-4D15-AB4D-BFB933F0E302}" dt="2022-10-08T21:38:20.485" v="922" actId="207"/>
          <ac:spMkLst>
            <pc:docMk/>
            <pc:sldMk cId="346244450" sldId="843"/>
            <ac:spMk id="35" creationId="{ADD4DF81-71B6-A5A0-1DBF-0DABD5312964}"/>
          </ac:spMkLst>
        </pc:spChg>
        <pc:spChg chg="mod topLvl">
          <ac:chgData name="Erick Arostegui Cunza" userId="d89b6af450cec8f7" providerId="LiveId" clId="{425FBECE-6C82-4D15-AB4D-BFB933F0E302}" dt="2022-10-08T21:41:15.122" v="929" actId="113"/>
          <ac:spMkLst>
            <pc:docMk/>
            <pc:sldMk cId="346244450" sldId="843"/>
            <ac:spMk id="40" creationId="{385628B4-9B96-6AF6-2826-6A45A422DAF8}"/>
          </ac:spMkLst>
        </pc:spChg>
        <pc:spChg chg="mod topLvl">
          <ac:chgData name="Erick Arostegui Cunza" userId="d89b6af450cec8f7" providerId="LiveId" clId="{425FBECE-6C82-4D15-AB4D-BFB933F0E302}" dt="2022-10-08T21:40:41.815" v="926" actId="207"/>
          <ac:spMkLst>
            <pc:docMk/>
            <pc:sldMk cId="346244450" sldId="843"/>
            <ac:spMk id="41" creationId="{88F4C44B-0417-26CD-84B4-008288B26192}"/>
          </ac:spMkLst>
        </pc:spChg>
        <pc:spChg chg="mod topLvl">
          <ac:chgData name="Erick Arostegui Cunza" userId="d89b6af450cec8f7" providerId="LiveId" clId="{425FBECE-6C82-4D15-AB4D-BFB933F0E302}" dt="2022-10-08T21:41:39.526" v="930" actId="1366"/>
          <ac:spMkLst>
            <pc:docMk/>
            <pc:sldMk cId="346244450" sldId="843"/>
            <ac:spMk id="42" creationId="{417A0991-4BE9-A300-F3B1-DAC24A8DD8CB}"/>
          </ac:spMkLst>
        </pc:spChg>
        <pc:spChg chg="mod topLvl">
          <ac:chgData name="Erick Arostegui Cunza" userId="d89b6af450cec8f7" providerId="LiveId" clId="{425FBECE-6C82-4D15-AB4D-BFB933F0E302}" dt="2022-10-08T21:41:42.777" v="931" actId="1366"/>
          <ac:spMkLst>
            <pc:docMk/>
            <pc:sldMk cId="346244450" sldId="843"/>
            <ac:spMk id="43" creationId="{EDF9403E-56EF-3C55-314E-95ED9CE4FA66}"/>
          </ac:spMkLst>
        </pc:spChg>
        <pc:spChg chg="mod topLvl">
          <ac:chgData name="Erick Arostegui Cunza" userId="d89b6af450cec8f7" providerId="LiveId" clId="{425FBECE-6C82-4D15-AB4D-BFB933F0E302}" dt="2022-10-08T21:36:44.759" v="917" actId="165"/>
          <ac:spMkLst>
            <pc:docMk/>
            <pc:sldMk cId="346244450" sldId="843"/>
            <ac:spMk id="44" creationId="{6E88EE8D-ECBC-276F-332A-62DD54D8C521}"/>
          </ac:spMkLst>
        </pc:spChg>
        <pc:spChg chg="mod topLvl">
          <ac:chgData name="Erick Arostegui Cunza" userId="d89b6af450cec8f7" providerId="LiveId" clId="{425FBECE-6C82-4D15-AB4D-BFB933F0E302}" dt="2022-10-08T21:36:44.759" v="917" actId="165"/>
          <ac:spMkLst>
            <pc:docMk/>
            <pc:sldMk cId="346244450" sldId="843"/>
            <ac:spMk id="45" creationId="{1903825F-AA2C-672B-A8E9-37311AD002AD}"/>
          </ac:spMkLst>
        </pc:spChg>
        <pc:spChg chg="mod topLvl">
          <ac:chgData name="Erick Arostegui Cunza" userId="d89b6af450cec8f7" providerId="LiveId" clId="{425FBECE-6C82-4D15-AB4D-BFB933F0E302}" dt="2022-10-08T21:38:20.485" v="922" actId="207"/>
          <ac:spMkLst>
            <pc:docMk/>
            <pc:sldMk cId="346244450" sldId="843"/>
            <ac:spMk id="46" creationId="{8934AB5B-DEE6-C560-503A-C86551CA9CDF}"/>
          </ac:spMkLst>
        </pc:spChg>
        <pc:grpChg chg="add del mod">
          <ac:chgData name="Erick Arostegui Cunza" userId="d89b6af450cec8f7" providerId="LiveId" clId="{425FBECE-6C82-4D15-AB4D-BFB933F0E302}" dt="2022-10-08T21:34:49.281" v="899"/>
          <ac:grpSpMkLst>
            <pc:docMk/>
            <pc:sldMk cId="346244450" sldId="843"/>
            <ac:grpSpMk id="10" creationId="{F37442E3-A66B-43D4-783B-5B67E08C6EF7}"/>
          </ac:grpSpMkLst>
        </pc:grpChg>
        <pc:grpChg chg="add del mod">
          <ac:chgData name="Erick Arostegui Cunza" userId="d89b6af450cec8f7" providerId="LiveId" clId="{425FBECE-6C82-4D15-AB4D-BFB933F0E302}" dt="2022-10-08T21:36:44.759" v="917" actId="165"/>
          <ac:grpSpMkLst>
            <pc:docMk/>
            <pc:sldMk cId="346244450" sldId="843"/>
            <ac:grpSpMk id="29" creationId="{3BF091B5-FA53-E54E-D11D-CBDE7FF18D74}"/>
          </ac:grpSpMkLst>
        </pc:grpChg>
        <pc:cxnChg chg="add del mod">
          <ac:chgData name="Erick Arostegui Cunza" userId="d89b6af450cec8f7" providerId="LiveId" clId="{425FBECE-6C82-4D15-AB4D-BFB933F0E302}" dt="2022-10-08T21:34:49.281" v="899"/>
          <ac:cxnSpMkLst>
            <pc:docMk/>
            <pc:sldMk cId="346244450" sldId="843"/>
            <ac:cxnSpMk id="6" creationId="{EF9CC0E3-5244-BDCC-A76B-02F1AB58B85E}"/>
          </ac:cxnSpMkLst>
        </pc:cxnChg>
        <pc:cxnChg chg="mod">
          <ac:chgData name="Erick Arostegui Cunza" userId="d89b6af450cec8f7" providerId="LiveId" clId="{425FBECE-6C82-4D15-AB4D-BFB933F0E302}" dt="2022-10-08T21:34:45.809" v="896"/>
          <ac:cxnSpMkLst>
            <pc:docMk/>
            <pc:sldMk cId="346244450" sldId="843"/>
            <ac:cxnSpMk id="17" creationId="{E1A4B866-CB41-52A6-DDD9-48C112D727AE}"/>
          </ac:cxnSpMkLst>
        </pc:cxnChg>
        <pc:cxnChg chg="mod">
          <ac:chgData name="Erick Arostegui Cunza" userId="d89b6af450cec8f7" providerId="LiveId" clId="{425FBECE-6C82-4D15-AB4D-BFB933F0E302}" dt="2022-10-08T21:34:45.809" v="896"/>
          <ac:cxnSpMkLst>
            <pc:docMk/>
            <pc:sldMk cId="346244450" sldId="843"/>
            <ac:cxnSpMk id="18" creationId="{3E9FE578-1FFF-28C4-D9CA-C3F44D05DCCE}"/>
          </ac:cxnSpMkLst>
        </pc:cxnChg>
        <pc:cxnChg chg="mod">
          <ac:chgData name="Erick Arostegui Cunza" userId="d89b6af450cec8f7" providerId="LiveId" clId="{425FBECE-6C82-4D15-AB4D-BFB933F0E302}" dt="2022-10-08T21:34:45.809" v="896"/>
          <ac:cxnSpMkLst>
            <pc:docMk/>
            <pc:sldMk cId="346244450" sldId="843"/>
            <ac:cxnSpMk id="19" creationId="{66524D76-A6F1-678C-BDDD-02591491D71D}"/>
          </ac:cxnSpMkLst>
        </pc:cxnChg>
        <pc:cxnChg chg="mod">
          <ac:chgData name="Erick Arostegui Cunza" userId="d89b6af450cec8f7" providerId="LiveId" clId="{425FBECE-6C82-4D15-AB4D-BFB933F0E302}" dt="2022-10-08T21:34:45.809" v="896"/>
          <ac:cxnSpMkLst>
            <pc:docMk/>
            <pc:sldMk cId="346244450" sldId="843"/>
            <ac:cxnSpMk id="20" creationId="{E5DD4760-7600-EAA1-7DAE-EB1FC89D7FA3}"/>
          </ac:cxnSpMkLst>
        </pc:cxnChg>
        <pc:cxnChg chg="mod">
          <ac:chgData name="Erick Arostegui Cunza" userId="d89b6af450cec8f7" providerId="LiveId" clId="{425FBECE-6C82-4D15-AB4D-BFB933F0E302}" dt="2022-10-08T21:34:45.809" v="896"/>
          <ac:cxnSpMkLst>
            <pc:docMk/>
            <pc:sldMk cId="346244450" sldId="843"/>
            <ac:cxnSpMk id="28" creationId="{8F16004E-7ECB-FBEF-2EF2-216BC85A9C57}"/>
          </ac:cxnSpMkLst>
        </pc:cxnChg>
        <pc:cxnChg chg="mod topLvl">
          <ac:chgData name="Erick Arostegui Cunza" userId="d89b6af450cec8f7" providerId="LiveId" clId="{425FBECE-6C82-4D15-AB4D-BFB933F0E302}" dt="2022-10-15T21:48:29.783" v="1135" actId="693"/>
          <ac:cxnSpMkLst>
            <pc:docMk/>
            <pc:sldMk cId="346244450" sldId="843"/>
            <ac:cxnSpMk id="36" creationId="{AEB19880-2041-A88A-B82D-F8EC388A82A1}"/>
          </ac:cxnSpMkLst>
        </pc:cxnChg>
        <pc:cxnChg chg="mod topLvl">
          <ac:chgData name="Erick Arostegui Cunza" userId="d89b6af450cec8f7" providerId="LiveId" clId="{425FBECE-6C82-4D15-AB4D-BFB933F0E302}" dt="2022-10-15T21:48:29.783" v="1135" actId="693"/>
          <ac:cxnSpMkLst>
            <pc:docMk/>
            <pc:sldMk cId="346244450" sldId="843"/>
            <ac:cxnSpMk id="37" creationId="{B78C725A-2494-0CBA-28EA-A7104FE16083}"/>
          </ac:cxnSpMkLst>
        </pc:cxnChg>
        <pc:cxnChg chg="mod topLvl">
          <ac:chgData name="Erick Arostegui Cunza" userId="d89b6af450cec8f7" providerId="LiveId" clId="{425FBECE-6C82-4D15-AB4D-BFB933F0E302}" dt="2022-10-15T21:48:29.783" v="1135" actId="693"/>
          <ac:cxnSpMkLst>
            <pc:docMk/>
            <pc:sldMk cId="346244450" sldId="843"/>
            <ac:cxnSpMk id="38" creationId="{00675647-38A1-FA1B-58C4-339E6124F013}"/>
          </ac:cxnSpMkLst>
        </pc:cxnChg>
        <pc:cxnChg chg="mod topLvl">
          <ac:chgData name="Erick Arostegui Cunza" userId="d89b6af450cec8f7" providerId="LiveId" clId="{425FBECE-6C82-4D15-AB4D-BFB933F0E302}" dt="2022-10-15T21:48:29.783" v="1135" actId="693"/>
          <ac:cxnSpMkLst>
            <pc:docMk/>
            <pc:sldMk cId="346244450" sldId="843"/>
            <ac:cxnSpMk id="39" creationId="{26DB81C0-059A-B163-B5BA-18C39A513389}"/>
          </ac:cxnSpMkLst>
        </pc:cxnChg>
        <pc:cxnChg chg="mod topLvl">
          <ac:chgData name="Erick Arostegui Cunza" userId="d89b6af450cec8f7" providerId="LiveId" clId="{425FBECE-6C82-4D15-AB4D-BFB933F0E302}" dt="2022-10-15T21:48:29.783" v="1135" actId="693"/>
          <ac:cxnSpMkLst>
            <pc:docMk/>
            <pc:sldMk cId="346244450" sldId="843"/>
            <ac:cxnSpMk id="47" creationId="{81615867-A002-0A37-90B4-E81518E6A67A}"/>
          </ac:cxnSpMkLst>
        </pc:cxnChg>
      </pc:sldChg>
      <pc:sldChg chg="addSp delSp modSp add mod">
        <pc:chgData name="Erick Arostegui Cunza" userId="d89b6af450cec8f7" providerId="LiveId" clId="{425FBECE-6C82-4D15-AB4D-BFB933F0E302}" dt="2022-10-09T22:41:24.474" v="1052" actId="207"/>
        <pc:sldMkLst>
          <pc:docMk/>
          <pc:sldMk cId="352638404" sldId="844"/>
        </pc:sldMkLst>
        <pc:spChg chg="mod">
          <ac:chgData name="Erick Arostegui Cunza" userId="d89b6af450cec8f7" providerId="LiveId" clId="{425FBECE-6C82-4D15-AB4D-BFB933F0E302}" dt="2022-10-09T22:22:52.839" v="974" actId="20577"/>
          <ac:spMkLst>
            <pc:docMk/>
            <pc:sldMk cId="352638404" sldId="844"/>
            <ac:spMk id="6" creationId="{53146035-6BDA-3C1E-A86C-A633F9510E08}"/>
          </ac:spMkLst>
        </pc:spChg>
        <pc:spChg chg="mod">
          <ac:chgData name="Erick Arostegui Cunza" userId="d89b6af450cec8f7" providerId="LiveId" clId="{425FBECE-6C82-4D15-AB4D-BFB933F0E302}" dt="2022-10-09T22:37:12.182" v="1027" actId="207"/>
          <ac:spMkLst>
            <pc:docMk/>
            <pc:sldMk cId="352638404" sldId="844"/>
            <ac:spMk id="8" creationId="{BEE35CA7-FDDE-6CBB-8670-E821CDB7198B}"/>
          </ac:spMkLst>
        </pc:spChg>
        <pc:spChg chg="mod">
          <ac:chgData name="Erick Arostegui Cunza" userId="d89b6af450cec8f7" providerId="LiveId" clId="{425FBECE-6C82-4D15-AB4D-BFB933F0E302}" dt="2022-10-09T22:16:45.859" v="964" actId="20577"/>
          <ac:spMkLst>
            <pc:docMk/>
            <pc:sldMk cId="352638404" sldId="844"/>
            <ac:spMk id="9" creationId="{56C889CB-F393-4BCE-A5E8-AA9AC2D328BD}"/>
          </ac:spMkLst>
        </pc:spChg>
        <pc:spChg chg="mod">
          <ac:chgData name="Erick Arostegui Cunza" userId="d89b6af450cec8f7" providerId="LiveId" clId="{425FBECE-6C82-4D15-AB4D-BFB933F0E302}" dt="2022-10-09T22:41:24.474" v="1052" actId="207"/>
          <ac:spMkLst>
            <pc:docMk/>
            <pc:sldMk cId="352638404" sldId="844"/>
            <ac:spMk id="11" creationId="{4400C329-5703-786C-D40B-D2111BF6E0F8}"/>
          </ac:spMkLst>
        </pc:spChg>
        <pc:spChg chg="mod">
          <ac:chgData name="Erick Arostegui Cunza" userId="d89b6af450cec8f7" providerId="LiveId" clId="{425FBECE-6C82-4D15-AB4D-BFB933F0E302}" dt="2022-10-09T22:37:54.709" v="1029" actId="207"/>
          <ac:spMkLst>
            <pc:docMk/>
            <pc:sldMk cId="352638404" sldId="844"/>
            <ac:spMk id="20" creationId="{42A6EDAA-A584-3119-F089-7993026536F2}"/>
          </ac:spMkLst>
        </pc:spChg>
        <pc:picChg chg="del mod">
          <ac:chgData name="Erick Arostegui Cunza" userId="d89b6af450cec8f7" providerId="LiveId" clId="{425FBECE-6C82-4D15-AB4D-BFB933F0E302}" dt="2022-10-09T22:22:49.452" v="971" actId="478"/>
          <ac:picMkLst>
            <pc:docMk/>
            <pc:sldMk cId="352638404" sldId="844"/>
            <ac:picMk id="3" creationId="{851FF79A-1A0A-8E3F-34B8-DAC66DC685AF}"/>
          </ac:picMkLst>
        </pc:picChg>
        <pc:picChg chg="add del mod">
          <ac:chgData name="Erick Arostegui Cunza" userId="d89b6af450cec8f7" providerId="LiveId" clId="{425FBECE-6C82-4D15-AB4D-BFB933F0E302}" dt="2022-10-09T22:22:48.065" v="970" actId="21"/>
          <ac:picMkLst>
            <pc:docMk/>
            <pc:sldMk cId="352638404" sldId="844"/>
            <ac:picMk id="4" creationId="{36770080-786A-5656-B930-2973B8F17C03}"/>
          </ac:picMkLst>
        </pc:picChg>
        <pc:picChg chg="add del mod">
          <ac:chgData name="Erick Arostegui Cunza" userId="d89b6af450cec8f7" providerId="LiveId" clId="{425FBECE-6C82-4D15-AB4D-BFB933F0E302}" dt="2022-10-09T22:35:11.172" v="1015" actId="478"/>
          <ac:picMkLst>
            <pc:docMk/>
            <pc:sldMk cId="352638404" sldId="844"/>
            <ac:picMk id="5" creationId="{54F8004A-995D-2F74-F873-5A4C9606B67B}"/>
          </ac:picMkLst>
        </pc:picChg>
        <pc:picChg chg="del">
          <ac:chgData name="Erick Arostegui Cunza" userId="d89b6af450cec8f7" providerId="LiveId" clId="{425FBECE-6C82-4D15-AB4D-BFB933F0E302}" dt="2022-10-09T22:28:59.968" v="981" actId="478"/>
          <ac:picMkLst>
            <pc:docMk/>
            <pc:sldMk cId="352638404" sldId="844"/>
            <ac:picMk id="7" creationId="{FC65C7C6-1381-C666-A36D-565A5B41DE94}"/>
          </ac:picMkLst>
        </pc:picChg>
        <pc:picChg chg="add del mod">
          <ac:chgData name="Erick Arostegui Cunza" userId="d89b6af450cec8f7" providerId="LiveId" clId="{425FBECE-6C82-4D15-AB4D-BFB933F0E302}" dt="2022-10-09T22:28:57.011" v="980" actId="21"/>
          <ac:picMkLst>
            <pc:docMk/>
            <pc:sldMk cId="352638404" sldId="844"/>
            <ac:picMk id="12" creationId="{8557B6D2-2049-D412-5CF1-6188DAD51B62}"/>
          </ac:picMkLst>
        </pc:picChg>
        <pc:picChg chg="add del mod">
          <ac:chgData name="Erick Arostegui Cunza" userId="d89b6af450cec8f7" providerId="LiveId" clId="{425FBECE-6C82-4D15-AB4D-BFB933F0E302}" dt="2022-10-09T22:40:54.317" v="1050" actId="478"/>
          <ac:picMkLst>
            <pc:docMk/>
            <pc:sldMk cId="352638404" sldId="844"/>
            <ac:picMk id="13" creationId="{01B6A79A-04F7-E928-5753-25644456B65E}"/>
          </ac:picMkLst>
        </pc:picChg>
        <pc:picChg chg="del">
          <ac:chgData name="Erick Arostegui Cunza" userId="d89b6af450cec8f7" providerId="LiveId" clId="{425FBECE-6C82-4D15-AB4D-BFB933F0E302}" dt="2022-10-09T22:30:52.944" v="989" actId="478"/>
          <ac:picMkLst>
            <pc:docMk/>
            <pc:sldMk cId="352638404" sldId="844"/>
            <ac:picMk id="14" creationId="{46E45141-B86D-CE0C-5F1B-76315527BBC5}"/>
          </ac:picMkLst>
        </pc:picChg>
        <pc:picChg chg="add del mod">
          <ac:chgData name="Erick Arostegui Cunza" userId="d89b6af450cec8f7" providerId="LiveId" clId="{425FBECE-6C82-4D15-AB4D-BFB933F0E302}" dt="2022-10-09T22:30:51.860" v="988" actId="21"/>
          <ac:picMkLst>
            <pc:docMk/>
            <pc:sldMk cId="352638404" sldId="844"/>
            <ac:picMk id="16" creationId="{66BE2A35-1055-F9E0-7AC1-E624F5A91D03}"/>
          </ac:picMkLst>
        </pc:picChg>
        <pc:picChg chg="add del mod">
          <ac:chgData name="Erick Arostegui Cunza" userId="d89b6af450cec8f7" providerId="LiveId" clId="{425FBECE-6C82-4D15-AB4D-BFB933F0E302}" dt="2022-10-09T22:37:00.238" v="1023" actId="478"/>
          <ac:picMkLst>
            <pc:docMk/>
            <pc:sldMk cId="352638404" sldId="844"/>
            <ac:picMk id="17" creationId="{E6653C17-15CA-BCA2-8DA2-7A6A7FADE931}"/>
          </ac:picMkLst>
        </pc:picChg>
        <pc:picChg chg="add del mod">
          <ac:chgData name="Erick Arostegui Cunza" userId="d89b6af450cec8f7" providerId="LiveId" clId="{425FBECE-6C82-4D15-AB4D-BFB933F0E302}" dt="2022-10-09T22:35:10.108" v="1014" actId="21"/>
          <ac:picMkLst>
            <pc:docMk/>
            <pc:sldMk cId="352638404" sldId="844"/>
            <ac:picMk id="19" creationId="{9D50E1D7-3472-2FDE-9EF7-5A91625BEAA3}"/>
          </ac:picMkLst>
        </pc:picChg>
        <pc:picChg chg="add mod">
          <ac:chgData name="Erick Arostegui Cunza" userId="d89b6af450cec8f7" providerId="LiveId" clId="{425FBECE-6C82-4D15-AB4D-BFB933F0E302}" dt="2022-10-09T22:35:11.428" v="1016"/>
          <ac:picMkLst>
            <pc:docMk/>
            <pc:sldMk cId="352638404" sldId="844"/>
            <ac:picMk id="21" creationId="{3D304EB6-B953-6DE1-1FF4-7CDF3EE00021}"/>
          </ac:picMkLst>
        </pc:picChg>
        <pc:picChg chg="add del mod">
          <ac:chgData name="Erick Arostegui Cunza" userId="d89b6af450cec8f7" providerId="LiveId" clId="{425FBECE-6C82-4D15-AB4D-BFB933F0E302}" dt="2022-10-09T22:36:58.585" v="1022" actId="21"/>
          <ac:picMkLst>
            <pc:docMk/>
            <pc:sldMk cId="352638404" sldId="844"/>
            <ac:picMk id="23" creationId="{BB34C124-FE02-E5CA-1106-9B1BBC4D8CB0}"/>
          </ac:picMkLst>
        </pc:picChg>
        <pc:picChg chg="add del mod">
          <ac:chgData name="Erick Arostegui Cunza" userId="d89b6af450cec8f7" providerId="LiveId" clId="{425FBECE-6C82-4D15-AB4D-BFB933F0E302}" dt="2022-10-09T22:38:34.469" v="1036" actId="478"/>
          <ac:picMkLst>
            <pc:docMk/>
            <pc:sldMk cId="352638404" sldId="844"/>
            <ac:picMk id="24" creationId="{4C11D067-3754-87FD-9F8A-D92341E0ED8C}"/>
          </ac:picMkLst>
        </pc:picChg>
        <pc:picChg chg="add del mod">
          <ac:chgData name="Erick Arostegui Cunza" userId="d89b6af450cec8f7" providerId="LiveId" clId="{425FBECE-6C82-4D15-AB4D-BFB933F0E302}" dt="2022-10-09T22:38:33.385" v="1035" actId="21"/>
          <ac:picMkLst>
            <pc:docMk/>
            <pc:sldMk cId="352638404" sldId="844"/>
            <ac:picMk id="26" creationId="{C9C9D7F4-447A-A2F8-B407-DDB2C1E4D7E1}"/>
          </ac:picMkLst>
        </pc:picChg>
        <pc:picChg chg="add mod">
          <ac:chgData name="Erick Arostegui Cunza" userId="d89b6af450cec8f7" providerId="LiveId" clId="{425FBECE-6C82-4D15-AB4D-BFB933F0E302}" dt="2022-10-09T22:38:34.796" v="1037"/>
          <ac:picMkLst>
            <pc:docMk/>
            <pc:sldMk cId="352638404" sldId="844"/>
            <ac:picMk id="27" creationId="{14995ABF-68A8-89C9-B8B7-A08EA9219480}"/>
          </ac:picMkLst>
        </pc:picChg>
        <pc:picChg chg="add del mod">
          <ac:chgData name="Erick Arostegui Cunza" userId="d89b6af450cec8f7" providerId="LiveId" clId="{425FBECE-6C82-4D15-AB4D-BFB933F0E302}" dt="2022-10-09T22:39:52.600" v="1043" actId="478"/>
          <ac:picMkLst>
            <pc:docMk/>
            <pc:sldMk cId="352638404" sldId="844"/>
            <ac:picMk id="29" creationId="{693002D0-75C5-A02C-B041-057435A5B301}"/>
          </ac:picMkLst>
        </pc:picChg>
        <pc:picChg chg="add del mod">
          <ac:chgData name="Erick Arostegui Cunza" userId="d89b6af450cec8f7" providerId="LiveId" clId="{425FBECE-6C82-4D15-AB4D-BFB933F0E302}" dt="2022-10-09T22:40:53.053" v="1049" actId="21"/>
          <ac:picMkLst>
            <pc:docMk/>
            <pc:sldMk cId="352638404" sldId="844"/>
            <ac:picMk id="31" creationId="{18C555F4-2F39-E854-EBF7-AF7E7FEF0F9D}"/>
          </ac:picMkLst>
        </pc:picChg>
        <pc:picChg chg="add mod">
          <ac:chgData name="Erick Arostegui Cunza" userId="d89b6af450cec8f7" providerId="LiveId" clId="{425FBECE-6C82-4D15-AB4D-BFB933F0E302}" dt="2022-10-09T22:40:54.599" v="1051"/>
          <ac:picMkLst>
            <pc:docMk/>
            <pc:sldMk cId="352638404" sldId="844"/>
            <ac:picMk id="32" creationId="{442BA0F1-F00B-E436-0298-37FF5632763C}"/>
          </ac:picMkLst>
        </pc:picChg>
      </pc:sldChg>
      <pc:sldChg chg="addSp delSp modSp add mod">
        <pc:chgData name="Erick Arostegui Cunza" userId="d89b6af450cec8f7" providerId="LiveId" clId="{425FBECE-6C82-4D15-AB4D-BFB933F0E302}" dt="2022-10-09T22:49:30.093" v="1090" actId="478"/>
        <pc:sldMkLst>
          <pc:docMk/>
          <pc:sldMk cId="2886059881" sldId="845"/>
        </pc:sldMkLst>
        <pc:spChg chg="add del mod">
          <ac:chgData name="Erick Arostegui Cunza" userId="d89b6af450cec8f7" providerId="LiveId" clId="{425FBECE-6C82-4D15-AB4D-BFB933F0E302}" dt="2022-10-09T22:43:37.444" v="1058" actId="478"/>
          <ac:spMkLst>
            <pc:docMk/>
            <pc:sldMk cId="2886059881" sldId="845"/>
            <ac:spMk id="2" creationId="{E4948FF0-5145-3CE9-3D08-1E7C5E62F5A5}"/>
          </ac:spMkLst>
        </pc:spChg>
        <pc:spChg chg="add del mod">
          <ac:chgData name="Erick Arostegui Cunza" userId="d89b6af450cec8f7" providerId="LiveId" clId="{425FBECE-6C82-4D15-AB4D-BFB933F0E302}" dt="2022-10-09T22:43:37.444" v="1058" actId="478"/>
          <ac:spMkLst>
            <pc:docMk/>
            <pc:sldMk cId="2886059881" sldId="845"/>
            <ac:spMk id="3" creationId="{7158A103-B40A-8995-D73B-F4F03B94B6EA}"/>
          </ac:spMkLst>
        </pc:spChg>
        <pc:spChg chg="add del mod">
          <ac:chgData name="Erick Arostegui Cunza" userId="d89b6af450cec8f7" providerId="LiveId" clId="{425FBECE-6C82-4D15-AB4D-BFB933F0E302}" dt="2022-10-09T22:43:37.444" v="1058" actId="478"/>
          <ac:spMkLst>
            <pc:docMk/>
            <pc:sldMk cId="2886059881" sldId="845"/>
            <ac:spMk id="4" creationId="{37ACD8AA-8ED6-7053-B5F0-64BE4970D332}"/>
          </ac:spMkLst>
        </pc:spChg>
        <pc:spChg chg="add del mod">
          <ac:chgData name="Erick Arostegui Cunza" userId="d89b6af450cec8f7" providerId="LiveId" clId="{425FBECE-6C82-4D15-AB4D-BFB933F0E302}" dt="2022-10-09T22:43:37.444" v="1058" actId="478"/>
          <ac:spMkLst>
            <pc:docMk/>
            <pc:sldMk cId="2886059881" sldId="845"/>
            <ac:spMk id="5" creationId="{7653432B-9C7F-01F4-6400-DAAC8578874B}"/>
          </ac:spMkLst>
        </pc:spChg>
        <pc:spChg chg="mod">
          <ac:chgData name="Erick Arostegui Cunza" userId="d89b6af450cec8f7" providerId="LiveId" clId="{425FBECE-6C82-4D15-AB4D-BFB933F0E302}" dt="2022-10-09T22:42:59.224" v="1054"/>
          <ac:spMkLst>
            <pc:docMk/>
            <pc:sldMk cId="2886059881" sldId="845"/>
            <ac:spMk id="6" creationId="{53146035-6BDA-3C1E-A86C-A633F9510E08}"/>
          </ac:spMkLst>
        </pc:spChg>
        <pc:spChg chg="add del mod">
          <ac:chgData name="Erick Arostegui Cunza" userId="d89b6af450cec8f7" providerId="LiveId" clId="{425FBECE-6C82-4D15-AB4D-BFB933F0E302}" dt="2022-10-09T22:43:37.444" v="1058" actId="478"/>
          <ac:spMkLst>
            <pc:docMk/>
            <pc:sldMk cId="2886059881" sldId="845"/>
            <ac:spMk id="7" creationId="{D9173D7F-614C-0734-4DF6-04099630E7B2}"/>
          </ac:spMkLst>
        </pc:spChg>
        <pc:spChg chg="del">
          <ac:chgData name="Erick Arostegui Cunza" userId="d89b6af450cec8f7" providerId="LiveId" clId="{425FBECE-6C82-4D15-AB4D-BFB933F0E302}" dt="2022-10-09T22:43:09.954" v="1055" actId="478"/>
          <ac:spMkLst>
            <pc:docMk/>
            <pc:sldMk cId="2886059881" sldId="845"/>
            <ac:spMk id="8" creationId="{BEE35CA7-FDDE-6CBB-8670-E821CDB7198B}"/>
          </ac:spMkLst>
        </pc:spChg>
        <pc:spChg chg="add del mod">
          <ac:chgData name="Erick Arostegui Cunza" userId="d89b6af450cec8f7" providerId="LiveId" clId="{425FBECE-6C82-4D15-AB4D-BFB933F0E302}" dt="2022-10-09T22:43:37.444" v="1058" actId="478"/>
          <ac:spMkLst>
            <pc:docMk/>
            <pc:sldMk cId="2886059881" sldId="845"/>
            <ac:spMk id="10" creationId="{868E3A5C-4C94-C3C0-377D-7E8CA601A96B}"/>
          </ac:spMkLst>
        </pc:spChg>
        <pc:spChg chg="del">
          <ac:chgData name="Erick Arostegui Cunza" userId="d89b6af450cec8f7" providerId="LiveId" clId="{425FBECE-6C82-4D15-AB4D-BFB933F0E302}" dt="2022-10-09T22:43:09.954" v="1055" actId="478"/>
          <ac:spMkLst>
            <pc:docMk/>
            <pc:sldMk cId="2886059881" sldId="845"/>
            <ac:spMk id="11" creationId="{4400C329-5703-786C-D40B-D2111BF6E0F8}"/>
          </ac:spMkLst>
        </pc:spChg>
        <pc:spChg chg="add del mod">
          <ac:chgData name="Erick Arostegui Cunza" userId="d89b6af450cec8f7" providerId="LiveId" clId="{425FBECE-6C82-4D15-AB4D-BFB933F0E302}" dt="2022-10-09T22:44:13.073" v="1061" actId="478"/>
          <ac:spMkLst>
            <pc:docMk/>
            <pc:sldMk cId="2886059881" sldId="845"/>
            <ac:spMk id="17" creationId="{8801DBEF-BB82-177E-374F-15B9434E8898}"/>
          </ac:spMkLst>
        </pc:spChg>
        <pc:spChg chg="add del mod">
          <ac:chgData name="Erick Arostegui Cunza" userId="d89b6af450cec8f7" providerId="LiveId" clId="{425FBECE-6C82-4D15-AB4D-BFB933F0E302}" dt="2022-10-09T22:44:13.073" v="1061" actId="478"/>
          <ac:spMkLst>
            <pc:docMk/>
            <pc:sldMk cId="2886059881" sldId="845"/>
            <ac:spMk id="18" creationId="{944B6016-FCE4-1020-2044-9E41FFEB5EC7}"/>
          </ac:spMkLst>
        </pc:spChg>
        <pc:spChg chg="add del mod">
          <ac:chgData name="Erick Arostegui Cunza" userId="d89b6af450cec8f7" providerId="LiveId" clId="{425FBECE-6C82-4D15-AB4D-BFB933F0E302}" dt="2022-10-09T22:44:13.073" v="1061" actId="478"/>
          <ac:spMkLst>
            <pc:docMk/>
            <pc:sldMk cId="2886059881" sldId="845"/>
            <ac:spMk id="19" creationId="{420BA6A9-D622-0107-0801-0D692E51920B}"/>
          </ac:spMkLst>
        </pc:spChg>
        <pc:spChg chg="del">
          <ac:chgData name="Erick Arostegui Cunza" userId="d89b6af450cec8f7" providerId="LiveId" clId="{425FBECE-6C82-4D15-AB4D-BFB933F0E302}" dt="2022-10-09T22:43:09.954" v="1055" actId="478"/>
          <ac:spMkLst>
            <pc:docMk/>
            <pc:sldMk cId="2886059881" sldId="845"/>
            <ac:spMk id="20" creationId="{42A6EDAA-A584-3119-F089-7993026536F2}"/>
          </ac:spMkLst>
        </pc:spChg>
        <pc:spChg chg="add del mod">
          <ac:chgData name="Erick Arostegui Cunza" userId="d89b6af450cec8f7" providerId="LiveId" clId="{425FBECE-6C82-4D15-AB4D-BFB933F0E302}" dt="2022-10-09T22:44:13.073" v="1061" actId="478"/>
          <ac:spMkLst>
            <pc:docMk/>
            <pc:sldMk cId="2886059881" sldId="845"/>
            <ac:spMk id="22" creationId="{B0FA2774-EC7C-1922-2786-C37C73C62A3F}"/>
          </ac:spMkLst>
        </pc:spChg>
        <pc:spChg chg="add del mod">
          <ac:chgData name="Erick Arostegui Cunza" userId="d89b6af450cec8f7" providerId="LiveId" clId="{425FBECE-6C82-4D15-AB4D-BFB933F0E302}" dt="2022-10-09T22:44:13.073" v="1061" actId="478"/>
          <ac:spMkLst>
            <pc:docMk/>
            <pc:sldMk cId="2886059881" sldId="845"/>
            <ac:spMk id="26" creationId="{18E5BE96-5ED9-7DB9-7BAD-A22D6103A205}"/>
          </ac:spMkLst>
        </pc:spChg>
        <pc:spChg chg="add del mod">
          <ac:chgData name="Erick Arostegui Cunza" userId="d89b6af450cec8f7" providerId="LiveId" clId="{425FBECE-6C82-4D15-AB4D-BFB933F0E302}" dt="2022-10-09T22:44:13.073" v="1061" actId="478"/>
          <ac:spMkLst>
            <pc:docMk/>
            <pc:sldMk cId="2886059881" sldId="845"/>
            <ac:spMk id="28" creationId="{78CAABF4-F733-1CA7-78DB-CC12BC1AB55A}"/>
          </ac:spMkLst>
        </pc:spChg>
        <pc:spChg chg="add del mod">
          <ac:chgData name="Erick Arostegui Cunza" userId="d89b6af450cec8f7" providerId="LiveId" clId="{425FBECE-6C82-4D15-AB4D-BFB933F0E302}" dt="2022-10-09T22:44:13.073" v="1061" actId="478"/>
          <ac:spMkLst>
            <pc:docMk/>
            <pc:sldMk cId="2886059881" sldId="845"/>
            <ac:spMk id="29" creationId="{C21BB92B-666C-57B2-303D-FF92AFCB6333}"/>
          </ac:spMkLst>
        </pc:spChg>
        <pc:spChg chg="add del mod">
          <ac:chgData name="Erick Arostegui Cunza" userId="d89b6af450cec8f7" providerId="LiveId" clId="{425FBECE-6C82-4D15-AB4D-BFB933F0E302}" dt="2022-10-09T22:44:13.073" v="1061" actId="478"/>
          <ac:spMkLst>
            <pc:docMk/>
            <pc:sldMk cId="2886059881" sldId="845"/>
            <ac:spMk id="30" creationId="{03EBCBDF-32AC-302E-7AA3-638C7CCFCA0D}"/>
          </ac:spMkLst>
        </pc:spChg>
        <pc:spChg chg="add del mod">
          <ac:chgData name="Erick Arostegui Cunza" userId="d89b6af450cec8f7" providerId="LiveId" clId="{425FBECE-6C82-4D15-AB4D-BFB933F0E302}" dt="2022-10-09T22:44:13.073" v="1061" actId="478"/>
          <ac:spMkLst>
            <pc:docMk/>
            <pc:sldMk cId="2886059881" sldId="845"/>
            <ac:spMk id="31" creationId="{D06B01E3-0CEB-5669-E12D-86296E7C9713}"/>
          </ac:spMkLst>
        </pc:spChg>
        <pc:spChg chg="add del mod">
          <ac:chgData name="Erick Arostegui Cunza" userId="d89b6af450cec8f7" providerId="LiveId" clId="{425FBECE-6C82-4D15-AB4D-BFB933F0E302}" dt="2022-10-09T22:44:13.073" v="1061" actId="478"/>
          <ac:spMkLst>
            <pc:docMk/>
            <pc:sldMk cId="2886059881" sldId="845"/>
            <ac:spMk id="33" creationId="{E63EC6DD-2082-D947-A6E5-47FB4FB68589}"/>
          </ac:spMkLst>
        </pc:spChg>
        <pc:spChg chg="add del mod">
          <ac:chgData name="Erick Arostegui Cunza" userId="d89b6af450cec8f7" providerId="LiveId" clId="{425FBECE-6C82-4D15-AB4D-BFB933F0E302}" dt="2022-10-09T22:44:13.073" v="1061" actId="478"/>
          <ac:spMkLst>
            <pc:docMk/>
            <pc:sldMk cId="2886059881" sldId="845"/>
            <ac:spMk id="39" creationId="{35D3F29C-D531-2330-A568-39EDECC39794}"/>
          </ac:spMkLst>
        </pc:spChg>
        <pc:spChg chg="add del mod">
          <ac:chgData name="Erick Arostegui Cunza" userId="d89b6af450cec8f7" providerId="LiveId" clId="{425FBECE-6C82-4D15-AB4D-BFB933F0E302}" dt="2022-10-09T22:44:13.073" v="1061" actId="478"/>
          <ac:spMkLst>
            <pc:docMk/>
            <pc:sldMk cId="2886059881" sldId="845"/>
            <ac:spMk id="40" creationId="{735D2181-921E-A9B0-750F-FD799237DE46}"/>
          </ac:spMkLst>
        </pc:spChg>
        <pc:spChg chg="add del mod">
          <ac:chgData name="Erick Arostegui Cunza" userId="d89b6af450cec8f7" providerId="LiveId" clId="{425FBECE-6C82-4D15-AB4D-BFB933F0E302}" dt="2022-10-09T22:44:13.073" v="1061" actId="478"/>
          <ac:spMkLst>
            <pc:docMk/>
            <pc:sldMk cId="2886059881" sldId="845"/>
            <ac:spMk id="41" creationId="{DE55D1F0-9882-0BB5-BD54-BA3E9A37C20C}"/>
          </ac:spMkLst>
        </pc:spChg>
        <pc:spChg chg="add del mod">
          <ac:chgData name="Erick Arostegui Cunza" userId="d89b6af450cec8f7" providerId="LiveId" clId="{425FBECE-6C82-4D15-AB4D-BFB933F0E302}" dt="2022-10-09T22:44:13.073" v="1061" actId="478"/>
          <ac:spMkLst>
            <pc:docMk/>
            <pc:sldMk cId="2886059881" sldId="845"/>
            <ac:spMk id="42" creationId="{3468C9E5-963F-76BC-5FF9-FE1C165A88D1}"/>
          </ac:spMkLst>
        </pc:spChg>
        <pc:spChg chg="add del mod">
          <ac:chgData name="Erick Arostegui Cunza" userId="d89b6af450cec8f7" providerId="LiveId" clId="{425FBECE-6C82-4D15-AB4D-BFB933F0E302}" dt="2022-10-09T22:44:13.073" v="1061" actId="478"/>
          <ac:spMkLst>
            <pc:docMk/>
            <pc:sldMk cId="2886059881" sldId="845"/>
            <ac:spMk id="43" creationId="{E2ADFC77-F28D-3D3B-9D86-4FB90EFB550C}"/>
          </ac:spMkLst>
        </pc:spChg>
        <pc:spChg chg="add del mod">
          <ac:chgData name="Erick Arostegui Cunza" userId="d89b6af450cec8f7" providerId="LiveId" clId="{425FBECE-6C82-4D15-AB4D-BFB933F0E302}" dt="2022-10-09T22:44:13.073" v="1061" actId="478"/>
          <ac:spMkLst>
            <pc:docMk/>
            <pc:sldMk cId="2886059881" sldId="845"/>
            <ac:spMk id="44" creationId="{88D654E0-7C43-610D-853E-0CA34693C7A4}"/>
          </ac:spMkLst>
        </pc:spChg>
        <pc:spChg chg="add del mod">
          <ac:chgData name="Erick Arostegui Cunza" userId="d89b6af450cec8f7" providerId="LiveId" clId="{425FBECE-6C82-4D15-AB4D-BFB933F0E302}" dt="2022-10-09T22:49:22.541" v="1081" actId="478"/>
          <ac:spMkLst>
            <pc:docMk/>
            <pc:sldMk cId="2886059881" sldId="845"/>
            <ac:spMk id="50" creationId="{BD7DC36E-6DD0-6366-E8FB-FA908C57AD08}"/>
          </ac:spMkLst>
        </pc:spChg>
        <pc:spChg chg="add del mod">
          <ac:chgData name="Erick Arostegui Cunza" userId="d89b6af450cec8f7" providerId="LiveId" clId="{425FBECE-6C82-4D15-AB4D-BFB933F0E302}" dt="2022-10-09T22:49:22.541" v="1081" actId="478"/>
          <ac:spMkLst>
            <pc:docMk/>
            <pc:sldMk cId="2886059881" sldId="845"/>
            <ac:spMk id="51" creationId="{7A65A075-B7F8-D3A0-083D-373247FC74AA}"/>
          </ac:spMkLst>
        </pc:spChg>
        <pc:spChg chg="add del mod">
          <ac:chgData name="Erick Arostegui Cunza" userId="d89b6af450cec8f7" providerId="LiveId" clId="{425FBECE-6C82-4D15-AB4D-BFB933F0E302}" dt="2022-10-09T22:49:22.541" v="1081" actId="478"/>
          <ac:spMkLst>
            <pc:docMk/>
            <pc:sldMk cId="2886059881" sldId="845"/>
            <ac:spMk id="52" creationId="{3ADC4249-304D-AC6E-5A18-5747B2940FD7}"/>
          </ac:spMkLst>
        </pc:spChg>
        <pc:spChg chg="add del mod">
          <ac:chgData name="Erick Arostegui Cunza" userId="d89b6af450cec8f7" providerId="LiveId" clId="{425FBECE-6C82-4D15-AB4D-BFB933F0E302}" dt="2022-10-09T22:49:22.541" v="1081" actId="478"/>
          <ac:spMkLst>
            <pc:docMk/>
            <pc:sldMk cId="2886059881" sldId="845"/>
            <ac:spMk id="53" creationId="{29C77296-571A-7C68-5665-2D1331C956FA}"/>
          </ac:spMkLst>
        </pc:spChg>
        <pc:spChg chg="add del mod">
          <ac:chgData name="Erick Arostegui Cunza" userId="d89b6af450cec8f7" providerId="LiveId" clId="{425FBECE-6C82-4D15-AB4D-BFB933F0E302}" dt="2022-10-09T22:49:22.541" v="1081" actId="478"/>
          <ac:spMkLst>
            <pc:docMk/>
            <pc:sldMk cId="2886059881" sldId="845"/>
            <ac:spMk id="57" creationId="{501CB16F-7982-54F9-7D03-CACB22195082}"/>
          </ac:spMkLst>
        </pc:spChg>
        <pc:spChg chg="add del mod">
          <ac:chgData name="Erick Arostegui Cunza" userId="d89b6af450cec8f7" providerId="LiveId" clId="{425FBECE-6C82-4D15-AB4D-BFB933F0E302}" dt="2022-10-09T22:49:22.541" v="1081" actId="478"/>
          <ac:spMkLst>
            <pc:docMk/>
            <pc:sldMk cId="2886059881" sldId="845"/>
            <ac:spMk id="58" creationId="{B99E7F7B-0961-65FD-CBE1-9952BD53CDE0}"/>
          </ac:spMkLst>
        </pc:spChg>
        <pc:spChg chg="add del mod">
          <ac:chgData name="Erick Arostegui Cunza" userId="d89b6af450cec8f7" providerId="LiveId" clId="{425FBECE-6C82-4D15-AB4D-BFB933F0E302}" dt="2022-10-09T22:49:22.541" v="1081" actId="478"/>
          <ac:spMkLst>
            <pc:docMk/>
            <pc:sldMk cId="2886059881" sldId="845"/>
            <ac:spMk id="59" creationId="{441400C9-00F5-EDAE-A58E-2BA9109D08E1}"/>
          </ac:spMkLst>
        </pc:spChg>
        <pc:spChg chg="add del mod">
          <ac:chgData name="Erick Arostegui Cunza" userId="d89b6af450cec8f7" providerId="LiveId" clId="{425FBECE-6C82-4D15-AB4D-BFB933F0E302}" dt="2022-10-09T22:49:22.541" v="1081" actId="478"/>
          <ac:spMkLst>
            <pc:docMk/>
            <pc:sldMk cId="2886059881" sldId="845"/>
            <ac:spMk id="60" creationId="{F5E4FE59-6B4E-21E2-7F8D-8FAB2149D261}"/>
          </ac:spMkLst>
        </pc:spChg>
        <pc:spChg chg="add del mod">
          <ac:chgData name="Erick Arostegui Cunza" userId="d89b6af450cec8f7" providerId="LiveId" clId="{425FBECE-6C82-4D15-AB4D-BFB933F0E302}" dt="2022-10-09T22:49:26.804" v="1085" actId="478"/>
          <ac:spMkLst>
            <pc:docMk/>
            <pc:sldMk cId="2886059881" sldId="845"/>
            <ac:spMk id="61" creationId="{33D079DD-DB20-B30B-F213-EF8DEB8FA7EE}"/>
          </ac:spMkLst>
        </pc:spChg>
        <pc:spChg chg="add del mod">
          <ac:chgData name="Erick Arostegui Cunza" userId="d89b6af450cec8f7" providerId="LiveId" clId="{425FBECE-6C82-4D15-AB4D-BFB933F0E302}" dt="2022-10-09T22:49:22.541" v="1081" actId="478"/>
          <ac:spMkLst>
            <pc:docMk/>
            <pc:sldMk cId="2886059881" sldId="845"/>
            <ac:spMk id="62" creationId="{47C4E19E-B9C1-F85F-068B-FDB9AA51CD45}"/>
          </ac:spMkLst>
        </pc:spChg>
        <pc:spChg chg="add mod">
          <ac:chgData name="Erick Arostegui Cunza" userId="d89b6af450cec8f7" providerId="LiveId" clId="{425FBECE-6C82-4D15-AB4D-BFB933F0E302}" dt="2022-10-09T22:46:01.812" v="1071" actId="404"/>
          <ac:spMkLst>
            <pc:docMk/>
            <pc:sldMk cId="2886059881" sldId="845"/>
            <ac:spMk id="68" creationId="{9F9F76F4-01F9-E842-5B37-2573DB9B113A}"/>
          </ac:spMkLst>
        </pc:spChg>
        <pc:spChg chg="add mod">
          <ac:chgData name="Erick Arostegui Cunza" userId="d89b6af450cec8f7" providerId="LiveId" clId="{425FBECE-6C82-4D15-AB4D-BFB933F0E302}" dt="2022-10-09T22:46:01.812" v="1071" actId="404"/>
          <ac:spMkLst>
            <pc:docMk/>
            <pc:sldMk cId="2886059881" sldId="845"/>
            <ac:spMk id="69" creationId="{A24575BF-179A-E1A3-F2B3-5320DD39F0B0}"/>
          </ac:spMkLst>
        </pc:spChg>
        <pc:spChg chg="add mod">
          <ac:chgData name="Erick Arostegui Cunza" userId="d89b6af450cec8f7" providerId="LiveId" clId="{425FBECE-6C82-4D15-AB4D-BFB933F0E302}" dt="2022-10-09T22:46:01.812" v="1071" actId="404"/>
          <ac:spMkLst>
            <pc:docMk/>
            <pc:sldMk cId="2886059881" sldId="845"/>
            <ac:spMk id="70" creationId="{651D3714-FDEA-4F75-0C74-1B0F105ED5FD}"/>
          </ac:spMkLst>
        </pc:spChg>
        <pc:spChg chg="add mod">
          <ac:chgData name="Erick Arostegui Cunza" userId="d89b6af450cec8f7" providerId="LiveId" clId="{425FBECE-6C82-4D15-AB4D-BFB933F0E302}" dt="2022-10-09T22:45:20.809" v="1066" actId="208"/>
          <ac:spMkLst>
            <pc:docMk/>
            <pc:sldMk cId="2886059881" sldId="845"/>
            <ac:spMk id="71" creationId="{D44F045D-0D46-0076-ABBB-7971DBDCAB3F}"/>
          </ac:spMkLst>
        </pc:spChg>
        <pc:spChg chg="add mod">
          <ac:chgData name="Erick Arostegui Cunza" userId="d89b6af450cec8f7" providerId="LiveId" clId="{425FBECE-6C82-4D15-AB4D-BFB933F0E302}" dt="2022-10-09T22:46:01.812" v="1071" actId="404"/>
          <ac:spMkLst>
            <pc:docMk/>
            <pc:sldMk cId="2886059881" sldId="845"/>
            <ac:spMk id="72" creationId="{92561CE8-8DB6-48D3-0993-C8057B512754}"/>
          </ac:spMkLst>
        </pc:spChg>
        <pc:spChg chg="add mod">
          <ac:chgData name="Erick Arostegui Cunza" userId="d89b6af450cec8f7" providerId="LiveId" clId="{425FBECE-6C82-4D15-AB4D-BFB933F0E302}" dt="2022-10-09T22:45:20.809" v="1066" actId="208"/>
          <ac:spMkLst>
            <pc:docMk/>
            <pc:sldMk cId="2886059881" sldId="845"/>
            <ac:spMk id="73" creationId="{05A6CEBA-5A66-C52B-552E-61F5F657458D}"/>
          </ac:spMkLst>
        </pc:spChg>
        <pc:spChg chg="add del mod">
          <ac:chgData name="Erick Arostegui Cunza" userId="d89b6af450cec8f7" providerId="LiveId" clId="{425FBECE-6C82-4D15-AB4D-BFB933F0E302}" dt="2022-10-09T22:49:30.093" v="1090" actId="478"/>
          <ac:spMkLst>
            <pc:docMk/>
            <pc:sldMk cId="2886059881" sldId="845"/>
            <ac:spMk id="79" creationId="{74ECD3BE-3F6A-8AF7-47D2-AA43E7546992}"/>
          </ac:spMkLst>
        </pc:spChg>
        <pc:spChg chg="add del mod">
          <ac:chgData name="Erick Arostegui Cunza" userId="d89b6af450cec8f7" providerId="LiveId" clId="{425FBECE-6C82-4D15-AB4D-BFB933F0E302}" dt="2022-10-09T22:49:23.484" v="1082" actId="478"/>
          <ac:spMkLst>
            <pc:docMk/>
            <pc:sldMk cId="2886059881" sldId="845"/>
            <ac:spMk id="80" creationId="{51EB1FF4-1392-2071-89B2-D9DF6F934A16}"/>
          </ac:spMkLst>
        </pc:spChg>
        <pc:spChg chg="add del mod">
          <ac:chgData name="Erick Arostegui Cunza" userId="d89b6af450cec8f7" providerId="LiveId" clId="{425FBECE-6C82-4D15-AB4D-BFB933F0E302}" dt="2022-10-09T22:49:24.174" v="1083" actId="478"/>
          <ac:spMkLst>
            <pc:docMk/>
            <pc:sldMk cId="2886059881" sldId="845"/>
            <ac:spMk id="81" creationId="{15C279DC-E56B-BACD-258B-FD00BD3783C4}"/>
          </ac:spMkLst>
        </pc:spChg>
        <pc:spChg chg="add del mod">
          <ac:chgData name="Erick Arostegui Cunza" userId="d89b6af450cec8f7" providerId="LiveId" clId="{425FBECE-6C82-4D15-AB4D-BFB933F0E302}" dt="2022-10-09T22:49:29.372" v="1089" actId="478"/>
          <ac:spMkLst>
            <pc:docMk/>
            <pc:sldMk cId="2886059881" sldId="845"/>
            <ac:spMk id="82" creationId="{7F59EE45-6CEC-5AC9-8C85-D5AB0F574805}"/>
          </ac:spMkLst>
        </pc:spChg>
        <pc:spChg chg="add del mod">
          <ac:chgData name="Erick Arostegui Cunza" userId="d89b6af450cec8f7" providerId="LiveId" clId="{425FBECE-6C82-4D15-AB4D-BFB933F0E302}" dt="2022-10-09T22:49:28.781" v="1088" actId="478"/>
          <ac:spMkLst>
            <pc:docMk/>
            <pc:sldMk cId="2886059881" sldId="845"/>
            <ac:spMk id="83" creationId="{8C42FDD6-61BE-7250-F818-3AF18836C63A}"/>
          </ac:spMkLst>
        </pc:spChg>
        <pc:spChg chg="add del mod">
          <ac:chgData name="Erick Arostegui Cunza" userId="d89b6af450cec8f7" providerId="LiveId" clId="{425FBECE-6C82-4D15-AB4D-BFB933F0E302}" dt="2022-10-09T22:49:27.620" v="1086" actId="478"/>
          <ac:spMkLst>
            <pc:docMk/>
            <pc:sldMk cId="2886059881" sldId="845"/>
            <ac:spMk id="84" creationId="{C5D347D1-8A7F-2BD0-B80C-63A4D5162A92}"/>
          </ac:spMkLst>
        </pc:spChg>
        <pc:spChg chg="add del mod">
          <ac:chgData name="Erick Arostegui Cunza" userId="d89b6af450cec8f7" providerId="LiveId" clId="{425FBECE-6C82-4D15-AB4D-BFB933F0E302}" dt="2022-10-09T22:49:28.100" v="1087" actId="478"/>
          <ac:spMkLst>
            <pc:docMk/>
            <pc:sldMk cId="2886059881" sldId="845"/>
            <ac:spMk id="85" creationId="{56A1C366-297A-EC92-4942-5A5FEEC6B670}"/>
          </ac:spMkLst>
        </pc:spChg>
        <pc:spChg chg="add del mod">
          <ac:chgData name="Erick Arostegui Cunza" userId="d89b6af450cec8f7" providerId="LiveId" clId="{425FBECE-6C82-4D15-AB4D-BFB933F0E302}" dt="2022-10-09T22:49:22.541" v="1081" actId="478"/>
          <ac:spMkLst>
            <pc:docMk/>
            <pc:sldMk cId="2886059881" sldId="845"/>
            <ac:spMk id="86" creationId="{7D2EC66B-D995-4CBE-C6F8-3417BECE34AE}"/>
          </ac:spMkLst>
        </pc:spChg>
        <pc:spChg chg="add del mod">
          <ac:chgData name="Erick Arostegui Cunza" userId="d89b6af450cec8f7" providerId="LiveId" clId="{425FBECE-6C82-4D15-AB4D-BFB933F0E302}" dt="2022-10-09T22:49:22.541" v="1081" actId="478"/>
          <ac:spMkLst>
            <pc:docMk/>
            <pc:sldMk cId="2886059881" sldId="845"/>
            <ac:spMk id="87" creationId="{1B54495A-CA17-6477-BA46-74CB4E2D81AA}"/>
          </ac:spMkLst>
        </pc:spChg>
        <pc:spChg chg="add del mod">
          <ac:chgData name="Erick Arostegui Cunza" userId="d89b6af450cec8f7" providerId="LiveId" clId="{425FBECE-6C82-4D15-AB4D-BFB933F0E302}" dt="2022-10-09T22:49:22.541" v="1081" actId="478"/>
          <ac:spMkLst>
            <pc:docMk/>
            <pc:sldMk cId="2886059881" sldId="845"/>
            <ac:spMk id="88" creationId="{66EE546E-5CAC-890F-23D7-13FB63A520C7}"/>
          </ac:spMkLst>
        </pc:spChg>
        <pc:spChg chg="add del mod">
          <ac:chgData name="Erick Arostegui Cunza" userId="d89b6af450cec8f7" providerId="LiveId" clId="{425FBECE-6C82-4D15-AB4D-BFB933F0E302}" dt="2022-10-09T22:49:22.541" v="1081" actId="478"/>
          <ac:spMkLst>
            <pc:docMk/>
            <pc:sldMk cId="2886059881" sldId="845"/>
            <ac:spMk id="89" creationId="{3E92CFAB-3985-4336-D9FD-D22071F65B93}"/>
          </ac:spMkLst>
        </pc:spChg>
        <pc:spChg chg="add del mod">
          <ac:chgData name="Erick Arostegui Cunza" userId="d89b6af450cec8f7" providerId="LiveId" clId="{425FBECE-6C82-4D15-AB4D-BFB933F0E302}" dt="2022-10-09T22:49:22.541" v="1081" actId="478"/>
          <ac:spMkLst>
            <pc:docMk/>
            <pc:sldMk cId="2886059881" sldId="845"/>
            <ac:spMk id="90" creationId="{6988892A-B1B9-A393-0F07-04C50C024A7D}"/>
          </ac:spMkLst>
        </pc:spChg>
        <pc:spChg chg="add del mod">
          <ac:chgData name="Erick Arostegui Cunza" userId="d89b6af450cec8f7" providerId="LiveId" clId="{425FBECE-6C82-4D15-AB4D-BFB933F0E302}" dt="2022-10-09T22:49:22.541" v="1081" actId="478"/>
          <ac:spMkLst>
            <pc:docMk/>
            <pc:sldMk cId="2886059881" sldId="845"/>
            <ac:spMk id="91" creationId="{2A9517D4-29AA-0B76-C886-318FE7B93954}"/>
          </ac:spMkLst>
        </pc:spChg>
        <pc:spChg chg="add del mod">
          <ac:chgData name="Erick Arostegui Cunza" userId="d89b6af450cec8f7" providerId="LiveId" clId="{425FBECE-6C82-4D15-AB4D-BFB933F0E302}" dt="2022-10-09T22:49:22.541" v="1081" actId="478"/>
          <ac:spMkLst>
            <pc:docMk/>
            <pc:sldMk cId="2886059881" sldId="845"/>
            <ac:spMk id="92" creationId="{BD2BA265-10A1-5965-FFCE-19042B31F735}"/>
          </ac:spMkLst>
        </pc:spChg>
        <pc:spChg chg="add del mod">
          <ac:chgData name="Erick Arostegui Cunza" userId="d89b6af450cec8f7" providerId="LiveId" clId="{425FBECE-6C82-4D15-AB4D-BFB933F0E302}" dt="2022-10-09T22:49:22.541" v="1081" actId="478"/>
          <ac:spMkLst>
            <pc:docMk/>
            <pc:sldMk cId="2886059881" sldId="845"/>
            <ac:spMk id="93" creationId="{EB4200EC-1EED-DE94-8F37-00C8B4AE0F1B}"/>
          </ac:spMkLst>
        </pc:spChg>
        <pc:picChg chg="del">
          <ac:chgData name="Erick Arostegui Cunza" userId="d89b6af450cec8f7" providerId="LiveId" clId="{425FBECE-6C82-4D15-AB4D-BFB933F0E302}" dt="2022-10-09T22:43:09.954" v="1055" actId="478"/>
          <ac:picMkLst>
            <pc:docMk/>
            <pc:sldMk cId="2886059881" sldId="845"/>
            <ac:picMk id="21" creationId="{3D304EB6-B953-6DE1-1FF4-7CDF3EE00021}"/>
          </ac:picMkLst>
        </pc:picChg>
        <pc:picChg chg="del">
          <ac:chgData name="Erick Arostegui Cunza" userId="d89b6af450cec8f7" providerId="LiveId" clId="{425FBECE-6C82-4D15-AB4D-BFB933F0E302}" dt="2022-10-09T22:43:09.954" v="1055" actId="478"/>
          <ac:picMkLst>
            <pc:docMk/>
            <pc:sldMk cId="2886059881" sldId="845"/>
            <ac:picMk id="27" creationId="{14995ABF-68A8-89C9-B8B7-A08EA9219480}"/>
          </ac:picMkLst>
        </pc:picChg>
        <pc:picChg chg="del">
          <ac:chgData name="Erick Arostegui Cunza" userId="d89b6af450cec8f7" providerId="LiveId" clId="{425FBECE-6C82-4D15-AB4D-BFB933F0E302}" dt="2022-10-09T22:43:09.954" v="1055" actId="478"/>
          <ac:picMkLst>
            <pc:docMk/>
            <pc:sldMk cId="2886059881" sldId="845"/>
            <ac:picMk id="32" creationId="{442BA0F1-F00B-E436-0298-37FF5632763C}"/>
          </ac:picMkLst>
        </pc:picChg>
        <pc:cxnChg chg="add del mod">
          <ac:chgData name="Erick Arostegui Cunza" userId="d89b6af450cec8f7" providerId="LiveId" clId="{425FBECE-6C82-4D15-AB4D-BFB933F0E302}" dt="2022-10-09T22:43:37.444" v="1058" actId="478"/>
          <ac:cxnSpMkLst>
            <pc:docMk/>
            <pc:sldMk cId="2886059881" sldId="845"/>
            <ac:cxnSpMk id="12" creationId="{B36CDC56-0B3D-32C1-EBF9-E86D82550DA9}"/>
          </ac:cxnSpMkLst>
        </pc:cxnChg>
        <pc:cxnChg chg="add del mod">
          <ac:chgData name="Erick Arostegui Cunza" userId="d89b6af450cec8f7" providerId="LiveId" clId="{425FBECE-6C82-4D15-AB4D-BFB933F0E302}" dt="2022-10-09T22:43:37.444" v="1058" actId="478"/>
          <ac:cxnSpMkLst>
            <pc:docMk/>
            <pc:sldMk cId="2886059881" sldId="845"/>
            <ac:cxnSpMk id="13" creationId="{3490CBCE-B3CC-2A88-1EF2-C30DB6E6B43A}"/>
          </ac:cxnSpMkLst>
        </pc:cxnChg>
        <pc:cxnChg chg="add del mod">
          <ac:chgData name="Erick Arostegui Cunza" userId="d89b6af450cec8f7" providerId="LiveId" clId="{425FBECE-6C82-4D15-AB4D-BFB933F0E302}" dt="2022-10-09T22:43:37.444" v="1058" actId="478"/>
          <ac:cxnSpMkLst>
            <pc:docMk/>
            <pc:sldMk cId="2886059881" sldId="845"/>
            <ac:cxnSpMk id="14" creationId="{7BC5FDD6-717B-0469-5775-74F110F60158}"/>
          </ac:cxnSpMkLst>
        </pc:cxnChg>
        <pc:cxnChg chg="add del mod">
          <ac:chgData name="Erick Arostegui Cunza" userId="d89b6af450cec8f7" providerId="LiveId" clId="{425FBECE-6C82-4D15-AB4D-BFB933F0E302}" dt="2022-10-09T22:43:37.444" v="1058" actId="478"/>
          <ac:cxnSpMkLst>
            <pc:docMk/>
            <pc:sldMk cId="2886059881" sldId="845"/>
            <ac:cxnSpMk id="15" creationId="{7EEEB08E-C536-FDE4-18AF-90226387387A}"/>
          </ac:cxnSpMkLst>
        </pc:cxnChg>
        <pc:cxnChg chg="add del mod">
          <ac:chgData name="Erick Arostegui Cunza" userId="d89b6af450cec8f7" providerId="LiveId" clId="{425FBECE-6C82-4D15-AB4D-BFB933F0E302}" dt="2022-10-09T22:43:37.444" v="1058" actId="478"/>
          <ac:cxnSpMkLst>
            <pc:docMk/>
            <pc:sldMk cId="2886059881" sldId="845"/>
            <ac:cxnSpMk id="16" creationId="{AB75E94E-439C-2139-7C48-D917C42353A0}"/>
          </ac:cxnSpMkLst>
        </pc:cxnChg>
        <pc:cxnChg chg="add del mod">
          <ac:chgData name="Erick Arostegui Cunza" userId="d89b6af450cec8f7" providerId="LiveId" clId="{425FBECE-6C82-4D15-AB4D-BFB933F0E302}" dt="2022-10-09T22:44:13.073" v="1061" actId="478"/>
          <ac:cxnSpMkLst>
            <pc:docMk/>
            <pc:sldMk cId="2886059881" sldId="845"/>
            <ac:cxnSpMk id="23" creationId="{857E8BB0-F83E-32EC-DFE6-DE33319C0CD5}"/>
          </ac:cxnSpMkLst>
        </pc:cxnChg>
        <pc:cxnChg chg="add del mod">
          <ac:chgData name="Erick Arostegui Cunza" userId="d89b6af450cec8f7" providerId="LiveId" clId="{425FBECE-6C82-4D15-AB4D-BFB933F0E302}" dt="2022-10-09T22:44:13.073" v="1061" actId="478"/>
          <ac:cxnSpMkLst>
            <pc:docMk/>
            <pc:sldMk cId="2886059881" sldId="845"/>
            <ac:cxnSpMk id="24" creationId="{13014C0B-A7B2-6A8C-BE4E-7098763D587F}"/>
          </ac:cxnSpMkLst>
        </pc:cxnChg>
        <pc:cxnChg chg="add del mod">
          <ac:chgData name="Erick Arostegui Cunza" userId="d89b6af450cec8f7" providerId="LiveId" clId="{425FBECE-6C82-4D15-AB4D-BFB933F0E302}" dt="2022-10-09T22:44:13.073" v="1061" actId="478"/>
          <ac:cxnSpMkLst>
            <pc:docMk/>
            <pc:sldMk cId="2886059881" sldId="845"/>
            <ac:cxnSpMk id="25" creationId="{7D0C5940-6819-BFA5-7833-2E8AD15BEB13}"/>
          </ac:cxnSpMkLst>
        </pc:cxnChg>
        <pc:cxnChg chg="add del mod">
          <ac:chgData name="Erick Arostegui Cunza" userId="d89b6af450cec8f7" providerId="LiveId" clId="{425FBECE-6C82-4D15-AB4D-BFB933F0E302}" dt="2022-10-09T22:44:13.073" v="1061" actId="478"/>
          <ac:cxnSpMkLst>
            <pc:docMk/>
            <pc:sldMk cId="2886059881" sldId="845"/>
            <ac:cxnSpMk id="34" creationId="{542B58DA-F059-437B-086F-7C24F42AFA50}"/>
          </ac:cxnSpMkLst>
        </pc:cxnChg>
        <pc:cxnChg chg="add del mod">
          <ac:chgData name="Erick Arostegui Cunza" userId="d89b6af450cec8f7" providerId="LiveId" clId="{425FBECE-6C82-4D15-AB4D-BFB933F0E302}" dt="2022-10-09T22:44:13.073" v="1061" actId="478"/>
          <ac:cxnSpMkLst>
            <pc:docMk/>
            <pc:sldMk cId="2886059881" sldId="845"/>
            <ac:cxnSpMk id="35" creationId="{087E3073-B56D-A147-5E33-59820F43C9D2}"/>
          </ac:cxnSpMkLst>
        </pc:cxnChg>
        <pc:cxnChg chg="add del mod">
          <ac:chgData name="Erick Arostegui Cunza" userId="d89b6af450cec8f7" providerId="LiveId" clId="{425FBECE-6C82-4D15-AB4D-BFB933F0E302}" dt="2022-10-09T22:44:13.073" v="1061" actId="478"/>
          <ac:cxnSpMkLst>
            <pc:docMk/>
            <pc:sldMk cId="2886059881" sldId="845"/>
            <ac:cxnSpMk id="36" creationId="{483AC4DD-6E07-62E1-9B7A-C9F028C96B41}"/>
          </ac:cxnSpMkLst>
        </pc:cxnChg>
        <pc:cxnChg chg="add del mod">
          <ac:chgData name="Erick Arostegui Cunza" userId="d89b6af450cec8f7" providerId="LiveId" clId="{425FBECE-6C82-4D15-AB4D-BFB933F0E302}" dt="2022-10-09T22:44:13.073" v="1061" actId="478"/>
          <ac:cxnSpMkLst>
            <pc:docMk/>
            <pc:sldMk cId="2886059881" sldId="845"/>
            <ac:cxnSpMk id="37" creationId="{8723EFFE-81ED-E16F-E944-4D7A950AC9DD}"/>
          </ac:cxnSpMkLst>
        </pc:cxnChg>
        <pc:cxnChg chg="add del mod">
          <ac:chgData name="Erick Arostegui Cunza" userId="d89b6af450cec8f7" providerId="LiveId" clId="{425FBECE-6C82-4D15-AB4D-BFB933F0E302}" dt="2022-10-09T22:44:13.073" v="1061" actId="478"/>
          <ac:cxnSpMkLst>
            <pc:docMk/>
            <pc:sldMk cId="2886059881" sldId="845"/>
            <ac:cxnSpMk id="38" creationId="{B02FB5CE-78D8-9146-C3F9-36F3F2F11E2D}"/>
          </ac:cxnSpMkLst>
        </pc:cxnChg>
        <pc:cxnChg chg="add del mod">
          <ac:chgData name="Erick Arostegui Cunza" userId="d89b6af450cec8f7" providerId="LiveId" clId="{425FBECE-6C82-4D15-AB4D-BFB933F0E302}" dt="2022-10-09T22:44:13.073" v="1061" actId="478"/>
          <ac:cxnSpMkLst>
            <pc:docMk/>
            <pc:sldMk cId="2886059881" sldId="845"/>
            <ac:cxnSpMk id="45" creationId="{8885F3BF-3CBF-A7B5-FF0A-268D4696D57C}"/>
          </ac:cxnSpMkLst>
        </pc:cxnChg>
        <pc:cxnChg chg="add del mod">
          <ac:chgData name="Erick Arostegui Cunza" userId="d89b6af450cec8f7" providerId="LiveId" clId="{425FBECE-6C82-4D15-AB4D-BFB933F0E302}" dt="2022-10-09T22:44:13.073" v="1061" actId="478"/>
          <ac:cxnSpMkLst>
            <pc:docMk/>
            <pc:sldMk cId="2886059881" sldId="845"/>
            <ac:cxnSpMk id="46" creationId="{01EA7FA6-2C6F-5C05-DADD-B92DA6BA43DB}"/>
          </ac:cxnSpMkLst>
        </pc:cxnChg>
        <pc:cxnChg chg="add del mod">
          <ac:chgData name="Erick Arostegui Cunza" userId="d89b6af450cec8f7" providerId="LiveId" clId="{425FBECE-6C82-4D15-AB4D-BFB933F0E302}" dt="2022-10-09T22:44:13.073" v="1061" actId="478"/>
          <ac:cxnSpMkLst>
            <pc:docMk/>
            <pc:sldMk cId="2886059881" sldId="845"/>
            <ac:cxnSpMk id="47" creationId="{CAA0E437-E827-EB53-8FAC-0CA309F60A0F}"/>
          </ac:cxnSpMkLst>
        </pc:cxnChg>
        <pc:cxnChg chg="add del mod">
          <ac:chgData name="Erick Arostegui Cunza" userId="d89b6af450cec8f7" providerId="LiveId" clId="{425FBECE-6C82-4D15-AB4D-BFB933F0E302}" dt="2022-10-09T22:44:13.073" v="1061" actId="478"/>
          <ac:cxnSpMkLst>
            <pc:docMk/>
            <pc:sldMk cId="2886059881" sldId="845"/>
            <ac:cxnSpMk id="48" creationId="{9F64F6C5-8370-AA3A-14BE-75857EC972ED}"/>
          </ac:cxnSpMkLst>
        </pc:cxnChg>
        <pc:cxnChg chg="add del mod">
          <ac:chgData name="Erick Arostegui Cunza" userId="d89b6af450cec8f7" providerId="LiveId" clId="{425FBECE-6C82-4D15-AB4D-BFB933F0E302}" dt="2022-10-09T22:44:13.073" v="1061" actId="478"/>
          <ac:cxnSpMkLst>
            <pc:docMk/>
            <pc:sldMk cId="2886059881" sldId="845"/>
            <ac:cxnSpMk id="49" creationId="{DABB47C6-7269-0556-D601-A2760296286F}"/>
          </ac:cxnSpMkLst>
        </pc:cxnChg>
        <pc:cxnChg chg="add del mod">
          <ac:chgData name="Erick Arostegui Cunza" userId="d89b6af450cec8f7" providerId="LiveId" clId="{425FBECE-6C82-4D15-AB4D-BFB933F0E302}" dt="2022-10-09T22:49:22.541" v="1081" actId="478"/>
          <ac:cxnSpMkLst>
            <pc:docMk/>
            <pc:sldMk cId="2886059881" sldId="845"/>
            <ac:cxnSpMk id="54" creationId="{797DD19E-0A98-4FD6-0930-EDCF04C1AD91}"/>
          </ac:cxnSpMkLst>
        </pc:cxnChg>
        <pc:cxnChg chg="add del mod">
          <ac:chgData name="Erick Arostegui Cunza" userId="d89b6af450cec8f7" providerId="LiveId" clId="{425FBECE-6C82-4D15-AB4D-BFB933F0E302}" dt="2022-10-09T22:49:22.541" v="1081" actId="478"/>
          <ac:cxnSpMkLst>
            <pc:docMk/>
            <pc:sldMk cId="2886059881" sldId="845"/>
            <ac:cxnSpMk id="55" creationId="{869B2E67-70A5-3617-CBEF-8EF4B72954FC}"/>
          </ac:cxnSpMkLst>
        </pc:cxnChg>
        <pc:cxnChg chg="add del mod">
          <ac:chgData name="Erick Arostegui Cunza" userId="d89b6af450cec8f7" providerId="LiveId" clId="{425FBECE-6C82-4D15-AB4D-BFB933F0E302}" dt="2022-10-09T22:49:22.541" v="1081" actId="478"/>
          <ac:cxnSpMkLst>
            <pc:docMk/>
            <pc:sldMk cId="2886059881" sldId="845"/>
            <ac:cxnSpMk id="56" creationId="{8FD91345-2890-7570-45B3-5C63DA468370}"/>
          </ac:cxnSpMkLst>
        </pc:cxnChg>
        <pc:cxnChg chg="add del mod">
          <ac:chgData name="Erick Arostegui Cunza" userId="d89b6af450cec8f7" providerId="LiveId" clId="{425FBECE-6C82-4D15-AB4D-BFB933F0E302}" dt="2022-10-09T22:49:22.541" v="1081" actId="478"/>
          <ac:cxnSpMkLst>
            <pc:docMk/>
            <pc:sldMk cId="2886059881" sldId="845"/>
            <ac:cxnSpMk id="63" creationId="{1B8542FF-0822-9D13-5B8F-99D22379878B}"/>
          </ac:cxnSpMkLst>
        </pc:cxnChg>
        <pc:cxnChg chg="add del mod">
          <ac:chgData name="Erick Arostegui Cunza" userId="d89b6af450cec8f7" providerId="LiveId" clId="{425FBECE-6C82-4D15-AB4D-BFB933F0E302}" dt="2022-10-09T22:49:22.541" v="1081" actId="478"/>
          <ac:cxnSpMkLst>
            <pc:docMk/>
            <pc:sldMk cId="2886059881" sldId="845"/>
            <ac:cxnSpMk id="64" creationId="{E1AD8CD0-26E5-2A8C-29A5-456CEC4E17DD}"/>
          </ac:cxnSpMkLst>
        </pc:cxnChg>
        <pc:cxnChg chg="add del mod">
          <ac:chgData name="Erick Arostegui Cunza" userId="d89b6af450cec8f7" providerId="LiveId" clId="{425FBECE-6C82-4D15-AB4D-BFB933F0E302}" dt="2022-10-09T22:49:22.541" v="1081" actId="478"/>
          <ac:cxnSpMkLst>
            <pc:docMk/>
            <pc:sldMk cId="2886059881" sldId="845"/>
            <ac:cxnSpMk id="65" creationId="{501E1616-E85F-B022-EEDE-6D8860E7921D}"/>
          </ac:cxnSpMkLst>
        </pc:cxnChg>
        <pc:cxnChg chg="add del mod">
          <ac:chgData name="Erick Arostegui Cunza" userId="d89b6af450cec8f7" providerId="LiveId" clId="{425FBECE-6C82-4D15-AB4D-BFB933F0E302}" dt="2022-10-09T22:49:22.541" v="1081" actId="478"/>
          <ac:cxnSpMkLst>
            <pc:docMk/>
            <pc:sldMk cId="2886059881" sldId="845"/>
            <ac:cxnSpMk id="66" creationId="{32F67EB5-1E7F-240B-66A6-7579EFFFAC46}"/>
          </ac:cxnSpMkLst>
        </pc:cxnChg>
        <pc:cxnChg chg="add del mod">
          <ac:chgData name="Erick Arostegui Cunza" userId="d89b6af450cec8f7" providerId="LiveId" clId="{425FBECE-6C82-4D15-AB4D-BFB933F0E302}" dt="2022-10-09T22:49:24.956" v="1084" actId="478"/>
          <ac:cxnSpMkLst>
            <pc:docMk/>
            <pc:sldMk cId="2886059881" sldId="845"/>
            <ac:cxnSpMk id="67" creationId="{79930188-2D14-5BB3-95DD-41A9DE49AFD6}"/>
          </ac:cxnSpMkLst>
        </pc:cxnChg>
        <pc:cxnChg chg="add mod">
          <ac:chgData name="Erick Arostegui Cunza" userId="d89b6af450cec8f7" providerId="LiveId" clId="{425FBECE-6C82-4D15-AB4D-BFB933F0E302}" dt="2022-10-09T22:49:01.164" v="1079" actId="1582"/>
          <ac:cxnSpMkLst>
            <pc:docMk/>
            <pc:sldMk cId="2886059881" sldId="845"/>
            <ac:cxnSpMk id="74" creationId="{D3A40016-E3A9-7720-985D-FFFBA8C73468}"/>
          </ac:cxnSpMkLst>
        </pc:cxnChg>
        <pc:cxnChg chg="add mod">
          <ac:chgData name="Erick Arostegui Cunza" userId="d89b6af450cec8f7" providerId="LiveId" clId="{425FBECE-6C82-4D15-AB4D-BFB933F0E302}" dt="2022-10-09T22:49:01.164" v="1079" actId="1582"/>
          <ac:cxnSpMkLst>
            <pc:docMk/>
            <pc:sldMk cId="2886059881" sldId="845"/>
            <ac:cxnSpMk id="75" creationId="{20293C77-F563-E921-4B0B-BC8782330274}"/>
          </ac:cxnSpMkLst>
        </pc:cxnChg>
        <pc:cxnChg chg="add mod">
          <ac:chgData name="Erick Arostegui Cunza" userId="d89b6af450cec8f7" providerId="LiveId" clId="{425FBECE-6C82-4D15-AB4D-BFB933F0E302}" dt="2022-10-09T22:49:01.164" v="1079" actId="1582"/>
          <ac:cxnSpMkLst>
            <pc:docMk/>
            <pc:sldMk cId="2886059881" sldId="845"/>
            <ac:cxnSpMk id="76" creationId="{062D3E9B-EDC1-EABB-FD03-A8E16809D189}"/>
          </ac:cxnSpMkLst>
        </pc:cxnChg>
        <pc:cxnChg chg="add mod">
          <ac:chgData name="Erick Arostegui Cunza" userId="d89b6af450cec8f7" providerId="LiveId" clId="{425FBECE-6C82-4D15-AB4D-BFB933F0E302}" dt="2022-10-09T22:49:01.164" v="1079" actId="1582"/>
          <ac:cxnSpMkLst>
            <pc:docMk/>
            <pc:sldMk cId="2886059881" sldId="845"/>
            <ac:cxnSpMk id="77" creationId="{F367D1F2-053B-71E5-DF43-8061CDE433BC}"/>
          </ac:cxnSpMkLst>
        </pc:cxnChg>
        <pc:cxnChg chg="add mod">
          <ac:chgData name="Erick Arostegui Cunza" userId="d89b6af450cec8f7" providerId="LiveId" clId="{425FBECE-6C82-4D15-AB4D-BFB933F0E302}" dt="2022-10-09T22:49:01.164" v="1079" actId="1582"/>
          <ac:cxnSpMkLst>
            <pc:docMk/>
            <pc:sldMk cId="2886059881" sldId="845"/>
            <ac:cxnSpMk id="78" creationId="{AB239C8E-714A-55AC-3F69-9D8F34DF5FE5}"/>
          </ac:cxnSpMkLst>
        </pc:cxnChg>
      </pc:sldChg>
      <pc:sldChg chg="delSp modSp add mod">
        <pc:chgData name="Erick Arostegui Cunza" userId="d89b6af450cec8f7" providerId="LiveId" clId="{425FBECE-6C82-4D15-AB4D-BFB933F0E302}" dt="2022-10-09T22:49:58.242" v="1108" actId="478"/>
        <pc:sldMkLst>
          <pc:docMk/>
          <pc:sldMk cId="2704113714" sldId="846"/>
        </pc:sldMkLst>
        <pc:spChg chg="del">
          <ac:chgData name="Erick Arostegui Cunza" userId="d89b6af450cec8f7" providerId="LiveId" clId="{425FBECE-6C82-4D15-AB4D-BFB933F0E302}" dt="2022-10-09T22:49:58.242" v="1108" actId="478"/>
          <ac:spMkLst>
            <pc:docMk/>
            <pc:sldMk cId="2704113714" sldId="846"/>
            <ac:spMk id="50" creationId="{BD7DC36E-6DD0-6366-E8FB-FA908C57AD08}"/>
          </ac:spMkLst>
        </pc:spChg>
        <pc:spChg chg="del">
          <ac:chgData name="Erick Arostegui Cunza" userId="d89b6af450cec8f7" providerId="LiveId" clId="{425FBECE-6C82-4D15-AB4D-BFB933F0E302}" dt="2022-10-09T22:49:58.242" v="1108" actId="478"/>
          <ac:spMkLst>
            <pc:docMk/>
            <pc:sldMk cId="2704113714" sldId="846"/>
            <ac:spMk id="51" creationId="{7A65A075-B7F8-D3A0-083D-373247FC74AA}"/>
          </ac:spMkLst>
        </pc:spChg>
        <pc:spChg chg="del">
          <ac:chgData name="Erick Arostegui Cunza" userId="d89b6af450cec8f7" providerId="LiveId" clId="{425FBECE-6C82-4D15-AB4D-BFB933F0E302}" dt="2022-10-09T22:49:58.242" v="1108" actId="478"/>
          <ac:spMkLst>
            <pc:docMk/>
            <pc:sldMk cId="2704113714" sldId="846"/>
            <ac:spMk id="52" creationId="{3ADC4249-304D-AC6E-5A18-5747B2940FD7}"/>
          </ac:spMkLst>
        </pc:spChg>
        <pc:spChg chg="del">
          <ac:chgData name="Erick Arostegui Cunza" userId="d89b6af450cec8f7" providerId="LiveId" clId="{425FBECE-6C82-4D15-AB4D-BFB933F0E302}" dt="2022-10-09T22:49:58.242" v="1108" actId="478"/>
          <ac:spMkLst>
            <pc:docMk/>
            <pc:sldMk cId="2704113714" sldId="846"/>
            <ac:spMk id="53" creationId="{29C77296-571A-7C68-5665-2D1331C956FA}"/>
          </ac:spMkLst>
        </pc:spChg>
        <pc:spChg chg="del">
          <ac:chgData name="Erick Arostegui Cunza" userId="d89b6af450cec8f7" providerId="LiveId" clId="{425FBECE-6C82-4D15-AB4D-BFB933F0E302}" dt="2022-10-09T22:49:42.913" v="1092" actId="478"/>
          <ac:spMkLst>
            <pc:docMk/>
            <pc:sldMk cId="2704113714" sldId="846"/>
            <ac:spMk id="79" creationId="{74ECD3BE-3F6A-8AF7-47D2-AA43E7546992}"/>
          </ac:spMkLst>
        </pc:spChg>
        <pc:spChg chg="del">
          <ac:chgData name="Erick Arostegui Cunza" userId="d89b6af450cec8f7" providerId="LiveId" clId="{425FBECE-6C82-4D15-AB4D-BFB933F0E302}" dt="2022-10-09T22:49:43.664" v="1093" actId="478"/>
          <ac:spMkLst>
            <pc:docMk/>
            <pc:sldMk cId="2704113714" sldId="846"/>
            <ac:spMk id="80" creationId="{51EB1FF4-1392-2071-89B2-D9DF6F934A16}"/>
          </ac:spMkLst>
        </pc:spChg>
        <pc:spChg chg="del">
          <ac:chgData name="Erick Arostegui Cunza" userId="d89b6af450cec8f7" providerId="LiveId" clId="{425FBECE-6C82-4D15-AB4D-BFB933F0E302}" dt="2022-10-09T22:49:45.320" v="1095" actId="478"/>
          <ac:spMkLst>
            <pc:docMk/>
            <pc:sldMk cId="2704113714" sldId="846"/>
            <ac:spMk id="81" creationId="{15C279DC-E56B-BACD-258B-FD00BD3783C4}"/>
          </ac:spMkLst>
        </pc:spChg>
        <pc:spChg chg="del">
          <ac:chgData name="Erick Arostegui Cunza" userId="d89b6af450cec8f7" providerId="LiveId" clId="{425FBECE-6C82-4D15-AB4D-BFB933F0E302}" dt="2022-10-09T22:49:44.627" v="1094" actId="478"/>
          <ac:spMkLst>
            <pc:docMk/>
            <pc:sldMk cId="2704113714" sldId="846"/>
            <ac:spMk id="82" creationId="{7F59EE45-6CEC-5AC9-8C85-D5AB0F574805}"/>
          </ac:spMkLst>
        </pc:spChg>
        <pc:spChg chg="del">
          <ac:chgData name="Erick Arostegui Cunza" userId="d89b6af450cec8f7" providerId="LiveId" clId="{425FBECE-6C82-4D15-AB4D-BFB933F0E302}" dt="2022-10-09T22:49:47.472" v="1098" actId="478"/>
          <ac:spMkLst>
            <pc:docMk/>
            <pc:sldMk cId="2704113714" sldId="846"/>
            <ac:spMk id="83" creationId="{8C42FDD6-61BE-7250-F818-3AF18836C63A}"/>
          </ac:spMkLst>
        </pc:spChg>
        <pc:spChg chg="del">
          <ac:chgData name="Erick Arostegui Cunza" userId="d89b6af450cec8f7" providerId="LiveId" clId="{425FBECE-6C82-4D15-AB4D-BFB933F0E302}" dt="2022-10-09T22:49:46" v="1096" actId="478"/>
          <ac:spMkLst>
            <pc:docMk/>
            <pc:sldMk cId="2704113714" sldId="846"/>
            <ac:spMk id="84" creationId="{C5D347D1-8A7F-2BD0-B80C-63A4D5162A92}"/>
          </ac:spMkLst>
        </pc:spChg>
        <pc:spChg chg="del">
          <ac:chgData name="Erick Arostegui Cunza" userId="d89b6af450cec8f7" providerId="LiveId" clId="{425FBECE-6C82-4D15-AB4D-BFB933F0E302}" dt="2022-10-09T22:49:46.643" v="1097" actId="478"/>
          <ac:spMkLst>
            <pc:docMk/>
            <pc:sldMk cId="2704113714" sldId="846"/>
            <ac:spMk id="85" creationId="{56A1C366-297A-EC92-4942-5A5FEEC6B670}"/>
          </ac:spMkLst>
        </pc:spChg>
        <pc:spChg chg="del">
          <ac:chgData name="Erick Arostegui Cunza" userId="d89b6af450cec8f7" providerId="LiveId" clId="{425FBECE-6C82-4D15-AB4D-BFB933F0E302}" dt="2022-10-09T22:49:49.886" v="1101" actId="478"/>
          <ac:spMkLst>
            <pc:docMk/>
            <pc:sldMk cId="2704113714" sldId="846"/>
            <ac:spMk id="86" creationId="{7D2EC66B-D995-4CBE-C6F8-3417BECE34AE}"/>
          </ac:spMkLst>
        </pc:spChg>
        <pc:spChg chg="del">
          <ac:chgData name="Erick Arostegui Cunza" userId="d89b6af450cec8f7" providerId="LiveId" clId="{425FBECE-6C82-4D15-AB4D-BFB933F0E302}" dt="2022-10-09T22:49:50.432" v="1102" actId="478"/>
          <ac:spMkLst>
            <pc:docMk/>
            <pc:sldMk cId="2704113714" sldId="846"/>
            <ac:spMk id="87" creationId="{1B54495A-CA17-6477-BA46-74CB4E2D81AA}"/>
          </ac:spMkLst>
        </pc:spChg>
        <pc:spChg chg="del">
          <ac:chgData name="Erick Arostegui Cunza" userId="d89b6af450cec8f7" providerId="LiveId" clId="{425FBECE-6C82-4D15-AB4D-BFB933F0E302}" dt="2022-10-09T22:49:49.160" v="1100" actId="478"/>
          <ac:spMkLst>
            <pc:docMk/>
            <pc:sldMk cId="2704113714" sldId="846"/>
            <ac:spMk id="88" creationId="{66EE546E-5CAC-890F-23D7-13FB63A520C7}"/>
          </ac:spMkLst>
        </pc:spChg>
        <pc:spChg chg="del">
          <ac:chgData name="Erick Arostegui Cunza" userId="d89b6af450cec8f7" providerId="LiveId" clId="{425FBECE-6C82-4D15-AB4D-BFB933F0E302}" dt="2022-10-09T22:49:51.696" v="1104" actId="478"/>
          <ac:spMkLst>
            <pc:docMk/>
            <pc:sldMk cId="2704113714" sldId="846"/>
            <ac:spMk id="89" creationId="{3E92CFAB-3985-4336-D9FD-D22071F65B93}"/>
          </ac:spMkLst>
        </pc:spChg>
        <pc:spChg chg="del">
          <ac:chgData name="Erick Arostegui Cunza" userId="d89b6af450cec8f7" providerId="LiveId" clId="{425FBECE-6C82-4D15-AB4D-BFB933F0E302}" dt="2022-10-09T22:49:51.072" v="1103" actId="478"/>
          <ac:spMkLst>
            <pc:docMk/>
            <pc:sldMk cId="2704113714" sldId="846"/>
            <ac:spMk id="90" creationId="{6988892A-B1B9-A393-0F07-04C50C024A7D}"/>
          </ac:spMkLst>
        </pc:spChg>
        <pc:spChg chg="del">
          <ac:chgData name="Erick Arostegui Cunza" userId="d89b6af450cec8f7" providerId="LiveId" clId="{425FBECE-6C82-4D15-AB4D-BFB933F0E302}" dt="2022-10-09T22:49:52.330" v="1105" actId="478"/>
          <ac:spMkLst>
            <pc:docMk/>
            <pc:sldMk cId="2704113714" sldId="846"/>
            <ac:spMk id="91" creationId="{2A9517D4-29AA-0B76-C886-318FE7B93954}"/>
          </ac:spMkLst>
        </pc:spChg>
        <pc:spChg chg="del">
          <ac:chgData name="Erick Arostegui Cunza" userId="d89b6af450cec8f7" providerId="LiveId" clId="{425FBECE-6C82-4D15-AB4D-BFB933F0E302}" dt="2022-10-09T22:49:52.978" v="1106" actId="478"/>
          <ac:spMkLst>
            <pc:docMk/>
            <pc:sldMk cId="2704113714" sldId="846"/>
            <ac:spMk id="92" creationId="{BD2BA265-10A1-5965-FFCE-19042B31F735}"/>
          </ac:spMkLst>
        </pc:spChg>
        <pc:spChg chg="del">
          <ac:chgData name="Erick Arostegui Cunza" userId="d89b6af450cec8f7" providerId="LiveId" clId="{425FBECE-6C82-4D15-AB4D-BFB933F0E302}" dt="2022-10-09T22:49:48.568" v="1099" actId="478"/>
          <ac:spMkLst>
            <pc:docMk/>
            <pc:sldMk cId="2704113714" sldId="846"/>
            <ac:spMk id="93" creationId="{EB4200EC-1EED-DE94-8F37-00C8B4AE0F1B}"/>
          </ac:spMkLst>
        </pc:spChg>
        <pc:cxnChg chg="del mod">
          <ac:chgData name="Erick Arostegui Cunza" userId="d89b6af450cec8f7" providerId="LiveId" clId="{425FBECE-6C82-4D15-AB4D-BFB933F0E302}" dt="2022-10-09T22:49:58.242" v="1108" actId="478"/>
          <ac:cxnSpMkLst>
            <pc:docMk/>
            <pc:sldMk cId="2704113714" sldId="846"/>
            <ac:cxnSpMk id="54" creationId="{797DD19E-0A98-4FD6-0930-EDCF04C1AD91}"/>
          </ac:cxnSpMkLst>
        </pc:cxnChg>
        <pc:cxnChg chg="del mod">
          <ac:chgData name="Erick Arostegui Cunza" userId="d89b6af450cec8f7" providerId="LiveId" clId="{425FBECE-6C82-4D15-AB4D-BFB933F0E302}" dt="2022-10-09T22:49:58.242" v="1108" actId="478"/>
          <ac:cxnSpMkLst>
            <pc:docMk/>
            <pc:sldMk cId="2704113714" sldId="846"/>
            <ac:cxnSpMk id="55" creationId="{869B2E67-70A5-3617-CBEF-8EF4B72954FC}"/>
          </ac:cxnSpMkLst>
        </pc:cxnChg>
        <pc:cxnChg chg="del mod">
          <ac:chgData name="Erick Arostegui Cunza" userId="d89b6af450cec8f7" providerId="LiveId" clId="{425FBECE-6C82-4D15-AB4D-BFB933F0E302}" dt="2022-10-09T22:49:58.242" v="1108" actId="478"/>
          <ac:cxnSpMkLst>
            <pc:docMk/>
            <pc:sldMk cId="2704113714" sldId="846"/>
            <ac:cxnSpMk id="56" creationId="{8FD91345-2890-7570-45B3-5C63DA468370}"/>
          </ac:cxnSpMkLst>
        </pc:cxnChg>
      </pc:sldChg>
      <pc:sldChg chg="add">
        <pc:chgData name="Erick Arostegui Cunza" userId="d89b6af450cec8f7" providerId="LiveId" clId="{425FBECE-6C82-4D15-AB4D-BFB933F0E302}" dt="2022-10-09T22:49:38.562" v="1091"/>
        <pc:sldMkLst>
          <pc:docMk/>
          <pc:sldMk cId="3383856174" sldId="847"/>
        </pc:sldMkLst>
      </pc:sldChg>
      <pc:sldChg chg="add">
        <pc:chgData name="Erick Arostegui Cunza" userId="d89b6af450cec8f7" providerId="LiveId" clId="{425FBECE-6C82-4D15-AB4D-BFB933F0E302}" dt="2022-10-09T22:49:54.737" v="1107"/>
        <pc:sldMkLst>
          <pc:docMk/>
          <pc:sldMk cId="4169669866" sldId="848"/>
        </pc:sldMkLst>
      </pc:sldChg>
      <pc:sldChg chg="addSp delSp modSp add mod">
        <pc:chgData name="Erick Arostegui Cunza" userId="d89b6af450cec8f7" providerId="LiveId" clId="{425FBECE-6C82-4D15-AB4D-BFB933F0E302}" dt="2022-10-22T00:24:41.120" v="3848" actId="1366"/>
        <pc:sldMkLst>
          <pc:docMk/>
          <pc:sldMk cId="3121871685" sldId="849"/>
        </pc:sldMkLst>
        <pc:spChg chg="mod">
          <ac:chgData name="Erick Arostegui Cunza" userId="d89b6af450cec8f7" providerId="LiveId" clId="{425FBECE-6C82-4D15-AB4D-BFB933F0E302}" dt="2022-10-09T22:50:51.598" v="1110"/>
          <ac:spMkLst>
            <pc:docMk/>
            <pc:sldMk cId="3121871685" sldId="849"/>
            <ac:spMk id="6" creationId="{DB7CA870-7AAA-4C4E-9578-9EA791AD8BD3}"/>
          </ac:spMkLst>
        </pc:spChg>
        <pc:picChg chg="del">
          <ac:chgData name="Erick Arostegui Cunza" userId="d89b6af450cec8f7" providerId="LiveId" clId="{425FBECE-6C82-4D15-AB4D-BFB933F0E302}" dt="2022-10-09T22:52:41.837" v="1111" actId="478"/>
          <ac:picMkLst>
            <pc:docMk/>
            <pc:sldMk cId="3121871685" sldId="849"/>
            <ac:picMk id="1026" creationId="{EF356B74-3A24-12FD-C775-C40B17731BBB}"/>
          </ac:picMkLst>
        </pc:picChg>
        <pc:picChg chg="add mod">
          <ac:chgData name="Erick Arostegui Cunza" userId="d89b6af450cec8f7" providerId="LiveId" clId="{425FBECE-6C82-4D15-AB4D-BFB933F0E302}" dt="2022-10-22T00:24:41.120" v="3848" actId="1366"/>
          <ac:picMkLst>
            <pc:docMk/>
            <pc:sldMk cId="3121871685" sldId="849"/>
            <ac:picMk id="2050" creationId="{D9E92FA8-BA5F-D6C3-F54A-EF3DAC527A85}"/>
          </ac:picMkLst>
        </pc:picChg>
      </pc:sldChg>
      <pc:sldChg chg="addSp delSp modSp add mod">
        <pc:chgData name="Erick Arostegui Cunza" userId="d89b6af450cec8f7" providerId="LiveId" clId="{425FBECE-6C82-4D15-AB4D-BFB933F0E302}" dt="2022-10-15T21:56:39.417" v="1169" actId="255"/>
        <pc:sldMkLst>
          <pc:docMk/>
          <pc:sldMk cId="2077925913" sldId="850"/>
        </pc:sldMkLst>
        <pc:spChg chg="mod">
          <ac:chgData name="Erick Arostegui Cunza" userId="d89b6af450cec8f7" providerId="LiveId" clId="{425FBECE-6C82-4D15-AB4D-BFB933F0E302}" dt="2022-10-15T21:52:01.168" v="1144" actId="1076"/>
          <ac:spMkLst>
            <pc:docMk/>
            <pc:sldMk cId="2077925913" sldId="850"/>
            <ac:spMk id="3" creationId="{F2D89177-AC43-E6AB-6FBC-DF9E1ED3F533}"/>
          </ac:spMkLst>
        </pc:spChg>
        <pc:spChg chg="mod">
          <ac:chgData name="Erick Arostegui Cunza" userId="d89b6af450cec8f7" providerId="LiveId" clId="{425FBECE-6C82-4D15-AB4D-BFB933F0E302}" dt="2022-10-15T21:44:01.481" v="1115"/>
          <ac:spMkLst>
            <pc:docMk/>
            <pc:sldMk cId="2077925913" sldId="850"/>
            <ac:spMk id="4" creationId="{87BA9DF7-BAB5-1384-114E-BFBE716552F7}"/>
          </ac:spMkLst>
        </pc:spChg>
        <pc:spChg chg="mod">
          <ac:chgData name="Erick Arostegui Cunza" userId="d89b6af450cec8f7" providerId="LiveId" clId="{425FBECE-6C82-4D15-AB4D-BFB933F0E302}" dt="2022-10-15T21:56:39.417" v="1169" actId="255"/>
          <ac:spMkLst>
            <pc:docMk/>
            <pc:sldMk cId="2077925913" sldId="850"/>
            <ac:spMk id="6" creationId="{AD58249E-5DF9-BCE1-7D7C-06F9396F9F51}"/>
          </ac:spMkLst>
        </pc:spChg>
        <pc:spChg chg="mod">
          <ac:chgData name="Erick Arostegui Cunza" userId="d89b6af450cec8f7" providerId="LiveId" clId="{425FBECE-6C82-4D15-AB4D-BFB933F0E302}" dt="2022-10-15T21:56:36.852" v="1168" actId="255"/>
          <ac:spMkLst>
            <pc:docMk/>
            <pc:sldMk cId="2077925913" sldId="850"/>
            <ac:spMk id="7" creationId="{9E867A08-B189-746A-97B8-2FC3EE6AE445}"/>
          </ac:spMkLst>
        </pc:spChg>
        <pc:spChg chg="mod">
          <ac:chgData name="Erick Arostegui Cunza" userId="d89b6af450cec8f7" providerId="LiveId" clId="{425FBECE-6C82-4D15-AB4D-BFB933F0E302}" dt="2022-10-15T21:56:36.852" v="1168" actId="255"/>
          <ac:spMkLst>
            <pc:docMk/>
            <pc:sldMk cId="2077925913" sldId="850"/>
            <ac:spMk id="8" creationId="{CF215EDF-3A15-E9E6-E480-CF9B5EC0BF52}"/>
          </ac:spMkLst>
        </pc:spChg>
        <pc:spChg chg="mod">
          <ac:chgData name="Erick Arostegui Cunza" userId="d89b6af450cec8f7" providerId="LiveId" clId="{425FBECE-6C82-4D15-AB4D-BFB933F0E302}" dt="2022-10-15T21:53:01.570" v="1154" actId="20577"/>
          <ac:spMkLst>
            <pc:docMk/>
            <pc:sldMk cId="2077925913" sldId="850"/>
            <ac:spMk id="9" creationId="{56C889CB-F393-4BCE-A5E8-AA9AC2D328BD}"/>
          </ac:spMkLst>
        </pc:spChg>
        <pc:spChg chg="mod">
          <ac:chgData name="Erick Arostegui Cunza" userId="d89b6af450cec8f7" providerId="LiveId" clId="{425FBECE-6C82-4D15-AB4D-BFB933F0E302}" dt="2022-10-15T21:56:36.852" v="1168" actId="255"/>
          <ac:spMkLst>
            <pc:docMk/>
            <pc:sldMk cId="2077925913" sldId="850"/>
            <ac:spMk id="10" creationId="{CBDDEE25-1254-93A0-7196-3B785DB6E126}"/>
          </ac:spMkLst>
        </pc:spChg>
        <pc:spChg chg="mod">
          <ac:chgData name="Erick Arostegui Cunza" userId="d89b6af450cec8f7" providerId="LiveId" clId="{425FBECE-6C82-4D15-AB4D-BFB933F0E302}" dt="2022-10-15T21:56:36.852" v="1168" actId="255"/>
          <ac:spMkLst>
            <pc:docMk/>
            <pc:sldMk cId="2077925913" sldId="850"/>
            <ac:spMk id="11" creationId="{AD724438-068A-1D7E-26C5-B2E2D4765F21}"/>
          </ac:spMkLst>
        </pc:spChg>
        <pc:spChg chg="mod">
          <ac:chgData name="Erick Arostegui Cunza" userId="d89b6af450cec8f7" providerId="LiveId" clId="{425FBECE-6C82-4D15-AB4D-BFB933F0E302}" dt="2022-10-15T21:56:36.852" v="1168" actId="255"/>
          <ac:spMkLst>
            <pc:docMk/>
            <pc:sldMk cId="2077925913" sldId="850"/>
            <ac:spMk id="12" creationId="{54967712-9067-D648-F13D-40DAC42E9853}"/>
          </ac:spMkLst>
        </pc:spChg>
        <pc:spChg chg="mod">
          <ac:chgData name="Erick Arostegui Cunza" userId="d89b6af450cec8f7" providerId="LiveId" clId="{425FBECE-6C82-4D15-AB4D-BFB933F0E302}" dt="2022-10-15T21:56:39.417" v="1169" actId="255"/>
          <ac:spMkLst>
            <pc:docMk/>
            <pc:sldMk cId="2077925913" sldId="850"/>
            <ac:spMk id="17" creationId="{B46F61F4-A14C-87CA-CA1F-05FD02221027}"/>
          </ac:spMkLst>
        </pc:spChg>
        <pc:spChg chg="mod">
          <ac:chgData name="Erick Arostegui Cunza" userId="d89b6af450cec8f7" providerId="LiveId" clId="{425FBECE-6C82-4D15-AB4D-BFB933F0E302}" dt="2022-10-15T21:56:39.417" v="1169" actId="255"/>
          <ac:spMkLst>
            <pc:docMk/>
            <pc:sldMk cId="2077925913" sldId="850"/>
            <ac:spMk id="18" creationId="{E03269D8-4E94-4A26-77F0-2DB302645D68}"/>
          </ac:spMkLst>
        </pc:spChg>
        <pc:spChg chg="mod">
          <ac:chgData name="Erick Arostegui Cunza" userId="d89b6af450cec8f7" providerId="LiveId" clId="{425FBECE-6C82-4D15-AB4D-BFB933F0E302}" dt="2022-10-15T21:56:36.852" v="1168" actId="255"/>
          <ac:spMkLst>
            <pc:docMk/>
            <pc:sldMk cId="2077925913" sldId="850"/>
            <ac:spMk id="19" creationId="{DAD9380A-A9CB-BEC7-05C1-EF7631A5D710}"/>
          </ac:spMkLst>
        </pc:spChg>
        <pc:spChg chg="mod">
          <ac:chgData name="Erick Arostegui Cunza" userId="d89b6af450cec8f7" providerId="LiveId" clId="{425FBECE-6C82-4D15-AB4D-BFB933F0E302}" dt="2022-10-15T21:56:39.417" v="1169" actId="255"/>
          <ac:spMkLst>
            <pc:docMk/>
            <pc:sldMk cId="2077925913" sldId="850"/>
            <ac:spMk id="21" creationId="{80668BF3-E70B-AA7E-61C2-16B3EAD5E4F9}"/>
          </ac:spMkLst>
        </pc:spChg>
        <pc:spChg chg="del">
          <ac:chgData name="Erick Arostegui Cunza" userId="d89b6af450cec8f7" providerId="LiveId" clId="{425FBECE-6C82-4D15-AB4D-BFB933F0E302}" dt="2022-10-15T21:44:15.750" v="1116" actId="478"/>
          <ac:spMkLst>
            <pc:docMk/>
            <pc:sldMk cId="2077925913" sldId="850"/>
            <ac:spMk id="30" creationId="{23B32912-DE2B-02D9-9842-4E873A3E17E4}"/>
          </ac:spMkLst>
        </pc:spChg>
        <pc:spChg chg="del">
          <ac:chgData name="Erick Arostegui Cunza" userId="d89b6af450cec8f7" providerId="LiveId" clId="{425FBECE-6C82-4D15-AB4D-BFB933F0E302}" dt="2022-10-15T21:44:15.750" v="1116" actId="478"/>
          <ac:spMkLst>
            <pc:docMk/>
            <pc:sldMk cId="2077925913" sldId="850"/>
            <ac:spMk id="31" creationId="{E4F7EE9A-7E93-5C41-1143-D73BBC8D5DB3}"/>
          </ac:spMkLst>
        </pc:spChg>
        <pc:spChg chg="del">
          <ac:chgData name="Erick Arostegui Cunza" userId="d89b6af450cec8f7" providerId="LiveId" clId="{425FBECE-6C82-4D15-AB4D-BFB933F0E302}" dt="2022-10-15T21:44:15.750" v="1116" actId="478"/>
          <ac:spMkLst>
            <pc:docMk/>
            <pc:sldMk cId="2077925913" sldId="850"/>
            <ac:spMk id="32" creationId="{5369B8C1-6B91-0204-81F7-3E8B20209598}"/>
          </ac:spMkLst>
        </pc:spChg>
        <pc:spChg chg="del">
          <ac:chgData name="Erick Arostegui Cunza" userId="d89b6af450cec8f7" providerId="LiveId" clId="{425FBECE-6C82-4D15-AB4D-BFB933F0E302}" dt="2022-10-15T21:44:15.750" v="1116" actId="478"/>
          <ac:spMkLst>
            <pc:docMk/>
            <pc:sldMk cId="2077925913" sldId="850"/>
            <ac:spMk id="33" creationId="{C674E565-FFA8-780F-6888-FC88D8D77F66}"/>
          </ac:spMkLst>
        </pc:spChg>
        <pc:spChg chg="del">
          <ac:chgData name="Erick Arostegui Cunza" userId="d89b6af450cec8f7" providerId="LiveId" clId="{425FBECE-6C82-4D15-AB4D-BFB933F0E302}" dt="2022-10-15T21:44:15.750" v="1116" actId="478"/>
          <ac:spMkLst>
            <pc:docMk/>
            <pc:sldMk cId="2077925913" sldId="850"/>
            <ac:spMk id="34" creationId="{5E151625-F96A-8729-10BD-9295DE093C8A}"/>
          </ac:spMkLst>
        </pc:spChg>
        <pc:spChg chg="del">
          <ac:chgData name="Erick Arostegui Cunza" userId="d89b6af450cec8f7" providerId="LiveId" clId="{425FBECE-6C82-4D15-AB4D-BFB933F0E302}" dt="2022-10-15T21:44:15.750" v="1116" actId="478"/>
          <ac:spMkLst>
            <pc:docMk/>
            <pc:sldMk cId="2077925913" sldId="850"/>
            <ac:spMk id="35" creationId="{ADD4DF81-71B6-A5A0-1DBF-0DABD5312964}"/>
          </ac:spMkLst>
        </pc:spChg>
        <pc:spChg chg="del">
          <ac:chgData name="Erick Arostegui Cunza" userId="d89b6af450cec8f7" providerId="LiveId" clId="{425FBECE-6C82-4D15-AB4D-BFB933F0E302}" dt="2022-10-15T21:44:15.750" v="1116" actId="478"/>
          <ac:spMkLst>
            <pc:docMk/>
            <pc:sldMk cId="2077925913" sldId="850"/>
            <ac:spMk id="40" creationId="{385628B4-9B96-6AF6-2826-6A45A422DAF8}"/>
          </ac:spMkLst>
        </pc:spChg>
        <pc:spChg chg="del">
          <ac:chgData name="Erick Arostegui Cunza" userId="d89b6af450cec8f7" providerId="LiveId" clId="{425FBECE-6C82-4D15-AB4D-BFB933F0E302}" dt="2022-10-15T21:44:15.750" v="1116" actId="478"/>
          <ac:spMkLst>
            <pc:docMk/>
            <pc:sldMk cId="2077925913" sldId="850"/>
            <ac:spMk id="41" creationId="{88F4C44B-0417-26CD-84B4-008288B26192}"/>
          </ac:spMkLst>
        </pc:spChg>
        <pc:spChg chg="del">
          <ac:chgData name="Erick Arostegui Cunza" userId="d89b6af450cec8f7" providerId="LiveId" clId="{425FBECE-6C82-4D15-AB4D-BFB933F0E302}" dt="2022-10-15T21:44:15.750" v="1116" actId="478"/>
          <ac:spMkLst>
            <pc:docMk/>
            <pc:sldMk cId="2077925913" sldId="850"/>
            <ac:spMk id="42" creationId="{417A0991-4BE9-A300-F3B1-DAC24A8DD8CB}"/>
          </ac:spMkLst>
        </pc:spChg>
        <pc:spChg chg="del">
          <ac:chgData name="Erick Arostegui Cunza" userId="d89b6af450cec8f7" providerId="LiveId" clId="{425FBECE-6C82-4D15-AB4D-BFB933F0E302}" dt="2022-10-15T21:44:15.750" v="1116" actId="478"/>
          <ac:spMkLst>
            <pc:docMk/>
            <pc:sldMk cId="2077925913" sldId="850"/>
            <ac:spMk id="43" creationId="{EDF9403E-56EF-3C55-314E-95ED9CE4FA66}"/>
          </ac:spMkLst>
        </pc:spChg>
        <pc:spChg chg="del">
          <ac:chgData name="Erick Arostegui Cunza" userId="d89b6af450cec8f7" providerId="LiveId" clId="{425FBECE-6C82-4D15-AB4D-BFB933F0E302}" dt="2022-10-15T21:44:15.750" v="1116" actId="478"/>
          <ac:spMkLst>
            <pc:docMk/>
            <pc:sldMk cId="2077925913" sldId="850"/>
            <ac:spMk id="44" creationId="{6E88EE8D-ECBC-276F-332A-62DD54D8C521}"/>
          </ac:spMkLst>
        </pc:spChg>
        <pc:spChg chg="del">
          <ac:chgData name="Erick Arostegui Cunza" userId="d89b6af450cec8f7" providerId="LiveId" clId="{425FBECE-6C82-4D15-AB4D-BFB933F0E302}" dt="2022-10-15T21:44:15.750" v="1116" actId="478"/>
          <ac:spMkLst>
            <pc:docMk/>
            <pc:sldMk cId="2077925913" sldId="850"/>
            <ac:spMk id="45" creationId="{1903825F-AA2C-672B-A8E9-37311AD002AD}"/>
          </ac:spMkLst>
        </pc:spChg>
        <pc:spChg chg="del">
          <ac:chgData name="Erick Arostegui Cunza" userId="d89b6af450cec8f7" providerId="LiveId" clId="{425FBECE-6C82-4D15-AB4D-BFB933F0E302}" dt="2022-10-15T21:44:15.750" v="1116" actId="478"/>
          <ac:spMkLst>
            <pc:docMk/>
            <pc:sldMk cId="2077925913" sldId="850"/>
            <ac:spMk id="46" creationId="{8934AB5B-DEE6-C560-503A-C86551CA9CDF}"/>
          </ac:spMkLst>
        </pc:spChg>
        <pc:grpChg chg="add mod">
          <ac:chgData name="Erick Arostegui Cunza" userId="d89b6af450cec8f7" providerId="LiveId" clId="{425FBECE-6C82-4D15-AB4D-BFB933F0E302}" dt="2022-10-15T21:44:23.264" v="1118" actId="1076"/>
          <ac:grpSpMkLst>
            <pc:docMk/>
            <pc:sldMk cId="2077925913" sldId="850"/>
            <ac:grpSpMk id="5" creationId="{C9DFC03D-1F08-8221-AE29-CA2A473A6C3E}"/>
          </ac:grpSpMkLst>
        </pc:grpChg>
        <pc:cxnChg chg="mod">
          <ac:chgData name="Erick Arostegui Cunza" userId="d89b6af450cec8f7" providerId="LiveId" clId="{425FBECE-6C82-4D15-AB4D-BFB933F0E302}" dt="2022-10-15T21:47:42.614" v="1133" actId="1582"/>
          <ac:cxnSpMkLst>
            <pc:docMk/>
            <pc:sldMk cId="2077925913" sldId="850"/>
            <ac:cxnSpMk id="13" creationId="{BB25FA4F-D114-62BC-803B-1727E051B7B5}"/>
          </ac:cxnSpMkLst>
        </pc:cxnChg>
        <pc:cxnChg chg="mod">
          <ac:chgData name="Erick Arostegui Cunza" userId="d89b6af450cec8f7" providerId="LiveId" clId="{425FBECE-6C82-4D15-AB4D-BFB933F0E302}" dt="2022-10-15T21:47:42.614" v="1133" actId="1582"/>
          <ac:cxnSpMkLst>
            <pc:docMk/>
            <pc:sldMk cId="2077925913" sldId="850"/>
            <ac:cxnSpMk id="14" creationId="{BDB0B928-05BE-FE3E-A292-C2B0AF034B79}"/>
          </ac:cxnSpMkLst>
        </pc:cxnChg>
        <pc:cxnChg chg="mod">
          <ac:chgData name="Erick Arostegui Cunza" userId="d89b6af450cec8f7" providerId="LiveId" clId="{425FBECE-6C82-4D15-AB4D-BFB933F0E302}" dt="2022-10-15T21:47:42.614" v="1133" actId="1582"/>
          <ac:cxnSpMkLst>
            <pc:docMk/>
            <pc:sldMk cId="2077925913" sldId="850"/>
            <ac:cxnSpMk id="15" creationId="{E57DB6BB-D369-1D37-E2A3-35890D642056}"/>
          </ac:cxnSpMkLst>
        </pc:cxnChg>
        <pc:cxnChg chg="mod">
          <ac:chgData name="Erick Arostegui Cunza" userId="d89b6af450cec8f7" providerId="LiveId" clId="{425FBECE-6C82-4D15-AB4D-BFB933F0E302}" dt="2022-10-15T21:47:42.614" v="1133" actId="1582"/>
          <ac:cxnSpMkLst>
            <pc:docMk/>
            <pc:sldMk cId="2077925913" sldId="850"/>
            <ac:cxnSpMk id="16" creationId="{75E81582-027A-D1D6-8E3F-5676B6A21B88}"/>
          </ac:cxnSpMkLst>
        </pc:cxnChg>
        <pc:cxnChg chg="mod">
          <ac:chgData name="Erick Arostegui Cunza" userId="d89b6af450cec8f7" providerId="LiveId" clId="{425FBECE-6C82-4D15-AB4D-BFB933F0E302}" dt="2022-10-15T21:47:42.614" v="1133" actId="1582"/>
          <ac:cxnSpMkLst>
            <pc:docMk/>
            <pc:sldMk cId="2077925913" sldId="850"/>
            <ac:cxnSpMk id="20" creationId="{694319F0-9DDF-DA4C-53F2-3151E43FB202}"/>
          </ac:cxnSpMkLst>
        </pc:cxnChg>
        <pc:cxnChg chg="del mod">
          <ac:chgData name="Erick Arostegui Cunza" userId="d89b6af450cec8f7" providerId="LiveId" clId="{425FBECE-6C82-4D15-AB4D-BFB933F0E302}" dt="2022-10-15T21:44:15.750" v="1116" actId="478"/>
          <ac:cxnSpMkLst>
            <pc:docMk/>
            <pc:sldMk cId="2077925913" sldId="850"/>
            <ac:cxnSpMk id="36" creationId="{AEB19880-2041-A88A-B82D-F8EC388A82A1}"/>
          </ac:cxnSpMkLst>
        </pc:cxnChg>
        <pc:cxnChg chg="del mod">
          <ac:chgData name="Erick Arostegui Cunza" userId="d89b6af450cec8f7" providerId="LiveId" clId="{425FBECE-6C82-4D15-AB4D-BFB933F0E302}" dt="2022-10-15T21:44:15.750" v="1116" actId="478"/>
          <ac:cxnSpMkLst>
            <pc:docMk/>
            <pc:sldMk cId="2077925913" sldId="850"/>
            <ac:cxnSpMk id="37" creationId="{B78C725A-2494-0CBA-28EA-A7104FE16083}"/>
          </ac:cxnSpMkLst>
        </pc:cxnChg>
        <pc:cxnChg chg="del mod">
          <ac:chgData name="Erick Arostegui Cunza" userId="d89b6af450cec8f7" providerId="LiveId" clId="{425FBECE-6C82-4D15-AB4D-BFB933F0E302}" dt="2022-10-15T21:44:15.750" v="1116" actId="478"/>
          <ac:cxnSpMkLst>
            <pc:docMk/>
            <pc:sldMk cId="2077925913" sldId="850"/>
            <ac:cxnSpMk id="38" creationId="{00675647-38A1-FA1B-58C4-339E6124F013}"/>
          </ac:cxnSpMkLst>
        </pc:cxnChg>
        <pc:cxnChg chg="del mod">
          <ac:chgData name="Erick Arostegui Cunza" userId="d89b6af450cec8f7" providerId="LiveId" clId="{425FBECE-6C82-4D15-AB4D-BFB933F0E302}" dt="2022-10-15T21:44:15.750" v="1116" actId="478"/>
          <ac:cxnSpMkLst>
            <pc:docMk/>
            <pc:sldMk cId="2077925913" sldId="850"/>
            <ac:cxnSpMk id="39" creationId="{26DB81C0-059A-B163-B5BA-18C39A513389}"/>
          </ac:cxnSpMkLst>
        </pc:cxnChg>
        <pc:cxnChg chg="del">
          <ac:chgData name="Erick Arostegui Cunza" userId="d89b6af450cec8f7" providerId="LiveId" clId="{425FBECE-6C82-4D15-AB4D-BFB933F0E302}" dt="2022-10-15T21:44:15.750" v="1116" actId="478"/>
          <ac:cxnSpMkLst>
            <pc:docMk/>
            <pc:sldMk cId="2077925913" sldId="850"/>
            <ac:cxnSpMk id="47" creationId="{81615867-A002-0A37-90B4-E81518E6A67A}"/>
          </ac:cxnSpMkLst>
        </pc:cxnChg>
      </pc:sldChg>
      <pc:sldChg chg="addSp delSp modSp add mod">
        <pc:chgData name="Erick Arostegui Cunza" userId="d89b6af450cec8f7" providerId="LiveId" clId="{425FBECE-6C82-4D15-AB4D-BFB933F0E302}" dt="2022-10-15T22:01:38.137" v="1210" actId="20577"/>
        <pc:sldMkLst>
          <pc:docMk/>
          <pc:sldMk cId="44909378" sldId="851"/>
        </pc:sldMkLst>
        <pc:spChg chg="del">
          <ac:chgData name="Erick Arostegui Cunza" userId="d89b6af450cec8f7" providerId="LiveId" clId="{425FBECE-6C82-4D15-AB4D-BFB933F0E302}" dt="2022-10-15T21:54:07.163" v="1158" actId="478"/>
          <ac:spMkLst>
            <pc:docMk/>
            <pc:sldMk cId="44909378" sldId="851"/>
            <ac:spMk id="3" creationId="{F2D89177-AC43-E6AB-6FBC-DF9E1ED3F533}"/>
          </ac:spMkLst>
        </pc:spChg>
        <pc:spChg chg="mod">
          <ac:chgData name="Erick Arostegui Cunza" userId="d89b6af450cec8f7" providerId="LiveId" clId="{425FBECE-6C82-4D15-AB4D-BFB933F0E302}" dt="2022-10-15T22:00:29.042" v="1191"/>
          <ac:spMkLst>
            <pc:docMk/>
            <pc:sldMk cId="44909378" sldId="851"/>
            <ac:spMk id="4" creationId="{87BA9DF7-BAB5-1384-114E-BFBE716552F7}"/>
          </ac:spMkLst>
        </pc:spChg>
        <pc:spChg chg="add mod">
          <ac:chgData name="Erick Arostegui Cunza" userId="d89b6af450cec8f7" providerId="LiveId" clId="{425FBECE-6C82-4D15-AB4D-BFB933F0E302}" dt="2022-10-15T22:01:31.290" v="1205" actId="20577"/>
          <ac:spMkLst>
            <pc:docMk/>
            <pc:sldMk cId="44909378" sldId="851"/>
            <ac:spMk id="22" creationId="{0A977B27-7A82-2A9B-97AC-62DB6A9A85DD}"/>
          </ac:spMkLst>
        </pc:spChg>
        <pc:spChg chg="add mod">
          <ac:chgData name="Erick Arostegui Cunza" userId="d89b6af450cec8f7" providerId="LiveId" clId="{425FBECE-6C82-4D15-AB4D-BFB933F0E302}" dt="2022-10-15T22:01:27.108" v="1203" actId="20577"/>
          <ac:spMkLst>
            <pc:docMk/>
            <pc:sldMk cId="44909378" sldId="851"/>
            <ac:spMk id="23" creationId="{5690364B-3369-B2A8-C7C7-C98953A25BB0}"/>
          </ac:spMkLst>
        </pc:spChg>
        <pc:spChg chg="add mod">
          <ac:chgData name="Erick Arostegui Cunza" userId="d89b6af450cec8f7" providerId="LiveId" clId="{425FBECE-6C82-4D15-AB4D-BFB933F0E302}" dt="2022-10-15T22:01:33.637" v="1207" actId="20577"/>
          <ac:spMkLst>
            <pc:docMk/>
            <pc:sldMk cId="44909378" sldId="851"/>
            <ac:spMk id="24" creationId="{B5B7E4BC-9863-F3EA-2182-29AD86B72A1A}"/>
          </ac:spMkLst>
        </pc:spChg>
        <pc:spChg chg="add mod">
          <ac:chgData name="Erick Arostegui Cunza" userId="d89b6af450cec8f7" providerId="LiveId" clId="{425FBECE-6C82-4D15-AB4D-BFB933F0E302}" dt="2022-10-15T22:01:35.494" v="1208"/>
          <ac:spMkLst>
            <pc:docMk/>
            <pc:sldMk cId="44909378" sldId="851"/>
            <ac:spMk id="25" creationId="{7168776D-E147-CFD5-8462-1702AC6660DA}"/>
          </ac:spMkLst>
        </pc:spChg>
        <pc:spChg chg="add mod">
          <ac:chgData name="Erick Arostegui Cunza" userId="d89b6af450cec8f7" providerId="LiveId" clId="{425FBECE-6C82-4D15-AB4D-BFB933F0E302}" dt="2022-10-15T22:01:38.137" v="1210" actId="20577"/>
          <ac:spMkLst>
            <pc:docMk/>
            <pc:sldMk cId="44909378" sldId="851"/>
            <ac:spMk id="26" creationId="{61B0D172-F154-FB1F-4800-91EBF897E7E4}"/>
          </ac:spMkLst>
        </pc:spChg>
        <pc:spChg chg="add mod">
          <ac:chgData name="Erick Arostegui Cunza" userId="d89b6af450cec8f7" providerId="LiveId" clId="{425FBECE-6C82-4D15-AB4D-BFB933F0E302}" dt="2022-10-15T21:59:21.675" v="1183" actId="207"/>
          <ac:spMkLst>
            <pc:docMk/>
            <pc:sldMk cId="44909378" sldId="851"/>
            <ac:spMk id="27" creationId="{3B426138-8011-8AF3-0B35-57ACD28879E1}"/>
          </ac:spMkLst>
        </pc:spChg>
        <pc:spChg chg="add del mod">
          <ac:chgData name="Erick Arostegui Cunza" userId="d89b6af450cec8f7" providerId="LiveId" clId="{425FBECE-6C82-4D15-AB4D-BFB933F0E302}" dt="2022-10-15T22:00:54.437" v="1195" actId="478"/>
          <ac:spMkLst>
            <pc:docMk/>
            <pc:sldMk cId="44909378" sldId="851"/>
            <ac:spMk id="34" creationId="{7B6B2FD6-8F20-68BB-63CB-5A4C17D1E000}"/>
          </ac:spMkLst>
        </pc:spChg>
        <pc:spChg chg="add del mod">
          <ac:chgData name="Erick Arostegui Cunza" userId="d89b6af450cec8f7" providerId="LiveId" clId="{425FBECE-6C82-4D15-AB4D-BFB933F0E302}" dt="2022-10-15T22:00:46.649" v="1192" actId="478"/>
          <ac:spMkLst>
            <pc:docMk/>
            <pc:sldMk cId="44909378" sldId="851"/>
            <ac:spMk id="35" creationId="{0EF1DEDC-7C24-0BE5-DB21-82A9237FBF7B}"/>
          </ac:spMkLst>
        </pc:spChg>
        <pc:spChg chg="add del mod">
          <ac:chgData name="Erick Arostegui Cunza" userId="d89b6af450cec8f7" providerId="LiveId" clId="{425FBECE-6C82-4D15-AB4D-BFB933F0E302}" dt="2022-10-15T22:00:46.649" v="1192" actId="478"/>
          <ac:spMkLst>
            <pc:docMk/>
            <pc:sldMk cId="44909378" sldId="851"/>
            <ac:spMk id="36" creationId="{CB9ED5B7-2847-A45F-9192-DBDBF0F843C5}"/>
          </ac:spMkLst>
        </pc:spChg>
        <pc:spChg chg="add del mod">
          <ac:chgData name="Erick Arostegui Cunza" userId="d89b6af450cec8f7" providerId="LiveId" clId="{425FBECE-6C82-4D15-AB4D-BFB933F0E302}" dt="2022-10-15T22:00:46.649" v="1192" actId="478"/>
          <ac:spMkLst>
            <pc:docMk/>
            <pc:sldMk cId="44909378" sldId="851"/>
            <ac:spMk id="37" creationId="{038B04FB-EF4E-223B-34D6-0188B31AF21F}"/>
          </ac:spMkLst>
        </pc:spChg>
        <pc:spChg chg="add del mod">
          <ac:chgData name="Erick Arostegui Cunza" userId="d89b6af450cec8f7" providerId="LiveId" clId="{425FBECE-6C82-4D15-AB4D-BFB933F0E302}" dt="2022-10-15T22:00:46.649" v="1192" actId="478"/>
          <ac:spMkLst>
            <pc:docMk/>
            <pc:sldMk cId="44909378" sldId="851"/>
            <ac:spMk id="38" creationId="{523ADBC7-634A-D6FC-83CA-CDEA27BCF177}"/>
          </ac:spMkLst>
        </pc:spChg>
        <pc:spChg chg="add del mod">
          <ac:chgData name="Erick Arostegui Cunza" userId="d89b6af450cec8f7" providerId="LiveId" clId="{425FBECE-6C82-4D15-AB4D-BFB933F0E302}" dt="2022-10-15T22:00:46.649" v="1192" actId="478"/>
          <ac:spMkLst>
            <pc:docMk/>
            <pc:sldMk cId="44909378" sldId="851"/>
            <ac:spMk id="41" creationId="{E48F1895-5848-9258-BF10-2E3577CFD63F}"/>
          </ac:spMkLst>
        </pc:spChg>
        <pc:spChg chg="add del mod">
          <ac:chgData name="Erick Arostegui Cunza" userId="d89b6af450cec8f7" providerId="LiveId" clId="{425FBECE-6C82-4D15-AB4D-BFB933F0E302}" dt="2022-10-15T22:00:49.705" v="1194" actId="478"/>
          <ac:spMkLst>
            <pc:docMk/>
            <pc:sldMk cId="44909378" sldId="851"/>
            <ac:spMk id="44" creationId="{F9B7FC66-C66D-0963-0C62-7BF28521B27E}"/>
          </ac:spMkLst>
        </pc:spChg>
        <pc:spChg chg="add mod">
          <ac:chgData name="Erick Arostegui Cunza" userId="d89b6af450cec8f7" providerId="LiveId" clId="{425FBECE-6C82-4D15-AB4D-BFB933F0E302}" dt="2022-10-15T21:58:02.875" v="1176" actId="208"/>
          <ac:spMkLst>
            <pc:docMk/>
            <pc:sldMk cId="44909378" sldId="851"/>
            <ac:spMk id="45" creationId="{57183162-B30B-6964-66CB-4F566254A77F}"/>
          </ac:spMkLst>
        </pc:spChg>
        <pc:spChg chg="add mod">
          <ac:chgData name="Erick Arostegui Cunza" userId="d89b6af450cec8f7" providerId="LiveId" clId="{425FBECE-6C82-4D15-AB4D-BFB933F0E302}" dt="2022-10-15T22:01:16.151" v="1199"/>
          <ac:spMkLst>
            <pc:docMk/>
            <pc:sldMk cId="44909378" sldId="851"/>
            <ac:spMk id="46" creationId="{6972492E-4D70-557A-7FB1-416BEEB5ED67}"/>
          </ac:spMkLst>
        </pc:spChg>
        <pc:spChg chg="add mod">
          <ac:chgData name="Erick Arostegui Cunza" userId="d89b6af450cec8f7" providerId="LiveId" clId="{425FBECE-6C82-4D15-AB4D-BFB933F0E302}" dt="2022-10-15T22:01:17.609" v="1200" actId="20577"/>
          <ac:spMkLst>
            <pc:docMk/>
            <pc:sldMk cId="44909378" sldId="851"/>
            <ac:spMk id="47" creationId="{24682845-099C-C552-B597-544DFD4FE961}"/>
          </ac:spMkLst>
        </pc:spChg>
        <pc:spChg chg="add mod">
          <ac:chgData name="Erick Arostegui Cunza" userId="d89b6af450cec8f7" providerId="LiveId" clId="{425FBECE-6C82-4D15-AB4D-BFB933F0E302}" dt="2022-10-15T22:01:10.953" v="1197"/>
          <ac:spMkLst>
            <pc:docMk/>
            <pc:sldMk cId="44909378" sldId="851"/>
            <ac:spMk id="48" creationId="{4228F0C4-8D4D-793A-86EB-A6EE66B013AF}"/>
          </ac:spMkLst>
        </pc:spChg>
        <pc:spChg chg="add mod">
          <ac:chgData name="Erick Arostegui Cunza" userId="d89b6af450cec8f7" providerId="LiveId" clId="{425FBECE-6C82-4D15-AB4D-BFB933F0E302}" dt="2022-10-15T22:01:20.646" v="1201"/>
          <ac:spMkLst>
            <pc:docMk/>
            <pc:sldMk cId="44909378" sldId="851"/>
            <ac:spMk id="49" creationId="{F29754EC-7A0F-27A4-8697-4CF983E8A299}"/>
          </ac:spMkLst>
        </pc:spChg>
        <pc:spChg chg="add del mod">
          <ac:chgData name="Erick Arostegui Cunza" userId="d89b6af450cec8f7" providerId="LiveId" clId="{425FBECE-6C82-4D15-AB4D-BFB933F0E302}" dt="2022-10-15T22:00:20.009" v="1189"/>
          <ac:spMkLst>
            <pc:docMk/>
            <pc:sldMk cId="44909378" sldId="851"/>
            <ac:spMk id="56" creationId="{E6F41786-4D7A-956E-2FE8-CF86AF67864D}"/>
          </ac:spMkLst>
        </pc:spChg>
        <pc:spChg chg="add del mod">
          <ac:chgData name="Erick Arostegui Cunza" userId="d89b6af450cec8f7" providerId="LiveId" clId="{425FBECE-6C82-4D15-AB4D-BFB933F0E302}" dt="2022-10-15T22:00:20.009" v="1189"/>
          <ac:spMkLst>
            <pc:docMk/>
            <pc:sldMk cId="44909378" sldId="851"/>
            <ac:spMk id="57" creationId="{983193F4-2DAB-4330-7AE2-4393BC368F1E}"/>
          </ac:spMkLst>
        </pc:spChg>
        <pc:spChg chg="add del mod">
          <ac:chgData name="Erick Arostegui Cunza" userId="d89b6af450cec8f7" providerId="LiveId" clId="{425FBECE-6C82-4D15-AB4D-BFB933F0E302}" dt="2022-10-15T22:00:20.009" v="1189"/>
          <ac:spMkLst>
            <pc:docMk/>
            <pc:sldMk cId="44909378" sldId="851"/>
            <ac:spMk id="58" creationId="{5B76DD7C-AB42-84AE-B536-557B2C558AFF}"/>
          </ac:spMkLst>
        </pc:spChg>
        <pc:spChg chg="add del mod">
          <ac:chgData name="Erick Arostegui Cunza" userId="d89b6af450cec8f7" providerId="LiveId" clId="{425FBECE-6C82-4D15-AB4D-BFB933F0E302}" dt="2022-10-15T22:00:20.009" v="1189"/>
          <ac:spMkLst>
            <pc:docMk/>
            <pc:sldMk cId="44909378" sldId="851"/>
            <ac:spMk id="59" creationId="{2B31AB74-4DAC-C998-A365-C88808F7A5D2}"/>
          </ac:spMkLst>
        </pc:spChg>
        <pc:spChg chg="add del mod">
          <ac:chgData name="Erick Arostegui Cunza" userId="d89b6af450cec8f7" providerId="LiveId" clId="{425FBECE-6C82-4D15-AB4D-BFB933F0E302}" dt="2022-10-15T22:00:20.009" v="1189"/>
          <ac:spMkLst>
            <pc:docMk/>
            <pc:sldMk cId="44909378" sldId="851"/>
            <ac:spMk id="60" creationId="{D08F075C-00CA-8DD3-7938-54971752D5CA}"/>
          </ac:spMkLst>
        </pc:spChg>
        <pc:spChg chg="add del mod">
          <ac:chgData name="Erick Arostegui Cunza" userId="d89b6af450cec8f7" providerId="LiveId" clId="{425FBECE-6C82-4D15-AB4D-BFB933F0E302}" dt="2022-10-15T22:00:20.009" v="1189"/>
          <ac:spMkLst>
            <pc:docMk/>
            <pc:sldMk cId="44909378" sldId="851"/>
            <ac:spMk id="61" creationId="{9AD497BD-3544-A7E6-97C2-01B96AE6EAD3}"/>
          </ac:spMkLst>
        </pc:spChg>
        <pc:spChg chg="add del mod">
          <ac:chgData name="Erick Arostegui Cunza" userId="d89b6af450cec8f7" providerId="LiveId" clId="{425FBECE-6C82-4D15-AB4D-BFB933F0E302}" dt="2022-10-15T22:00:20.009" v="1189"/>
          <ac:spMkLst>
            <pc:docMk/>
            <pc:sldMk cId="44909378" sldId="851"/>
            <ac:spMk id="68" creationId="{33FE327D-514F-1F6A-008B-3A5563F072D0}"/>
          </ac:spMkLst>
        </pc:spChg>
        <pc:spChg chg="add del mod">
          <ac:chgData name="Erick Arostegui Cunza" userId="d89b6af450cec8f7" providerId="LiveId" clId="{425FBECE-6C82-4D15-AB4D-BFB933F0E302}" dt="2022-10-15T22:00:20.009" v="1189"/>
          <ac:spMkLst>
            <pc:docMk/>
            <pc:sldMk cId="44909378" sldId="851"/>
            <ac:spMk id="69" creationId="{648F1720-47C2-439B-83B8-448BDD837DF0}"/>
          </ac:spMkLst>
        </pc:spChg>
        <pc:spChg chg="add del mod">
          <ac:chgData name="Erick Arostegui Cunza" userId="d89b6af450cec8f7" providerId="LiveId" clId="{425FBECE-6C82-4D15-AB4D-BFB933F0E302}" dt="2022-10-15T22:00:20.009" v="1189"/>
          <ac:spMkLst>
            <pc:docMk/>
            <pc:sldMk cId="44909378" sldId="851"/>
            <ac:spMk id="70" creationId="{F47DB157-5388-A841-4C47-AC4E2CA9FD9C}"/>
          </ac:spMkLst>
        </pc:spChg>
        <pc:spChg chg="add del mod">
          <ac:chgData name="Erick Arostegui Cunza" userId="d89b6af450cec8f7" providerId="LiveId" clId="{425FBECE-6C82-4D15-AB4D-BFB933F0E302}" dt="2022-10-15T22:00:20.009" v="1189"/>
          <ac:spMkLst>
            <pc:docMk/>
            <pc:sldMk cId="44909378" sldId="851"/>
            <ac:spMk id="71" creationId="{2CD33260-D42A-C1D5-0C97-7AA5E2E34002}"/>
          </ac:spMkLst>
        </pc:spChg>
        <pc:spChg chg="add del mod">
          <ac:chgData name="Erick Arostegui Cunza" userId="d89b6af450cec8f7" providerId="LiveId" clId="{425FBECE-6C82-4D15-AB4D-BFB933F0E302}" dt="2022-10-15T22:00:20.009" v="1189"/>
          <ac:spMkLst>
            <pc:docMk/>
            <pc:sldMk cId="44909378" sldId="851"/>
            <ac:spMk id="72" creationId="{AE2F3547-55E5-F666-25F3-E5E6CA1001DE}"/>
          </ac:spMkLst>
        </pc:spChg>
        <pc:spChg chg="add del mod">
          <ac:chgData name="Erick Arostegui Cunza" userId="d89b6af450cec8f7" providerId="LiveId" clId="{425FBECE-6C82-4D15-AB4D-BFB933F0E302}" dt="2022-10-15T22:00:20.009" v="1189"/>
          <ac:spMkLst>
            <pc:docMk/>
            <pc:sldMk cId="44909378" sldId="851"/>
            <ac:spMk id="75" creationId="{126CF969-3D25-5B42-36AA-DBE00608A531}"/>
          </ac:spMkLst>
        </pc:spChg>
        <pc:spChg chg="add del mod">
          <ac:chgData name="Erick Arostegui Cunza" userId="d89b6af450cec8f7" providerId="LiveId" clId="{425FBECE-6C82-4D15-AB4D-BFB933F0E302}" dt="2022-10-15T22:00:20.009" v="1189"/>
          <ac:spMkLst>
            <pc:docMk/>
            <pc:sldMk cId="44909378" sldId="851"/>
            <ac:spMk id="78" creationId="{BB1834CE-64D3-1546-371E-A17E86A7A713}"/>
          </ac:spMkLst>
        </pc:spChg>
        <pc:spChg chg="add del mod">
          <ac:chgData name="Erick Arostegui Cunza" userId="d89b6af450cec8f7" providerId="LiveId" clId="{425FBECE-6C82-4D15-AB4D-BFB933F0E302}" dt="2022-10-15T22:00:20.009" v="1189"/>
          <ac:spMkLst>
            <pc:docMk/>
            <pc:sldMk cId="44909378" sldId="851"/>
            <ac:spMk id="79" creationId="{B5C43FF4-5EEF-6F52-784B-270E068FDDC3}"/>
          </ac:spMkLst>
        </pc:spChg>
        <pc:spChg chg="add del mod">
          <ac:chgData name="Erick Arostegui Cunza" userId="d89b6af450cec8f7" providerId="LiveId" clId="{425FBECE-6C82-4D15-AB4D-BFB933F0E302}" dt="2022-10-15T22:00:20.009" v="1189"/>
          <ac:spMkLst>
            <pc:docMk/>
            <pc:sldMk cId="44909378" sldId="851"/>
            <ac:spMk id="80" creationId="{F90D8B94-E127-633A-0B92-68CA9F55F3DC}"/>
          </ac:spMkLst>
        </pc:spChg>
        <pc:spChg chg="add del mod">
          <ac:chgData name="Erick Arostegui Cunza" userId="d89b6af450cec8f7" providerId="LiveId" clId="{425FBECE-6C82-4D15-AB4D-BFB933F0E302}" dt="2022-10-15T22:00:20.009" v="1189"/>
          <ac:spMkLst>
            <pc:docMk/>
            <pc:sldMk cId="44909378" sldId="851"/>
            <ac:spMk id="81" creationId="{22726E51-A06B-0529-09E3-2AA3C02E3130}"/>
          </ac:spMkLst>
        </pc:spChg>
        <pc:spChg chg="add del mod">
          <ac:chgData name="Erick Arostegui Cunza" userId="d89b6af450cec8f7" providerId="LiveId" clId="{425FBECE-6C82-4D15-AB4D-BFB933F0E302}" dt="2022-10-15T22:00:20.009" v="1189"/>
          <ac:spMkLst>
            <pc:docMk/>
            <pc:sldMk cId="44909378" sldId="851"/>
            <ac:spMk id="82" creationId="{07A575A8-702F-C40A-1640-896E83C1F050}"/>
          </ac:spMkLst>
        </pc:spChg>
        <pc:spChg chg="add del mod">
          <ac:chgData name="Erick Arostegui Cunza" userId="d89b6af450cec8f7" providerId="LiveId" clId="{425FBECE-6C82-4D15-AB4D-BFB933F0E302}" dt="2022-10-15T22:00:20.009" v="1189"/>
          <ac:spMkLst>
            <pc:docMk/>
            <pc:sldMk cId="44909378" sldId="851"/>
            <ac:spMk id="83" creationId="{917EEEB8-E88A-C30A-522F-D1068FF3690C}"/>
          </ac:spMkLst>
        </pc:spChg>
        <pc:grpChg chg="del">
          <ac:chgData name="Erick Arostegui Cunza" userId="d89b6af450cec8f7" providerId="LiveId" clId="{425FBECE-6C82-4D15-AB4D-BFB933F0E302}" dt="2022-10-15T21:54:07.163" v="1158" actId="478"/>
          <ac:grpSpMkLst>
            <pc:docMk/>
            <pc:sldMk cId="44909378" sldId="851"/>
            <ac:grpSpMk id="5" creationId="{C9DFC03D-1F08-8221-AE29-CA2A473A6C3E}"/>
          </ac:grpSpMkLst>
        </pc:grpChg>
        <pc:cxnChg chg="del">
          <ac:chgData name="Erick Arostegui Cunza" userId="d89b6af450cec8f7" providerId="LiveId" clId="{425FBECE-6C82-4D15-AB4D-BFB933F0E302}" dt="2022-10-15T21:54:07.163" v="1158" actId="478"/>
          <ac:cxnSpMkLst>
            <pc:docMk/>
            <pc:sldMk cId="44909378" sldId="851"/>
            <ac:cxnSpMk id="2" creationId="{06E07423-D105-B2B4-E1CF-965FA08E7715}"/>
          </ac:cxnSpMkLst>
        </pc:cxnChg>
        <pc:cxnChg chg="mod">
          <ac:chgData name="Erick Arostegui Cunza" userId="d89b6af450cec8f7" providerId="LiveId" clId="{425FBECE-6C82-4D15-AB4D-BFB933F0E302}" dt="2022-10-15T21:54:07.163" v="1158" actId="478"/>
          <ac:cxnSpMkLst>
            <pc:docMk/>
            <pc:sldMk cId="44909378" sldId="851"/>
            <ac:cxnSpMk id="13" creationId="{BB25FA4F-D114-62BC-803B-1727E051B7B5}"/>
          </ac:cxnSpMkLst>
        </pc:cxnChg>
        <pc:cxnChg chg="mod">
          <ac:chgData name="Erick Arostegui Cunza" userId="d89b6af450cec8f7" providerId="LiveId" clId="{425FBECE-6C82-4D15-AB4D-BFB933F0E302}" dt="2022-10-15T21:54:07.163" v="1158" actId="478"/>
          <ac:cxnSpMkLst>
            <pc:docMk/>
            <pc:sldMk cId="44909378" sldId="851"/>
            <ac:cxnSpMk id="14" creationId="{BDB0B928-05BE-FE3E-A292-C2B0AF034B79}"/>
          </ac:cxnSpMkLst>
        </pc:cxnChg>
        <pc:cxnChg chg="mod">
          <ac:chgData name="Erick Arostegui Cunza" userId="d89b6af450cec8f7" providerId="LiveId" clId="{425FBECE-6C82-4D15-AB4D-BFB933F0E302}" dt="2022-10-15T21:54:07.163" v="1158" actId="478"/>
          <ac:cxnSpMkLst>
            <pc:docMk/>
            <pc:sldMk cId="44909378" sldId="851"/>
            <ac:cxnSpMk id="15" creationId="{E57DB6BB-D369-1D37-E2A3-35890D642056}"/>
          </ac:cxnSpMkLst>
        </pc:cxnChg>
        <pc:cxnChg chg="mod">
          <ac:chgData name="Erick Arostegui Cunza" userId="d89b6af450cec8f7" providerId="LiveId" clId="{425FBECE-6C82-4D15-AB4D-BFB933F0E302}" dt="2022-10-15T21:54:07.163" v="1158" actId="478"/>
          <ac:cxnSpMkLst>
            <pc:docMk/>
            <pc:sldMk cId="44909378" sldId="851"/>
            <ac:cxnSpMk id="16" creationId="{75E81582-027A-D1D6-8E3F-5676B6A21B88}"/>
          </ac:cxnSpMkLst>
        </pc:cxnChg>
        <pc:cxnChg chg="mod">
          <ac:chgData name="Erick Arostegui Cunza" userId="d89b6af450cec8f7" providerId="LiveId" clId="{425FBECE-6C82-4D15-AB4D-BFB933F0E302}" dt="2022-10-15T21:54:07.163" v="1158" actId="478"/>
          <ac:cxnSpMkLst>
            <pc:docMk/>
            <pc:sldMk cId="44909378" sldId="851"/>
            <ac:cxnSpMk id="20" creationId="{694319F0-9DDF-DA4C-53F2-3151E43FB202}"/>
          </ac:cxnSpMkLst>
        </pc:cxnChg>
        <pc:cxnChg chg="add del mod">
          <ac:chgData name="Erick Arostegui Cunza" userId="d89b6af450cec8f7" providerId="LiveId" clId="{425FBECE-6C82-4D15-AB4D-BFB933F0E302}" dt="2022-10-15T22:00:47.713" v="1193" actId="478"/>
          <ac:cxnSpMkLst>
            <pc:docMk/>
            <pc:sldMk cId="44909378" sldId="851"/>
            <ac:cxnSpMk id="28" creationId="{A30409F9-DE24-F77E-3FA6-A2C598496624}"/>
          </ac:cxnSpMkLst>
        </pc:cxnChg>
        <pc:cxnChg chg="add mod">
          <ac:chgData name="Erick Arostegui Cunza" userId="d89b6af450cec8f7" providerId="LiveId" clId="{425FBECE-6C82-4D15-AB4D-BFB933F0E302}" dt="2022-10-15T21:55:53.343" v="1165" actId="693"/>
          <ac:cxnSpMkLst>
            <pc:docMk/>
            <pc:sldMk cId="44909378" sldId="851"/>
            <ac:cxnSpMk id="29" creationId="{5CFEBA5B-351A-8297-36A1-71F2BC62CC9F}"/>
          </ac:cxnSpMkLst>
        </pc:cxnChg>
        <pc:cxnChg chg="add mod">
          <ac:chgData name="Erick Arostegui Cunza" userId="d89b6af450cec8f7" providerId="LiveId" clId="{425FBECE-6C82-4D15-AB4D-BFB933F0E302}" dt="2022-10-15T21:55:53.343" v="1165" actId="693"/>
          <ac:cxnSpMkLst>
            <pc:docMk/>
            <pc:sldMk cId="44909378" sldId="851"/>
            <ac:cxnSpMk id="30" creationId="{8D4FB0D7-21DA-6C89-2669-317C467F7933}"/>
          </ac:cxnSpMkLst>
        </pc:cxnChg>
        <pc:cxnChg chg="add mod">
          <ac:chgData name="Erick Arostegui Cunza" userId="d89b6af450cec8f7" providerId="LiveId" clId="{425FBECE-6C82-4D15-AB4D-BFB933F0E302}" dt="2022-10-15T21:55:53.343" v="1165" actId="693"/>
          <ac:cxnSpMkLst>
            <pc:docMk/>
            <pc:sldMk cId="44909378" sldId="851"/>
            <ac:cxnSpMk id="31" creationId="{26261567-4402-34DA-FA37-CC50B44BA54B}"/>
          </ac:cxnSpMkLst>
        </pc:cxnChg>
        <pc:cxnChg chg="add mod">
          <ac:chgData name="Erick Arostegui Cunza" userId="d89b6af450cec8f7" providerId="LiveId" clId="{425FBECE-6C82-4D15-AB4D-BFB933F0E302}" dt="2022-10-15T21:55:53.343" v="1165" actId="693"/>
          <ac:cxnSpMkLst>
            <pc:docMk/>
            <pc:sldMk cId="44909378" sldId="851"/>
            <ac:cxnSpMk id="32" creationId="{2841D31F-E2E6-F1AB-65DF-5E06553A60C4}"/>
          </ac:cxnSpMkLst>
        </pc:cxnChg>
        <pc:cxnChg chg="add mod">
          <ac:chgData name="Erick Arostegui Cunza" userId="d89b6af450cec8f7" providerId="LiveId" clId="{425FBECE-6C82-4D15-AB4D-BFB933F0E302}" dt="2022-10-15T21:55:53.343" v="1165" actId="693"/>
          <ac:cxnSpMkLst>
            <pc:docMk/>
            <pc:sldMk cId="44909378" sldId="851"/>
            <ac:cxnSpMk id="33" creationId="{866C6EE9-55C1-3E0C-30AB-DB12D8C88AFF}"/>
          </ac:cxnSpMkLst>
        </pc:cxnChg>
        <pc:cxnChg chg="add del mod">
          <ac:chgData name="Erick Arostegui Cunza" userId="d89b6af450cec8f7" providerId="LiveId" clId="{425FBECE-6C82-4D15-AB4D-BFB933F0E302}" dt="2022-10-15T22:00:46.649" v="1192" actId="478"/>
          <ac:cxnSpMkLst>
            <pc:docMk/>
            <pc:sldMk cId="44909378" sldId="851"/>
            <ac:cxnSpMk id="39" creationId="{EF99334E-6802-FDB4-D544-A421D7994814}"/>
          </ac:cxnSpMkLst>
        </pc:cxnChg>
        <pc:cxnChg chg="add del mod">
          <ac:chgData name="Erick Arostegui Cunza" userId="d89b6af450cec8f7" providerId="LiveId" clId="{425FBECE-6C82-4D15-AB4D-BFB933F0E302}" dt="2022-10-15T22:00:46.649" v="1192" actId="478"/>
          <ac:cxnSpMkLst>
            <pc:docMk/>
            <pc:sldMk cId="44909378" sldId="851"/>
            <ac:cxnSpMk id="40" creationId="{7CB0DF1B-70B7-6534-B55D-00437299660B}"/>
          </ac:cxnSpMkLst>
        </pc:cxnChg>
        <pc:cxnChg chg="add del mod">
          <ac:chgData name="Erick Arostegui Cunza" userId="d89b6af450cec8f7" providerId="LiveId" clId="{425FBECE-6C82-4D15-AB4D-BFB933F0E302}" dt="2022-10-15T22:00:46.649" v="1192" actId="478"/>
          <ac:cxnSpMkLst>
            <pc:docMk/>
            <pc:sldMk cId="44909378" sldId="851"/>
            <ac:cxnSpMk id="42" creationId="{2F04292A-ECCE-1CE5-7AEE-A9F265AC24E7}"/>
          </ac:cxnSpMkLst>
        </pc:cxnChg>
        <pc:cxnChg chg="add del mod">
          <ac:chgData name="Erick Arostegui Cunza" userId="d89b6af450cec8f7" providerId="LiveId" clId="{425FBECE-6C82-4D15-AB4D-BFB933F0E302}" dt="2022-10-15T22:00:57.221" v="1196" actId="478"/>
          <ac:cxnSpMkLst>
            <pc:docMk/>
            <pc:sldMk cId="44909378" sldId="851"/>
            <ac:cxnSpMk id="43" creationId="{7BF0B6CE-0FFE-17E4-FD4E-81DDC715AB36}"/>
          </ac:cxnSpMkLst>
        </pc:cxnChg>
        <pc:cxnChg chg="add mod">
          <ac:chgData name="Erick Arostegui Cunza" userId="d89b6af450cec8f7" providerId="LiveId" clId="{425FBECE-6C82-4D15-AB4D-BFB933F0E302}" dt="2022-10-15T21:55:53.343" v="1165" actId="693"/>
          <ac:cxnSpMkLst>
            <pc:docMk/>
            <pc:sldMk cId="44909378" sldId="851"/>
            <ac:cxnSpMk id="50" creationId="{E4CC24AF-0B3E-67D4-B33E-912CE8519144}"/>
          </ac:cxnSpMkLst>
        </pc:cxnChg>
        <pc:cxnChg chg="add mod">
          <ac:chgData name="Erick Arostegui Cunza" userId="d89b6af450cec8f7" providerId="LiveId" clId="{425FBECE-6C82-4D15-AB4D-BFB933F0E302}" dt="2022-10-15T21:55:53.343" v="1165" actId="693"/>
          <ac:cxnSpMkLst>
            <pc:docMk/>
            <pc:sldMk cId="44909378" sldId="851"/>
            <ac:cxnSpMk id="51" creationId="{6A25C7C8-472D-0911-177D-B7AC8F3E3E38}"/>
          </ac:cxnSpMkLst>
        </pc:cxnChg>
        <pc:cxnChg chg="add mod">
          <ac:chgData name="Erick Arostegui Cunza" userId="d89b6af450cec8f7" providerId="LiveId" clId="{425FBECE-6C82-4D15-AB4D-BFB933F0E302}" dt="2022-10-15T21:55:53.343" v="1165" actId="693"/>
          <ac:cxnSpMkLst>
            <pc:docMk/>
            <pc:sldMk cId="44909378" sldId="851"/>
            <ac:cxnSpMk id="52" creationId="{EFF65BDE-6F01-93AF-A98E-045713974BC5}"/>
          </ac:cxnSpMkLst>
        </pc:cxnChg>
        <pc:cxnChg chg="add mod">
          <ac:chgData name="Erick Arostegui Cunza" userId="d89b6af450cec8f7" providerId="LiveId" clId="{425FBECE-6C82-4D15-AB4D-BFB933F0E302}" dt="2022-10-15T21:55:53.343" v="1165" actId="693"/>
          <ac:cxnSpMkLst>
            <pc:docMk/>
            <pc:sldMk cId="44909378" sldId="851"/>
            <ac:cxnSpMk id="53" creationId="{6F97D308-688C-33DA-299E-0AD154358CB3}"/>
          </ac:cxnSpMkLst>
        </pc:cxnChg>
        <pc:cxnChg chg="add del mod">
          <ac:chgData name="Erick Arostegui Cunza" userId="d89b6af450cec8f7" providerId="LiveId" clId="{425FBECE-6C82-4D15-AB4D-BFB933F0E302}" dt="2022-10-15T22:00:20.009" v="1189"/>
          <ac:cxnSpMkLst>
            <pc:docMk/>
            <pc:sldMk cId="44909378" sldId="851"/>
            <ac:cxnSpMk id="62" creationId="{D913F31E-C104-F2E7-F6BD-C2C8AF796DBD}"/>
          </ac:cxnSpMkLst>
        </pc:cxnChg>
        <pc:cxnChg chg="add del mod">
          <ac:chgData name="Erick Arostegui Cunza" userId="d89b6af450cec8f7" providerId="LiveId" clId="{425FBECE-6C82-4D15-AB4D-BFB933F0E302}" dt="2022-10-15T22:00:20.009" v="1189"/>
          <ac:cxnSpMkLst>
            <pc:docMk/>
            <pc:sldMk cId="44909378" sldId="851"/>
            <ac:cxnSpMk id="63" creationId="{B9F2F4B1-6AD4-9CF6-F2DC-1C9C8E31C509}"/>
          </ac:cxnSpMkLst>
        </pc:cxnChg>
        <pc:cxnChg chg="add del mod">
          <ac:chgData name="Erick Arostegui Cunza" userId="d89b6af450cec8f7" providerId="LiveId" clId="{425FBECE-6C82-4D15-AB4D-BFB933F0E302}" dt="2022-10-15T22:00:20.009" v="1189"/>
          <ac:cxnSpMkLst>
            <pc:docMk/>
            <pc:sldMk cId="44909378" sldId="851"/>
            <ac:cxnSpMk id="64" creationId="{C2BFAD87-93ED-3D7B-3FB6-E027CD5AA72B}"/>
          </ac:cxnSpMkLst>
        </pc:cxnChg>
        <pc:cxnChg chg="add del mod">
          <ac:chgData name="Erick Arostegui Cunza" userId="d89b6af450cec8f7" providerId="LiveId" clId="{425FBECE-6C82-4D15-AB4D-BFB933F0E302}" dt="2022-10-15T22:00:20.009" v="1189"/>
          <ac:cxnSpMkLst>
            <pc:docMk/>
            <pc:sldMk cId="44909378" sldId="851"/>
            <ac:cxnSpMk id="65" creationId="{723D33A7-AB9A-6C85-B9DA-84141718B984}"/>
          </ac:cxnSpMkLst>
        </pc:cxnChg>
        <pc:cxnChg chg="add del mod">
          <ac:chgData name="Erick Arostegui Cunza" userId="d89b6af450cec8f7" providerId="LiveId" clId="{425FBECE-6C82-4D15-AB4D-BFB933F0E302}" dt="2022-10-15T22:00:20.009" v="1189"/>
          <ac:cxnSpMkLst>
            <pc:docMk/>
            <pc:sldMk cId="44909378" sldId="851"/>
            <ac:cxnSpMk id="66" creationId="{A24D3794-A1FC-DF04-B0A3-561DF197B8C6}"/>
          </ac:cxnSpMkLst>
        </pc:cxnChg>
        <pc:cxnChg chg="add del mod">
          <ac:chgData name="Erick Arostegui Cunza" userId="d89b6af450cec8f7" providerId="LiveId" clId="{425FBECE-6C82-4D15-AB4D-BFB933F0E302}" dt="2022-10-15T22:00:20.009" v="1189"/>
          <ac:cxnSpMkLst>
            <pc:docMk/>
            <pc:sldMk cId="44909378" sldId="851"/>
            <ac:cxnSpMk id="67" creationId="{AC70C4D2-F786-6105-F949-2AACF6EE38DE}"/>
          </ac:cxnSpMkLst>
        </pc:cxnChg>
        <pc:cxnChg chg="add del mod">
          <ac:chgData name="Erick Arostegui Cunza" userId="d89b6af450cec8f7" providerId="LiveId" clId="{425FBECE-6C82-4D15-AB4D-BFB933F0E302}" dt="2022-10-15T22:00:20.009" v="1189"/>
          <ac:cxnSpMkLst>
            <pc:docMk/>
            <pc:sldMk cId="44909378" sldId="851"/>
            <ac:cxnSpMk id="73" creationId="{E9D58748-277D-2184-7D4B-2BCE42F4C578}"/>
          </ac:cxnSpMkLst>
        </pc:cxnChg>
        <pc:cxnChg chg="add del mod">
          <ac:chgData name="Erick Arostegui Cunza" userId="d89b6af450cec8f7" providerId="LiveId" clId="{425FBECE-6C82-4D15-AB4D-BFB933F0E302}" dt="2022-10-15T22:00:20.009" v="1189"/>
          <ac:cxnSpMkLst>
            <pc:docMk/>
            <pc:sldMk cId="44909378" sldId="851"/>
            <ac:cxnSpMk id="74" creationId="{85CF5721-8971-62E1-2E4C-E70BD27D6C19}"/>
          </ac:cxnSpMkLst>
        </pc:cxnChg>
        <pc:cxnChg chg="add del mod">
          <ac:chgData name="Erick Arostegui Cunza" userId="d89b6af450cec8f7" providerId="LiveId" clId="{425FBECE-6C82-4D15-AB4D-BFB933F0E302}" dt="2022-10-15T22:00:20.009" v="1189"/>
          <ac:cxnSpMkLst>
            <pc:docMk/>
            <pc:sldMk cId="44909378" sldId="851"/>
            <ac:cxnSpMk id="76" creationId="{D7924293-B1F5-3A80-BA87-0426744CBF83}"/>
          </ac:cxnSpMkLst>
        </pc:cxnChg>
        <pc:cxnChg chg="add del mod">
          <ac:chgData name="Erick Arostegui Cunza" userId="d89b6af450cec8f7" providerId="LiveId" clId="{425FBECE-6C82-4D15-AB4D-BFB933F0E302}" dt="2022-10-15T22:00:20.009" v="1189"/>
          <ac:cxnSpMkLst>
            <pc:docMk/>
            <pc:sldMk cId="44909378" sldId="851"/>
            <ac:cxnSpMk id="77" creationId="{3E1A0935-C093-E7AB-4614-EA99406ED544}"/>
          </ac:cxnSpMkLst>
        </pc:cxnChg>
        <pc:cxnChg chg="add del mod">
          <ac:chgData name="Erick Arostegui Cunza" userId="d89b6af450cec8f7" providerId="LiveId" clId="{425FBECE-6C82-4D15-AB4D-BFB933F0E302}" dt="2022-10-15T22:00:20.009" v="1189"/>
          <ac:cxnSpMkLst>
            <pc:docMk/>
            <pc:sldMk cId="44909378" sldId="851"/>
            <ac:cxnSpMk id="84" creationId="{0F67D131-7135-D8D9-CAF0-D78809EFFF0D}"/>
          </ac:cxnSpMkLst>
        </pc:cxnChg>
        <pc:cxnChg chg="add del mod">
          <ac:chgData name="Erick Arostegui Cunza" userId="d89b6af450cec8f7" providerId="LiveId" clId="{425FBECE-6C82-4D15-AB4D-BFB933F0E302}" dt="2022-10-15T22:00:20.009" v="1189"/>
          <ac:cxnSpMkLst>
            <pc:docMk/>
            <pc:sldMk cId="44909378" sldId="851"/>
            <ac:cxnSpMk id="85" creationId="{C04F59D6-0DCD-66C8-A4AC-DB055C1B1E7C}"/>
          </ac:cxnSpMkLst>
        </pc:cxnChg>
        <pc:cxnChg chg="add del mod">
          <ac:chgData name="Erick Arostegui Cunza" userId="d89b6af450cec8f7" providerId="LiveId" clId="{425FBECE-6C82-4D15-AB4D-BFB933F0E302}" dt="2022-10-15T22:00:20.009" v="1189"/>
          <ac:cxnSpMkLst>
            <pc:docMk/>
            <pc:sldMk cId="44909378" sldId="851"/>
            <ac:cxnSpMk id="86" creationId="{943F2A88-C583-97D6-7FDD-59E0570EDDF9}"/>
          </ac:cxnSpMkLst>
        </pc:cxnChg>
        <pc:cxnChg chg="add del mod">
          <ac:chgData name="Erick Arostegui Cunza" userId="d89b6af450cec8f7" providerId="LiveId" clId="{425FBECE-6C82-4D15-AB4D-BFB933F0E302}" dt="2022-10-15T22:00:20.009" v="1189"/>
          <ac:cxnSpMkLst>
            <pc:docMk/>
            <pc:sldMk cId="44909378" sldId="851"/>
            <ac:cxnSpMk id="87" creationId="{295ACAF5-190B-0E7E-8CD2-598E933DEC6B}"/>
          </ac:cxnSpMkLst>
        </pc:cxnChg>
      </pc:sldChg>
      <pc:sldChg chg="add del">
        <pc:chgData name="Erick Arostegui Cunza" userId="d89b6af450cec8f7" providerId="LiveId" clId="{425FBECE-6C82-4D15-AB4D-BFB933F0E302}" dt="2022-10-15T21:53:04.844" v="1155" actId="47"/>
        <pc:sldMkLst>
          <pc:docMk/>
          <pc:sldMk cId="3364188776" sldId="851"/>
        </pc:sldMkLst>
      </pc:sldChg>
      <pc:sldChg chg="delSp modSp add mod ord">
        <pc:chgData name="Erick Arostegui Cunza" userId="d89b6af450cec8f7" providerId="LiveId" clId="{425FBECE-6C82-4D15-AB4D-BFB933F0E302}" dt="2022-10-15T22:04:56.492" v="1317"/>
        <pc:sldMkLst>
          <pc:docMk/>
          <pc:sldMk cId="2961716711" sldId="852"/>
        </pc:sldMkLst>
        <pc:spChg chg="mod">
          <ac:chgData name="Erick Arostegui Cunza" userId="d89b6af450cec8f7" providerId="LiveId" clId="{425FBECE-6C82-4D15-AB4D-BFB933F0E302}" dt="2022-10-15T22:04:56.492" v="1317"/>
          <ac:spMkLst>
            <pc:docMk/>
            <pc:sldMk cId="2961716711" sldId="852"/>
            <ac:spMk id="4" creationId="{87BA9DF7-BAB5-1384-114E-BFBE716552F7}"/>
          </ac:spMkLst>
        </pc:spChg>
        <pc:spChg chg="mod">
          <ac:chgData name="Erick Arostegui Cunza" userId="d89b6af450cec8f7" providerId="LiveId" clId="{425FBECE-6C82-4D15-AB4D-BFB933F0E302}" dt="2022-10-15T22:04:54.533" v="1309" actId="20577"/>
          <ac:spMkLst>
            <pc:docMk/>
            <pc:sldMk cId="2961716711" sldId="852"/>
            <ac:spMk id="22" creationId="{0A977B27-7A82-2A9B-97AC-62DB6A9A85DD}"/>
          </ac:spMkLst>
        </pc:spChg>
        <pc:spChg chg="mod">
          <ac:chgData name="Erick Arostegui Cunza" userId="d89b6af450cec8f7" providerId="LiveId" clId="{425FBECE-6C82-4D15-AB4D-BFB933F0E302}" dt="2022-10-15T22:04:54.892" v="1311" actId="20577"/>
          <ac:spMkLst>
            <pc:docMk/>
            <pc:sldMk cId="2961716711" sldId="852"/>
            <ac:spMk id="23" creationId="{5690364B-3369-B2A8-C7C7-C98953A25BB0}"/>
          </ac:spMkLst>
        </pc:spChg>
        <pc:spChg chg="mod">
          <ac:chgData name="Erick Arostegui Cunza" userId="d89b6af450cec8f7" providerId="LiveId" clId="{425FBECE-6C82-4D15-AB4D-BFB933F0E302}" dt="2022-10-15T22:04:53.725" v="1304" actId="20577"/>
          <ac:spMkLst>
            <pc:docMk/>
            <pc:sldMk cId="2961716711" sldId="852"/>
            <ac:spMk id="24" creationId="{B5B7E4BC-9863-F3EA-2182-29AD86B72A1A}"/>
          </ac:spMkLst>
        </pc:spChg>
        <pc:spChg chg="mod">
          <ac:chgData name="Erick Arostegui Cunza" userId="d89b6af450cec8f7" providerId="LiveId" clId="{425FBECE-6C82-4D15-AB4D-BFB933F0E302}" dt="2022-10-15T22:04:53.909" v="1305" actId="20577"/>
          <ac:spMkLst>
            <pc:docMk/>
            <pc:sldMk cId="2961716711" sldId="852"/>
            <ac:spMk id="25" creationId="{7168776D-E147-CFD5-8462-1702AC6660DA}"/>
          </ac:spMkLst>
        </pc:spChg>
        <pc:spChg chg="mod">
          <ac:chgData name="Erick Arostegui Cunza" userId="d89b6af450cec8f7" providerId="LiveId" clId="{425FBECE-6C82-4D15-AB4D-BFB933F0E302}" dt="2022-10-15T22:04:54.071" v="1306" actId="20577"/>
          <ac:spMkLst>
            <pc:docMk/>
            <pc:sldMk cId="2961716711" sldId="852"/>
            <ac:spMk id="26" creationId="{61B0D172-F154-FB1F-4800-91EBF897E7E4}"/>
          </ac:spMkLst>
        </pc:spChg>
        <pc:spChg chg="del">
          <ac:chgData name="Erick Arostegui Cunza" userId="d89b6af450cec8f7" providerId="LiveId" clId="{425FBECE-6C82-4D15-AB4D-BFB933F0E302}" dt="2022-10-15T22:02:15.354" v="1213" actId="478"/>
          <ac:spMkLst>
            <pc:docMk/>
            <pc:sldMk cId="2961716711" sldId="852"/>
            <ac:spMk id="35" creationId="{0EF1DEDC-7C24-0BE5-DB21-82A9237FBF7B}"/>
          </ac:spMkLst>
        </pc:spChg>
        <pc:spChg chg="del">
          <ac:chgData name="Erick Arostegui Cunza" userId="d89b6af450cec8f7" providerId="LiveId" clId="{425FBECE-6C82-4D15-AB4D-BFB933F0E302}" dt="2022-10-15T22:02:15.354" v="1213" actId="478"/>
          <ac:spMkLst>
            <pc:docMk/>
            <pc:sldMk cId="2961716711" sldId="852"/>
            <ac:spMk id="36" creationId="{CB9ED5B7-2847-A45F-9192-DBDBF0F843C5}"/>
          </ac:spMkLst>
        </pc:spChg>
        <pc:spChg chg="del">
          <ac:chgData name="Erick Arostegui Cunza" userId="d89b6af450cec8f7" providerId="LiveId" clId="{425FBECE-6C82-4D15-AB4D-BFB933F0E302}" dt="2022-10-15T22:02:15.354" v="1213" actId="478"/>
          <ac:spMkLst>
            <pc:docMk/>
            <pc:sldMk cId="2961716711" sldId="852"/>
            <ac:spMk id="37" creationId="{038B04FB-EF4E-223B-34D6-0188B31AF21F}"/>
          </ac:spMkLst>
        </pc:spChg>
        <pc:spChg chg="del">
          <ac:chgData name="Erick Arostegui Cunza" userId="d89b6af450cec8f7" providerId="LiveId" clId="{425FBECE-6C82-4D15-AB4D-BFB933F0E302}" dt="2022-10-15T22:02:15.354" v="1213" actId="478"/>
          <ac:spMkLst>
            <pc:docMk/>
            <pc:sldMk cId="2961716711" sldId="852"/>
            <ac:spMk id="38" creationId="{523ADBC7-634A-D6FC-83CA-CDEA27BCF177}"/>
          </ac:spMkLst>
        </pc:spChg>
        <pc:spChg chg="del">
          <ac:chgData name="Erick Arostegui Cunza" userId="d89b6af450cec8f7" providerId="LiveId" clId="{425FBECE-6C82-4D15-AB4D-BFB933F0E302}" dt="2022-10-15T22:02:15.354" v="1213" actId="478"/>
          <ac:spMkLst>
            <pc:docMk/>
            <pc:sldMk cId="2961716711" sldId="852"/>
            <ac:spMk id="41" creationId="{E48F1895-5848-9258-BF10-2E3577CFD63F}"/>
          </ac:spMkLst>
        </pc:spChg>
        <pc:spChg chg="mod">
          <ac:chgData name="Erick Arostegui Cunza" userId="d89b6af450cec8f7" providerId="LiveId" clId="{425FBECE-6C82-4D15-AB4D-BFB933F0E302}" dt="2022-10-15T22:04:55.277" v="1313" actId="20577"/>
          <ac:spMkLst>
            <pc:docMk/>
            <pc:sldMk cId="2961716711" sldId="852"/>
            <ac:spMk id="46" creationId="{6972492E-4D70-557A-7FB1-416BEEB5ED67}"/>
          </ac:spMkLst>
        </pc:spChg>
        <pc:spChg chg="mod">
          <ac:chgData name="Erick Arostegui Cunza" userId="d89b6af450cec8f7" providerId="LiveId" clId="{425FBECE-6C82-4D15-AB4D-BFB933F0E302}" dt="2022-10-15T22:04:55.469" v="1314" actId="20577"/>
          <ac:spMkLst>
            <pc:docMk/>
            <pc:sldMk cId="2961716711" sldId="852"/>
            <ac:spMk id="47" creationId="{24682845-099C-C552-B597-544DFD4FE961}"/>
          </ac:spMkLst>
        </pc:spChg>
        <pc:spChg chg="mod">
          <ac:chgData name="Erick Arostegui Cunza" userId="d89b6af450cec8f7" providerId="LiveId" clId="{425FBECE-6C82-4D15-AB4D-BFB933F0E302}" dt="2022-10-15T22:04:56.081" v="1316"/>
          <ac:spMkLst>
            <pc:docMk/>
            <pc:sldMk cId="2961716711" sldId="852"/>
            <ac:spMk id="48" creationId="{4228F0C4-8D4D-793A-86EB-A6EE66B013AF}"/>
          </ac:spMkLst>
        </pc:spChg>
        <pc:spChg chg="mod">
          <ac:chgData name="Erick Arostegui Cunza" userId="d89b6af450cec8f7" providerId="LiveId" clId="{425FBECE-6C82-4D15-AB4D-BFB933F0E302}" dt="2022-10-15T22:04:55.079" v="1312" actId="20577"/>
          <ac:spMkLst>
            <pc:docMk/>
            <pc:sldMk cId="2961716711" sldId="852"/>
            <ac:spMk id="49" creationId="{F29754EC-7A0F-27A4-8697-4CF983E8A299}"/>
          </ac:spMkLst>
        </pc:spChg>
        <pc:cxnChg chg="del mod">
          <ac:chgData name="Erick Arostegui Cunza" userId="d89b6af450cec8f7" providerId="LiveId" clId="{425FBECE-6C82-4D15-AB4D-BFB933F0E302}" dt="2022-10-15T22:02:17.849" v="1214" actId="478"/>
          <ac:cxnSpMkLst>
            <pc:docMk/>
            <pc:sldMk cId="2961716711" sldId="852"/>
            <ac:cxnSpMk id="28" creationId="{A30409F9-DE24-F77E-3FA6-A2C598496624}"/>
          </ac:cxnSpMkLst>
        </pc:cxnChg>
        <pc:cxnChg chg="del mod">
          <ac:chgData name="Erick Arostegui Cunza" userId="d89b6af450cec8f7" providerId="LiveId" clId="{425FBECE-6C82-4D15-AB4D-BFB933F0E302}" dt="2022-10-15T22:02:15.354" v="1213" actId="478"/>
          <ac:cxnSpMkLst>
            <pc:docMk/>
            <pc:sldMk cId="2961716711" sldId="852"/>
            <ac:cxnSpMk id="39" creationId="{EF99334E-6802-FDB4-D544-A421D7994814}"/>
          </ac:cxnSpMkLst>
        </pc:cxnChg>
        <pc:cxnChg chg="del mod">
          <ac:chgData name="Erick Arostegui Cunza" userId="d89b6af450cec8f7" providerId="LiveId" clId="{425FBECE-6C82-4D15-AB4D-BFB933F0E302}" dt="2022-10-15T22:02:15.354" v="1213" actId="478"/>
          <ac:cxnSpMkLst>
            <pc:docMk/>
            <pc:sldMk cId="2961716711" sldId="852"/>
            <ac:cxnSpMk id="40" creationId="{7CB0DF1B-70B7-6534-B55D-00437299660B}"/>
          </ac:cxnSpMkLst>
        </pc:cxnChg>
        <pc:cxnChg chg="del mod">
          <ac:chgData name="Erick Arostegui Cunza" userId="d89b6af450cec8f7" providerId="LiveId" clId="{425FBECE-6C82-4D15-AB4D-BFB933F0E302}" dt="2022-10-15T22:02:15.354" v="1213" actId="478"/>
          <ac:cxnSpMkLst>
            <pc:docMk/>
            <pc:sldMk cId="2961716711" sldId="852"/>
            <ac:cxnSpMk id="42" creationId="{2F04292A-ECCE-1CE5-7AEE-A9F265AC24E7}"/>
          </ac:cxnSpMkLst>
        </pc:cxnChg>
        <pc:cxnChg chg="del mod">
          <ac:chgData name="Erick Arostegui Cunza" userId="d89b6af450cec8f7" providerId="LiveId" clId="{425FBECE-6C82-4D15-AB4D-BFB933F0E302}" dt="2022-10-15T22:02:19.328" v="1215" actId="478"/>
          <ac:cxnSpMkLst>
            <pc:docMk/>
            <pc:sldMk cId="2961716711" sldId="852"/>
            <ac:cxnSpMk id="43" creationId="{7BF0B6CE-0FFE-17E4-FD4E-81DDC715AB36}"/>
          </ac:cxnSpMkLst>
        </pc:cxnChg>
      </pc:sldChg>
      <pc:sldChg chg="modSp add mod">
        <pc:chgData name="Erick Arostegui Cunza" userId="d89b6af450cec8f7" providerId="LiveId" clId="{425FBECE-6C82-4D15-AB4D-BFB933F0E302}" dt="2022-10-15T22:03:17.405" v="1227"/>
        <pc:sldMkLst>
          <pc:docMk/>
          <pc:sldMk cId="389320573" sldId="853"/>
        </pc:sldMkLst>
        <pc:spChg chg="mod">
          <ac:chgData name="Erick Arostegui Cunza" userId="d89b6af450cec8f7" providerId="LiveId" clId="{425FBECE-6C82-4D15-AB4D-BFB933F0E302}" dt="2022-10-15T22:03:17.405" v="1227"/>
          <ac:spMkLst>
            <pc:docMk/>
            <pc:sldMk cId="389320573" sldId="853"/>
            <ac:spMk id="4" creationId="{87BA9DF7-BAB5-1384-114E-BFBE716552F7}"/>
          </ac:spMkLst>
        </pc:spChg>
      </pc:sldChg>
      <pc:sldChg chg="modSp add mod">
        <pc:chgData name="Erick Arostegui Cunza" userId="d89b6af450cec8f7" providerId="LiveId" clId="{425FBECE-6C82-4D15-AB4D-BFB933F0E302}" dt="2022-10-22T16:35:39.313" v="3889" actId="20577"/>
        <pc:sldMkLst>
          <pc:docMk/>
          <pc:sldMk cId="4076740282" sldId="854"/>
        </pc:sldMkLst>
        <pc:spChg chg="mod">
          <ac:chgData name="Erick Arostegui Cunza" userId="d89b6af450cec8f7" providerId="LiveId" clId="{425FBECE-6C82-4D15-AB4D-BFB933F0E302}" dt="2022-10-15T22:05:19.989" v="1319"/>
          <ac:spMkLst>
            <pc:docMk/>
            <pc:sldMk cId="4076740282" sldId="854"/>
            <ac:spMk id="4" creationId="{87BA9DF7-BAB5-1384-114E-BFBE716552F7}"/>
          </ac:spMkLst>
        </pc:spChg>
        <pc:spChg chg="mod">
          <ac:chgData name="Erick Arostegui Cunza" userId="d89b6af450cec8f7" providerId="LiveId" clId="{425FBECE-6C82-4D15-AB4D-BFB933F0E302}" dt="2022-10-22T16:35:39.313" v="3889" actId="20577"/>
          <ac:spMkLst>
            <pc:docMk/>
            <pc:sldMk cId="4076740282" sldId="854"/>
            <ac:spMk id="25" creationId="{7168776D-E147-CFD5-8462-1702AC6660DA}"/>
          </ac:spMkLst>
        </pc:spChg>
        <pc:spChg chg="mod">
          <ac:chgData name="Erick Arostegui Cunza" userId="d89b6af450cec8f7" providerId="LiveId" clId="{425FBECE-6C82-4D15-AB4D-BFB933F0E302}" dt="2022-10-22T16:35:21.693" v="3881" actId="20577"/>
          <ac:spMkLst>
            <pc:docMk/>
            <pc:sldMk cId="4076740282" sldId="854"/>
            <ac:spMk id="47" creationId="{24682845-099C-C552-B597-544DFD4FE961}"/>
          </ac:spMkLst>
        </pc:spChg>
      </pc:sldChg>
      <pc:sldChg chg="delSp modSp add mod">
        <pc:chgData name="Erick Arostegui Cunza" userId="d89b6af450cec8f7" providerId="LiveId" clId="{425FBECE-6C82-4D15-AB4D-BFB933F0E302}" dt="2022-10-15T22:07:56.580" v="1336"/>
        <pc:sldMkLst>
          <pc:docMk/>
          <pc:sldMk cId="2301378216" sldId="855"/>
        </pc:sldMkLst>
        <pc:spChg chg="mod">
          <ac:chgData name="Erick Arostegui Cunza" userId="d89b6af450cec8f7" providerId="LiveId" clId="{425FBECE-6C82-4D15-AB4D-BFB933F0E302}" dt="2022-10-15T22:07:56.580" v="1336"/>
          <ac:spMkLst>
            <pc:docMk/>
            <pc:sldMk cId="2301378216" sldId="855"/>
            <ac:spMk id="4" creationId="{87BA9DF7-BAB5-1384-114E-BFBE716552F7}"/>
          </ac:spMkLst>
        </pc:spChg>
        <pc:spChg chg="del">
          <ac:chgData name="Erick Arostegui Cunza" userId="d89b6af450cec8f7" providerId="LiveId" clId="{425FBECE-6C82-4D15-AB4D-BFB933F0E302}" dt="2022-10-15T22:06:47.781" v="1331" actId="478"/>
          <ac:spMkLst>
            <pc:docMk/>
            <pc:sldMk cId="2301378216" sldId="855"/>
            <ac:spMk id="35" creationId="{0EF1DEDC-7C24-0BE5-DB21-82A9237FBF7B}"/>
          </ac:spMkLst>
        </pc:spChg>
        <pc:spChg chg="del">
          <ac:chgData name="Erick Arostegui Cunza" userId="d89b6af450cec8f7" providerId="LiveId" clId="{425FBECE-6C82-4D15-AB4D-BFB933F0E302}" dt="2022-10-15T22:06:51.430" v="1332" actId="478"/>
          <ac:spMkLst>
            <pc:docMk/>
            <pc:sldMk cId="2301378216" sldId="855"/>
            <ac:spMk id="36" creationId="{CB9ED5B7-2847-A45F-9192-DBDBF0F843C5}"/>
          </ac:spMkLst>
        </pc:spChg>
        <pc:spChg chg="del">
          <ac:chgData name="Erick Arostegui Cunza" userId="d89b6af450cec8f7" providerId="LiveId" clId="{425FBECE-6C82-4D15-AB4D-BFB933F0E302}" dt="2022-10-15T22:06:51.430" v="1332" actId="478"/>
          <ac:spMkLst>
            <pc:docMk/>
            <pc:sldMk cId="2301378216" sldId="855"/>
            <ac:spMk id="37" creationId="{038B04FB-EF4E-223B-34D6-0188B31AF21F}"/>
          </ac:spMkLst>
        </pc:spChg>
        <pc:spChg chg="del">
          <ac:chgData name="Erick Arostegui Cunza" userId="d89b6af450cec8f7" providerId="LiveId" clId="{425FBECE-6C82-4D15-AB4D-BFB933F0E302}" dt="2022-10-15T22:06:46.076" v="1330" actId="478"/>
          <ac:spMkLst>
            <pc:docMk/>
            <pc:sldMk cId="2301378216" sldId="855"/>
            <ac:spMk id="38" creationId="{523ADBC7-634A-D6FC-83CA-CDEA27BCF177}"/>
          </ac:spMkLst>
        </pc:spChg>
        <pc:spChg chg="del">
          <ac:chgData name="Erick Arostegui Cunza" userId="d89b6af450cec8f7" providerId="LiveId" clId="{425FBECE-6C82-4D15-AB4D-BFB933F0E302}" dt="2022-10-15T22:06:40.925" v="1328" actId="478"/>
          <ac:spMkLst>
            <pc:docMk/>
            <pc:sldMk cId="2301378216" sldId="855"/>
            <ac:spMk id="41" creationId="{E48F1895-5848-9258-BF10-2E3577CFD63F}"/>
          </ac:spMkLst>
        </pc:spChg>
        <pc:spChg chg="mod">
          <ac:chgData name="Erick Arostegui Cunza" userId="d89b6af450cec8f7" providerId="LiveId" clId="{425FBECE-6C82-4D15-AB4D-BFB933F0E302}" dt="2022-10-15T22:07:26.901" v="1335" actId="14100"/>
          <ac:spMkLst>
            <pc:docMk/>
            <pc:sldMk cId="2301378216" sldId="855"/>
            <ac:spMk id="44" creationId="{F9B7FC66-C66D-0963-0C62-7BF28521B27E}"/>
          </ac:spMkLst>
        </pc:spChg>
        <pc:spChg chg="mod">
          <ac:chgData name="Erick Arostegui Cunza" userId="d89b6af450cec8f7" providerId="LiveId" clId="{425FBECE-6C82-4D15-AB4D-BFB933F0E302}" dt="2022-10-15T22:06:38.456" v="1327" actId="1076"/>
          <ac:spMkLst>
            <pc:docMk/>
            <pc:sldMk cId="2301378216" sldId="855"/>
            <ac:spMk id="48" creationId="{4228F0C4-8D4D-793A-86EB-A6EE66B013AF}"/>
          </ac:spMkLst>
        </pc:spChg>
        <pc:cxnChg chg="del mod">
          <ac:chgData name="Erick Arostegui Cunza" userId="d89b6af450cec8f7" providerId="LiveId" clId="{425FBECE-6C82-4D15-AB4D-BFB933F0E302}" dt="2022-10-15T22:07:04.005" v="1334" actId="478"/>
          <ac:cxnSpMkLst>
            <pc:docMk/>
            <pc:sldMk cId="2301378216" sldId="855"/>
            <ac:cxnSpMk id="28" creationId="{A30409F9-DE24-F77E-3FA6-A2C598496624}"/>
          </ac:cxnSpMkLst>
        </pc:cxnChg>
        <pc:cxnChg chg="del mod">
          <ac:chgData name="Erick Arostegui Cunza" userId="d89b6af450cec8f7" providerId="LiveId" clId="{425FBECE-6C82-4D15-AB4D-BFB933F0E302}" dt="2022-10-15T22:06:51.430" v="1332" actId="478"/>
          <ac:cxnSpMkLst>
            <pc:docMk/>
            <pc:sldMk cId="2301378216" sldId="855"/>
            <ac:cxnSpMk id="39" creationId="{EF99334E-6802-FDB4-D544-A421D7994814}"/>
          </ac:cxnSpMkLst>
        </pc:cxnChg>
        <pc:cxnChg chg="del mod">
          <ac:chgData name="Erick Arostegui Cunza" userId="d89b6af450cec8f7" providerId="LiveId" clId="{425FBECE-6C82-4D15-AB4D-BFB933F0E302}" dt="2022-10-15T22:06:42.165" v="1329" actId="478"/>
          <ac:cxnSpMkLst>
            <pc:docMk/>
            <pc:sldMk cId="2301378216" sldId="855"/>
            <ac:cxnSpMk id="40" creationId="{7CB0DF1B-70B7-6534-B55D-00437299660B}"/>
          </ac:cxnSpMkLst>
        </pc:cxnChg>
        <pc:cxnChg chg="del mod">
          <ac:chgData name="Erick Arostegui Cunza" userId="d89b6af450cec8f7" providerId="LiveId" clId="{425FBECE-6C82-4D15-AB4D-BFB933F0E302}" dt="2022-10-15T22:06:54.318" v="1333" actId="478"/>
          <ac:cxnSpMkLst>
            <pc:docMk/>
            <pc:sldMk cId="2301378216" sldId="855"/>
            <ac:cxnSpMk id="42" creationId="{2F04292A-ECCE-1CE5-7AEE-A9F265AC24E7}"/>
          </ac:cxnSpMkLst>
        </pc:cxnChg>
        <pc:cxnChg chg="mod">
          <ac:chgData name="Erick Arostegui Cunza" userId="d89b6af450cec8f7" providerId="LiveId" clId="{425FBECE-6C82-4D15-AB4D-BFB933F0E302}" dt="2022-10-15T22:06:38.456" v="1327" actId="1076"/>
          <ac:cxnSpMkLst>
            <pc:docMk/>
            <pc:sldMk cId="2301378216" sldId="855"/>
            <ac:cxnSpMk id="50" creationId="{E4CC24AF-0B3E-67D4-B33E-912CE8519144}"/>
          </ac:cxnSpMkLst>
        </pc:cxnChg>
      </pc:sldChg>
      <pc:sldChg chg="addSp delSp modSp add mod">
        <pc:chgData name="Erick Arostegui Cunza" userId="d89b6af450cec8f7" providerId="LiveId" clId="{425FBECE-6C82-4D15-AB4D-BFB933F0E302}" dt="2022-10-15T22:11:54.853" v="1361" actId="207"/>
        <pc:sldMkLst>
          <pc:docMk/>
          <pc:sldMk cId="890601806" sldId="856"/>
        </pc:sldMkLst>
        <pc:spChg chg="add mod topLvl">
          <ac:chgData name="Erick Arostegui Cunza" userId="d89b6af450cec8f7" providerId="LiveId" clId="{425FBECE-6C82-4D15-AB4D-BFB933F0E302}" dt="2022-10-15T22:10:01.891" v="1350" actId="2711"/>
          <ac:spMkLst>
            <pc:docMk/>
            <pc:sldMk cId="890601806" sldId="856"/>
            <ac:spMk id="2" creationId="{C70CD37A-16BB-0949-9BF6-4EE6A5B64658}"/>
          </ac:spMkLst>
        </pc:spChg>
        <pc:spChg chg="add mod topLvl">
          <ac:chgData name="Erick Arostegui Cunza" userId="d89b6af450cec8f7" providerId="LiveId" clId="{425FBECE-6C82-4D15-AB4D-BFB933F0E302}" dt="2022-10-15T22:11:12.456" v="1356" actId="208"/>
          <ac:spMkLst>
            <pc:docMk/>
            <pc:sldMk cId="890601806" sldId="856"/>
            <ac:spMk id="3" creationId="{7DA58045-668C-0507-52A2-16E50E38EC21}"/>
          </ac:spMkLst>
        </pc:spChg>
        <pc:spChg chg="mod">
          <ac:chgData name="Erick Arostegui Cunza" userId="d89b6af450cec8f7" providerId="LiveId" clId="{425FBECE-6C82-4D15-AB4D-BFB933F0E302}" dt="2022-10-15T22:08:48.596" v="1342" actId="1076"/>
          <ac:spMkLst>
            <pc:docMk/>
            <pc:sldMk cId="890601806" sldId="856"/>
            <ac:spMk id="4" creationId="{87BA9DF7-BAB5-1384-114E-BFBE716552F7}"/>
          </ac:spMkLst>
        </pc:spChg>
        <pc:spChg chg="add mod topLvl">
          <ac:chgData name="Erick Arostegui Cunza" userId="d89b6af450cec8f7" providerId="LiveId" clId="{425FBECE-6C82-4D15-AB4D-BFB933F0E302}" dt="2022-10-15T22:11:33.678" v="1358" actId="207"/>
          <ac:spMkLst>
            <pc:docMk/>
            <pc:sldMk cId="890601806" sldId="856"/>
            <ac:spMk id="5" creationId="{759DB2E7-00EB-5B6C-B311-879BAD39C5DF}"/>
          </ac:spMkLst>
        </pc:spChg>
        <pc:spChg chg="add mod topLvl">
          <ac:chgData name="Erick Arostegui Cunza" userId="d89b6af450cec8f7" providerId="LiveId" clId="{425FBECE-6C82-4D15-AB4D-BFB933F0E302}" dt="2022-10-15T22:11:33.678" v="1358" actId="207"/>
          <ac:spMkLst>
            <pc:docMk/>
            <pc:sldMk cId="890601806" sldId="856"/>
            <ac:spMk id="6" creationId="{4A944B52-A3C1-1913-EB18-1FCF3A5C7394}"/>
          </ac:spMkLst>
        </pc:spChg>
        <pc:spChg chg="add mod topLvl">
          <ac:chgData name="Erick Arostegui Cunza" userId="d89b6af450cec8f7" providerId="LiveId" clId="{425FBECE-6C82-4D15-AB4D-BFB933F0E302}" dt="2022-10-15T22:11:33.678" v="1358" actId="207"/>
          <ac:spMkLst>
            <pc:docMk/>
            <pc:sldMk cId="890601806" sldId="856"/>
            <ac:spMk id="7" creationId="{17C6D2B2-8A76-D018-9F03-383039C6D9AC}"/>
          </ac:spMkLst>
        </pc:spChg>
        <pc:spChg chg="add mod topLvl">
          <ac:chgData name="Erick Arostegui Cunza" userId="d89b6af450cec8f7" providerId="LiveId" clId="{425FBECE-6C82-4D15-AB4D-BFB933F0E302}" dt="2022-10-15T22:11:33.678" v="1358" actId="207"/>
          <ac:spMkLst>
            <pc:docMk/>
            <pc:sldMk cId="890601806" sldId="856"/>
            <ac:spMk id="8" creationId="{146451AB-16BD-1F05-CCC8-313AFD3ABF55}"/>
          </ac:spMkLst>
        </pc:spChg>
        <pc:spChg chg="add mod topLvl">
          <ac:chgData name="Erick Arostegui Cunza" userId="d89b6af450cec8f7" providerId="LiveId" clId="{425FBECE-6C82-4D15-AB4D-BFB933F0E302}" dt="2022-10-15T22:10:01.891" v="1350" actId="2711"/>
          <ac:spMkLst>
            <pc:docMk/>
            <pc:sldMk cId="890601806" sldId="856"/>
            <ac:spMk id="14" creationId="{F97B559C-12E8-E02B-C5DF-665F8A5A1DA5}"/>
          </ac:spMkLst>
        </pc:spChg>
        <pc:spChg chg="add mod topLvl">
          <ac:chgData name="Erick Arostegui Cunza" userId="d89b6af450cec8f7" providerId="LiveId" clId="{425FBECE-6C82-4D15-AB4D-BFB933F0E302}" dt="2022-10-15T22:11:12.456" v="1356" actId="208"/>
          <ac:spMkLst>
            <pc:docMk/>
            <pc:sldMk cId="890601806" sldId="856"/>
            <ac:spMk id="15" creationId="{1DCC6131-6744-E9B5-924C-8A65A1CD5162}"/>
          </ac:spMkLst>
        </pc:spChg>
        <pc:spChg chg="add mod topLvl">
          <ac:chgData name="Erick Arostegui Cunza" userId="d89b6af450cec8f7" providerId="LiveId" clId="{425FBECE-6C82-4D15-AB4D-BFB933F0E302}" dt="2022-10-15T22:11:33.678" v="1358" actId="207"/>
          <ac:spMkLst>
            <pc:docMk/>
            <pc:sldMk cId="890601806" sldId="856"/>
            <ac:spMk id="16" creationId="{B205938C-49AF-CA2F-0247-EC7502FDD174}"/>
          </ac:spMkLst>
        </pc:spChg>
        <pc:spChg chg="add mod topLvl">
          <ac:chgData name="Erick Arostegui Cunza" userId="d89b6af450cec8f7" providerId="LiveId" clId="{425FBECE-6C82-4D15-AB4D-BFB933F0E302}" dt="2022-10-15T22:11:33.678" v="1358" actId="207"/>
          <ac:spMkLst>
            <pc:docMk/>
            <pc:sldMk cId="890601806" sldId="856"/>
            <ac:spMk id="17" creationId="{A267D44A-D387-CD07-A923-B9F5221CEBFF}"/>
          </ac:spMkLst>
        </pc:spChg>
        <pc:spChg chg="add mod topLvl">
          <ac:chgData name="Erick Arostegui Cunza" userId="d89b6af450cec8f7" providerId="LiveId" clId="{425FBECE-6C82-4D15-AB4D-BFB933F0E302}" dt="2022-10-15T22:11:33.678" v="1358" actId="207"/>
          <ac:spMkLst>
            <pc:docMk/>
            <pc:sldMk cId="890601806" sldId="856"/>
            <ac:spMk id="18" creationId="{8B9F0C06-C58E-7F6C-CC31-F6BAFBA137AC}"/>
          </ac:spMkLst>
        </pc:spChg>
        <pc:spChg chg="add mod topLvl">
          <ac:chgData name="Erick Arostegui Cunza" userId="d89b6af450cec8f7" providerId="LiveId" clId="{425FBECE-6C82-4D15-AB4D-BFB933F0E302}" dt="2022-10-15T22:11:33.678" v="1358" actId="207"/>
          <ac:spMkLst>
            <pc:docMk/>
            <pc:sldMk cId="890601806" sldId="856"/>
            <ac:spMk id="19" creationId="{50D81B7E-D360-F7C2-5A15-F82A44928F03}"/>
          </ac:spMkLst>
        </pc:spChg>
        <pc:spChg chg="del">
          <ac:chgData name="Erick Arostegui Cunza" userId="d89b6af450cec8f7" providerId="LiveId" clId="{425FBECE-6C82-4D15-AB4D-BFB933F0E302}" dt="2022-10-15T22:08:54.205" v="1343" actId="478"/>
          <ac:spMkLst>
            <pc:docMk/>
            <pc:sldMk cId="890601806" sldId="856"/>
            <ac:spMk id="22" creationId="{0A977B27-7A82-2A9B-97AC-62DB6A9A85DD}"/>
          </ac:spMkLst>
        </pc:spChg>
        <pc:spChg chg="del">
          <ac:chgData name="Erick Arostegui Cunza" userId="d89b6af450cec8f7" providerId="LiveId" clId="{425FBECE-6C82-4D15-AB4D-BFB933F0E302}" dt="2022-10-15T22:08:54.205" v="1343" actId="478"/>
          <ac:spMkLst>
            <pc:docMk/>
            <pc:sldMk cId="890601806" sldId="856"/>
            <ac:spMk id="23" creationId="{5690364B-3369-B2A8-C7C7-C98953A25BB0}"/>
          </ac:spMkLst>
        </pc:spChg>
        <pc:spChg chg="del">
          <ac:chgData name="Erick Arostegui Cunza" userId="d89b6af450cec8f7" providerId="LiveId" clId="{425FBECE-6C82-4D15-AB4D-BFB933F0E302}" dt="2022-10-15T22:08:54.205" v="1343" actId="478"/>
          <ac:spMkLst>
            <pc:docMk/>
            <pc:sldMk cId="890601806" sldId="856"/>
            <ac:spMk id="24" creationId="{B5B7E4BC-9863-F3EA-2182-29AD86B72A1A}"/>
          </ac:spMkLst>
        </pc:spChg>
        <pc:spChg chg="del">
          <ac:chgData name="Erick Arostegui Cunza" userId="d89b6af450cec8f7" providerId="LiveId" clId="{425FBECE-6C82-4D15-AB4D-BFB933F0E302}" dt="2022-10-15T22:08:54.205" v="1343" actId="478"/>
          <ac:spMkLst>
            <pc:docMk/>
            <pc:sldMk cId="890601806" sldId="856"/>
            <ac:spMk id="25" creationId="{7168776D-E147-CFD5-8462-1702AC6660DA}"/>
          </ac:spMkLst>
        </pc:spChg>
        <pc:spChg chg="del">
          <ac:chgData name="Erick Arostegui Cunza" userId="d89b6af450cec8f7" providerId="LiveId" clId="{425FBECE-6C82-4D15-AB4D-BFB933F0E302}" dt="2022-10-15T22:08:54.205" v="1343" actId="478"/>
          <ac:spMkLst>
            <pc:docMk/>
            <pc:sldMk cId="890601806" sldId="856"/>
            <ac:spMk id="26" creationId="{61B0D172-F154-FB1F-4800-91EBF897E7E4}"/>
          </ac:spMkLst>
        </pc:spChg>
        <pc:spChg chg="del">
          <ac:chgData name="Erick Arostegui Cunza" userId="d89b6af450cec8f7" providerId="LiveId" clId="{425FBECE-6C82-4D15-AB4D-BFB933F0E302}" dt="2022-10-15T22:08:54.205" v="1343" actId="478"/>
          <ac:spMkLst>
            <pc:docMk/>
            <pc:sldMk cId="890601806" sldId="856"/>
            <ac:spMk id="27" creationId="{3B426138-8011-8AF3-0B35-57ACD28879E1}"/>
          </ac:spMkLst>
        </pc:spChg>
        <pc:spChg chg="del">
          <ac:chgData name="Erick Arostegui Cunza" userId="d89b6af450cec8f7" providerId="LiveId" clId="{425FBECE-6C82-4D15-AB4D-BFB933F0E302}" dt="2022-10-15T22:08:54.205" v="1343" actId="478"/>
          <ac:spMkLst>
            <pc:docMk/>
            <pc:sldMk cId="890601806" sldId="856"/>
            <ac:spMk id="34" creationId="{7B6B2FD6-8F20-68BB-63CB-5A4C17D1E000}"/>
          </ac:spMkLst>
        </pc:spChg>
        <pc:spChg chg="del">
          <ac:chgData name="Erick Arostegui Cunza" userId="d89b6af450cec8f7" providerId="LiveId" clId="{425FBECE-6C82-4D15-AB4D-BFB933F0E302}" dt="2022-10-15T22:08:54.205" v="1343" actId="478"/>
          <ac:spMkLst>
            <pc:docMk/>
            <pc:sldMk cId="890601806" sldId="856"/>
            <ac:spMk id="35" creationId="{0EF1DEDC-7C24-0BE5-DB21-82A9237FBF7B}"/>
          </ac:spMkLst>
        </pc:spChg>
        <pc:spChg chg="del">
          <ac:chgData name="Erick Arostegui Cunza" userId="d89b6af450cec8f7" providerId="LiveId" clId="{425FBECE-6C82-4D15-AB4D-BFB933F0E302}" dt="2022-10-15T22:08:54.205" v="1343" actId="478"/>
          <ac:spMkLst>
            <pc:docMk/>
            <pc:sldMk cId="890601806" sldId="856"/>
            <ac:spMk id="36" creationId="{CB9ED5B7-2847-A45F-9192-DBDBF0F843C5}"/>
          </ac:spMkLst>
        </pc:spChg>
        <pc:spChg chg="del">
          <ac:chgData name="Erick Arostegui Cunza" userId="d89b6af450cec8f7" providerId="LiveId" clId="{425FBECE-6C82-4D15-AB4D-BFB933F0E302}" dt="2022-10-15T22:08:54.205" v="1343" actId="478"/>
          <ac:spMkLst>
            <pc:docMk/>
            <pc:sldMk cId="890601806" sldId="856"/>
            <ac:spMk id="37" creationId="{038B04FB-EF4E-223B-34D6-0188B31AF21F}"/>
          </ac:spMkLst>
        </pc:spChg>
        <pc:spChg chg="del">
          <ac:chgData name="Erick Arostegui Cunza" userId="d89b6af450cec8f7" providerId="LiveId" clId="{425FBECE-6C82-4D15-AB4D-BFB933F0E302}" dt="2022-10-15T22:08:54.205" v="1343" actId="478"/>
          <ac:spMkLst>
            <pc:docMk/>
            <pc:sldMk cId="890601806" sldId="856"/>
            <ac:spMk id="38" creationId="{523ADBC7-634A-D6FC-83CA-CDEA27BCF177}"/>
          </ac:spMkLst>
        </pc:spChg>
        <pc:spChg chg="del">
          <ac:chgData name="Erick Arostegui Cunza" userId="d89b6af450cec8f7" providerId="LiveId" clId="{425FBECE-6C82-4D15-AB4D-BFB933F0E302}" dt="2022-10-15T22:08:54.205" v="1343" actId="478"/>
          <ac:spMkLst>
            <pc:docMk/>
            <pc:sldMk cId="890601806" sldId="856"/>
            <ac:spMk id="41" creationId="{E48F1895-5848-9258-BF10-2E3577CFD63F}"/>
          </ac:spMkLst>
        </pc:spChg>
        <pc:spChg chg="del">
          <ac:chgData name="Erick Arostegui Cunza" userId="d89b6af450cec8f7" providerId="LiveId" clId="{425FBECE-6C82-4D15-AB4D-BFB933F0E302}" dt="2022-10-15T22:08:54.205" v="1343" actId="478"/>
          <ac:spMkLst>
            <pc:docMk/>
            <pc:sldMk cId="890601806" sldId="856"/>
            <ac:spMk id="44" creationId="{F9B7FC66-C66D-0963-0C62-7BF28521B27E}"/>
          </ac:spMkLst>
        </pc:spChg>
        <pc:spChg chg="del">
          <ac:chgData name="Erick Arostegui Cunza" userId="d89b6af450cec8f7" providerId="LiveId" clId="{425FBECE-6C82-4D15-AB4D-BFB933F0E302}" dt="2022-10-15T22:08:54.205" v="1343" actId="478"/>
          <ac:spMkLst>
            <pc:docMk/>
            <pc:sldMk cId="890601806" sldId="856"/>
            <ac:spMk id="45" creationId="{57183162-B30B-6964-66CB-4F566254A77F}"/>
          </ac:spMkLst>
        </pc:spChg>
        <pc:spChg chg="del">
          <ac:chgData name="Erick Arostegui Cunza" userId="d89b6af450cec8f7" providerId="LiveId" clId="{425FBECE-6C82-4D15-AB4D-BFB933F0E302}" dt="2022-10-15T22:08:54.205" v="1343" actId="478"/>
          <ac:spMkLst>
            <pc:docMk/>
            <pc:sldMk cId="890601806" sldId="856"/>
            <ac:spMk id="46" creationId="{6972492E-4D70-557A-7FB1-416BEEB5ED67}"/>
          </ac:spMkLst>
        </pc:spChg>
        <pc:spChg chg="del">
          <ac:chgData name="Erick Arostegui Cunza" userId="d89b6af450cec8f7" providerId="LiveId" clId="{425FBECE-6C82-4D15-AB4D-BFB933F0E302}" dt="2022-10-15T22:08:54.205" v="1343" actId="478"/>
          <ac:spMkLst>
            <pc:docMk/>
            <pc:sldMk cId="890601806" sldId="856"/>
            <ac:spMk id="47" creationId="{24682845-099C-C552-B597-544DFD4FE961}"/>
          </ac:spMkLst>
        </pc:spChg>
        <pc:spChg chg="del">
          <ac:chgData name="Erick Arostegui Cunza" userId="d89b6af450cec8f7" providerId="LiveId" clId="{425FBECE-6C82-4D15-AB4D-BFB933F0E302}" dt="2022-10-15T22:08:54.205" v="1343" actId="478"/>
          <ac:spMkLst>
            <pc:docMk/>
            <pc:sldMk cId="890601806" sldId="856"/>
            <ac:spMk id="48" creationId="{4228F0C4-8D4D-793A-86EB-A6EE66B013AF}"/>
          </ac:spMkLst>
        </pc:spChg>
        <pc:spChg chg="del">
          <ac:chgData name="Erick Arostegui Cunza" userId="d89b6af450cec8f7" providerId="LiveId" clId="{425FBECE-6C82-4D15-AB4D-BFB933F0E302}" dt="2022-10-15T22:08:54.205" v="1343" actId="478"/>
          <ac:spMkLst>
            <pc:docMk/>
            <pc:sldMk cId="890601806" sldId="856"/>
            <ac:spMk id="49" creationId="{F29754EC-7A0F-27A4-8697-4CF983E8A299}"/>
          </ac:spMkLst>
        </pc:spChg>
        <pc:spChg chg="add mod topLvl">
          <ac:chgData name="Erick Arostegui Cunza" userId="d89b6af450cec8f7" providerId="LiveId" clId="{425FBECE-6C82-4D15-AB4D-BFB933F0E302}" dt="2022-10-15T22:11:54.853" v="1361" actId="207"/>
          <ac:spMkLst>
            <pc:docMk/>
            <pc:sldMk cId="890601806" sldId="856"/>
            <ac:spMk id="56" creationId="{241122C3-A38F-EF89-B5D0-A7E8418357DD}"/>
          </ac:spMkLst>
        </pc:spChg>
        <pc:spChg chg="add mod topLvl">
          <ac:chgData name="Erick Arostegui Cunza" userId="d89b6af450cec8f7" providerId="LiveId" clId="{425FBECE-6C82-4D15-AB4D-BFB933F0E302}" dt="2022-10-15T22:10:12.869" v="1352" actId="113"/>
          <ac:spMkLst>
            <pc:docMk/>
            <pc:sldMk cId="890601806" sldId="856"/>
            <ac:spMk id="57" creationId="{2FBA64C5-D8EB-7C36-B2B3-48ACAFC26569}"/>
          </ac:spMkLst>
        </pc:spChg>
        <pc:spChg chg="add mod topLvl">
          <ac:chgData name="Erick Arostegui Cunza" userId="d89b6af450cec8f7" providerId="LiveId" clId="{425FBECE-6C82-4D15-AB4D-BFB933F0E302}" dt="2022-10-15T22:11:42.184" v="1360" actId="207"/>
          <ac:spMkLst>
            <pc:docMk/>
            <pc:sldMk cId="890601806" sldId="856"/>
            <ac:spMk id="58" creationId="{9FB1B5F7-F1C0-3E07-B395-161C21197C75}"/>
          </ac:spMkLst>
        </pc:spChg>
        <pc:grpChg chg="add del mod">
          <ac:chgData name="Erick Arostegui Cunza" userId="d89b6af450cec8f7" providerId="LiveId" clId="{425FBECE-6C82-4D15-AB4D-BFB933F0E302}" dt="2022-10-15T22:09:33.600" v="1348" actId="165"/>
          <ac:grpSpMkLst>
            <pc:docMk/>
            <pc:sldMk cId="890601806" sldId="856"/>
            <ac:grpSpMk id="59" creationId="{EE601A02-B21F-3569-329B-238B384C57EB}"/>
          </ac:grpSpMkLst>
        </pc:grpChg>
        <pc:cxnChg chg="add mod topLvl">
          <ac:chgData name="Erick Arostegui Cunza" userId="d89b6af450cec8f7" providerId="LiveId" clId="{425FBECE-6C82-4D15-AB4D-BFB933F0E302}" dt="2022-10-15T22:10:51.342" v="1354" actId="693"/>
          <ac:cxnSpMkLst>
            <pc:docMk/>
            <pc:sldMk cId="890601806" sldId="856"/>
            <ac:cxnSpMk id="10" creationId="{D59C6590-137D-411E-C686-6BE6C2E10073}"/>
          </ac:cxnSpMkLst>
        </pc:cxnChg>
        <pc:cxnChg chg="add mod topLvl">
          <ac:chgData name="Erick Arostegui Cunza" userId="d89b6af450cec8f7" providerId="LiveId" clId="{425FBECE-6C82-4D15-AB4D-BFB933F0E302}" dt="2022-10-15T22:10:51.342" v="1354" actId="693"/>
          <ac:cxnSpMkLst>
            <pc:docMk/>
            <pc:sldMk cId="890601806" sldId="856"/>
            <ac:cxnSpMk id="11" creationId="{8E365B7C-0768-1D63-2ECD-915DEC468428}"/>
          </ac:cxnSpMkLst>
        </pc:cxnChg>
        <pc:cxnChg chg="add mod topLvl">
          <ac:chgData name="Erick Arostegui Cunza" userId="d89b6af450cec8f7" providerId="LiveId" clId="{425FBECE-6C82-4D15-AB4D-BFB933F0E302}" dt="2022-10-15T22:10:51.342" v="1354" actId="693"/>
          <ac:cxnSpMkLst>
            <pc:docMk/>
            <pc:sldMk cId="890601806" sldId="856"/>
            <ac:cxnSpMk id="12" creationId="{7930F1EB-51F2-3D1E-7831-B2FCC2477BF0}"/>
          </ac:cxnSpMkLst>
        </pc:cxnChg>
        <pc:cxnChg chg="add mod topLvl">
          <ac:chgData name="Erick Arostegui Cunza" userId="d89b6af450cec8f7" providerId="LiveId" clId="{425FBECE-6C82-4D15-AB4D-BFB933F0E302}" dt="2022-10-15T22:10:51.342" v="1354" actId="693"/>
          <ac:cxnSpMkLst>
            <pc:docMk/>
            <pc:sldMk cId="890601806" sldId="856"/>
            <ac:cxnSpMk id="13" creationId="{59594710-BECF-9917-F92B-EEA4CA9FB8A3}"/>
          </ac:cxnSpMkLst>
        </pc:cxnChg>
        <pc:cxnChg chg="add mod topLvl">
          <ac:chgData name="Erick Arostegui Cunza" userId="d89b6af450cec8f7" providerId="LiveId" clId="{425FBECE-6C82-4D15-AB4D-BFB933F0E302}" dt="2022-10-15T22:10:51.342" v="1354" actId="693"/>
          <ac:cxnSpMkLst>
            <pc:docMk/>
            <pc:sldMk cId="890601806" sldId="856"/>
            <ac:cxnSpMk id="20" creationId="{0C12F62C-4808-8983-2ADC-DC7192AEBD35}"/>
          </ac:cxnSpMkLst>
        </pc:cxnChg>
        <pc:cxnChg chg="add mod topLvl">
          <ac:chgData name="Erick Arostegui Cunza" userId="d89b6af450cec8f7" providerId="LiveId" clId="{425FBECE-6C82-4D15-AB4D-BFB933F0E302}" dt="2022-10-15T22:10:51.342" v="1354" actId="693"/>
          <ac:cxnSpMkLst>
            <pc:docMk/>
            <pc:sldMk cId="890601806" sldId="856"/>
            <ac:cxnSpMk id="21" creationId="{8B0B74F3-C5BE-869C-F033-1E2BFC9CA63A}"/>
          </ac:cxnSpMkLst>
        </pc:cxnChg>
        <pc:cxnChg chg="del mod">
          <ac:chgData name="Erick Arostegui Cunza" userId="d89b6af450cec8f7" providerId="LiveId" clId="{425FBECE-6C82-4D15-AB4D-BFB933F0E302}" dt="2022-10-15T22:08:54.205" v="1343" actId="478"/>
          <ac:cxnSpMkLst>
            <pc:docMk/>
            <pc:sldMk cId="890601806" sldId="856"/>
            <ac:cxnSpMk id="28" creationId="{A30409F9-DE24-F77E-3FA6-A2C598496624}"/>
          </ac:cxnSpMkLst>
        </pc:cxnChg>
        <pc:cxnChg chg="del mod">
          <ac:chgData name="Erick Arostegui Cunza" userId="d89b6af450cec8f7" providerId="LiveId" clId="{425FBECE-6C82-4D15-AB4D-BFB933F0E302}" dt="2022-10-15T22:08:54.205" v="1343" actId="478"/>
          <ac:cxnSpMkLst>
            <pc:docMk/>
            <pc:sldMk cId="890601806" sldId="856"/>
            <ac:cxnSpMk id="29" creationId="{5CFEBA5B-351A-8297-36A1-71F2BC62CC9F}"/>
          </ac:cxnSpMkLst>
        </pc:cxnChg>
        <pc:cxnChg chg="del mod">
          <ac:chgData name="Erick Arostegui Cunza" userId="d89b6af450cec8f7" providerId="LiveId" clId="{425FBECE-6C82-4D15-AB4D-BFB933F0E302}" dt="2022-10-15T22:08:54.205" v="1343" actId="478"/>
          <ac:cxnSpMkLst>
            <pc:docMk/>
            <pc:sldMk cId="890601806" sldId="856"/>
            <ac:cxnSpMk id="30" creationId="{8D4FB0D7-21DA-6C89-2669-317C467F7933}"/>
          </ac:cxnSpMkLst>
        </pc:cxnChg>
        <pc:cxnChg chg="del mod">
          <ac:chgData name="Erick Arostegui Cunza" userId="d89b6af450cec8f7" providerId="LiveId" clId="{425FBECE-6C82-4D15-AB4D-BFB933F0E302}" dt="2022-10-15T22:08:54.205" v="1343" actId="478"/>
          <ac:cxnSpMkLst>
            <pc:docMk/>
            <pc:sldMk cId="890601806" sldId="856"/>
            <ac:cxnSpMk id="31" creationId="{26261567-4402-34DA-FA37-CC50B44BA54B}"/>
          </ac:cxnSpMkLst>
        </pc:cxnChg>
        <pc:cxnChg chg="del mod">
          <ac:chgData name="Erick Arostegui Cunza" userId="d89b6af450cec8f7" providerId="LiveId" clId="{425FBECE-6C82-4D15-AB4D-BFB933F0E302}" dt="2022-10-15T22:08:54.205" v="1343" actId="478"/>
          <ac:cxnSpMkLst>
            <pc:docMk/>
            <pc:sldMk cId="890601806" sldId="856"/>
            <ac:cxnSpMk id="32" creationId="{2841D31F-E2E6-F1AB-65DF-5E06553A60C4}"/>
          </ac:cxnSpMkLst>
        </pc:cxnChg>
        <pc:cxnChg chg="del mod">
          <ac:chgData name="Erick Arostegui Cunza" userId="d89b6af450cec8f7" providerId="LiveId" clId="{425FBECE-6C82-4D15-AB4D-BFB933F0E302}" dt="2022-10-15T22:08:54.205" v="1343" actId="478"/>
          <ac:cxnSpMkLst>
            <pc:docMk/>
            <pc:sldMk cId="890601806" sldId="856"/>
            <ac:cxnSpMk id="33" creationId="{866C6EE9-55C1-3E0C-30AB-DB12D8C88AFF}"/>
          </ac:cxnSpMkLst>
        </pc:cxnChg>
        <pc:cxnChg chg="del mod">
          <ac:chgData name="Erick Arostegui Cunza" userId="d89b6af450cec8f7" providerId="LiveId" clId="{425FBECE-6C82-4D15-AB4D-BFB933F0E302}" dt="2022-10-15T22:08:54.205" v="1343" actId="478"/>
          <ac:cxnSpMkLst>
            <pc:docMk/>
            <pc:sldMk cId="890601806" sldId="856"/>
            <ac:cxnSpMk id="39" creationId="{EF99334E-6802-FDB4-D544-A421D7994814}"/>
          </ac:cxnSpMkLst>
        </pc:cxnChg>
        <pc:cxnChg chg="del mod">
          <ac:chgData name="Erick Arostegui Cunza" userId="d89b6af450cec8f7" providerId="LiveId" clId="{425FBECE-6C82-4D15-AB4D-BFB933F0E302}" dt="2022-10-15T22:08:54.205" v="1343" actId="478"/>
          <ac:cxnSpMkLst>
            <pc:docMk/>
            <pc:sldMk cId="890601806" sldId="856"/>
            <ac:cxnSpMk id="40" creationId="{7CB0DF1B-70B7-6534-B55D-00437299660B}"/>
          </ac:cxnSpMkLst>
        </pc:cxnChg>
        <pc:cxnChg chg="del mod">
          <ac:chgData name="Erick Arostegui Cunza" userId="d89b6af450cec8f7" providerId="LiveId" clId="{425FBECE-6C82-4D15-AB4D-BFB933F0E302}" dt="2022-10-15T22:08:54.205" v="1343" actId="478"/>
          <ac:cxnSpMkLst>
            <pc:docMk/>
            <pc:sldMk cId="890601806" sldId="856"/>
            <ac:cxnSpMk id="42" creationId="{2F04292A-ECCE-1CE5-7AEE-A9F265AC24E7}"/>
          </ac:cxnSpMkLst>
        </pc:cxnChg>
        <pc:cxnChg chg="del mod">
          <ac:chgData name="Erick Arostegui Cunza" userId="d89b6af450cec8f7" providerId="LiveId" clId="{425FBECE-6C82-4D15-AB4D-BFB933F0E302}" dt="2022-10-15T22:08:54.205" v="1343" actId="478"/>
          <ac:cxnSpMkLst>
            <pc:docMk/>
            <pc:sldMk cId="890601806" sldId="856"/>
            <ac:cxnSpMk id="43" creationId="{7BF0B6CE-0FFE-17E4-FD4E-81DDC715AB36}"/>
          </ac:cxnSpMkLst>
        </pc:cxnChg>
        <pc:cxnChg chg="del mod">
          <ac:chgData name="Erick Arostegui Cunza" userId="d89b6af450cec8f7" providerId="LiveId" clId="{425FBECE-6C82-4D15-AB4D-BFB933F0E302}" dt="2022-10-15T22:08:54.205" v="1343" actId="478"/>
          <ac:cxnSpMkLst>
            <pc:docMk/>
            <pc:sldMk cId="890601806" sldId="856"/>
            <ac:cxnSpMk id="50" creationId="{E4CC24AF-0B3E-67D4-B33E-912CE8519144}"/>
          </ac:cxnSpMkLst>
        </pc:cxnChg>
        <pc:cxnChg chg="del mod">
          <ac:chgData name="Erick Arostegui Cunza" userId="d89b6af450cec8f7" providerId="LiveId" clId="{425FBECE-6C82-4D15-AB4D-BFB933F0E302}" dt="2022-10-15T22:08:54.205" v="1343" actId="478"/>
          <ac:cxnSpMkLst>
            <pc:docMk/>
            <pc:sldMk cId="890601806" sldId="856"/>
            <ac:cxnSpMk id="51" creationId="{6A25C7C8-472D-0911-177D-B7AC8F3E3E38}"/>
          </ac:cxnSpMkLst>
        </pc:cxnChg>
        <pc:cxnChg chg="del mod">
          <ac:chgData name="Erick Arostegui Cunza" userId="d89b6af450cec8f7" providerId="LiveId" clId="{425FBECE-6C82-4D15-AB4D-BFB933F0E302}" dt="2022-10-15T22:08:54.205" v="1343" actId="478"/>
          <ac:cxnSpMkLst>
            <pc:docMk/>
            <pc:sldMk cId="890601806" sldId="856"/>
            <ac:cxnSpMk id="52" creationId="{EFF65BDE-6F01-93AF-A98E-045713974BC5}"/>
          </ac:cxnSpMkLst>
        </pc:cxnChg>
        <pc:cxnChg chg="del mod">
          <ac:chgData name="Erick Arostegui Cunza" userId="d89b6af450cec8f7" providerId="LiveId" clId="{425FBECE-6C82-4D15-AB4D-BFB933F0E302}" dt="2022-10-15T22:08:54.205" v="1343" actId="478"/>
          <ac:cxnSpMkLst>
            <pc:docMk/>
            <pc:sldMk cId="890601806" sldId="856"/>
            <ac:cxnSpMk id="53" creationId="{6F97D308-688C-33DA-299E-0AD154358CB3}"/>
          </ac:cxnSpMkLst>
        </pc:cxnChg>
        <pc:cxnChg chg="add mod topLvl">
          <ac:chgData name="Erick Arostegui Cunza" userId="d89b6af450cec8f7" providerId="LiveId" clId="{425FBECE-6C82-4D15-AB4D-BFB933F0E302}" dt="2022-10-15T22:10:51.342" v="1354" actId="693"/>
          <ac:cxnSpMkLst>
            <pc:docMk/>
            <pc:sldMk cId="890601806" sldId="856"/>
            <ac:cxnSpMk id="54" creationId="{AF94B40D-FA34-D1AD-3786-146C5643FEAA}"/>
          </ac:cxnSpMkLst>
        </pc:cxnChg>
        <pc:cxnChg chg="add mod topLvl">
          <ac:chgData name="Erick Arostegui Cunza" userId="d89b6af450cec8f7" providerId="LiveId" clId="{425FBECE-6C82-4D15-AB4D-BFB933F0E302}" dt="2022-10-15T22:10:51.342" v="1354" actId="693"/>
          <ac:cxnSpMkLst>
            <pc:docMk/>
            <pc:sldMk cId="890601806" sldId="856"/>
            <ac:cxnSpMk id="55" creationId="{4BA083D2-7075-CFFC-604C-F1D2C017A3CC}"/>
          </ac:cxnSpMkLst>
        </pc:cxnChg>
      </pc:sldChg>
      <pc:sldChg chg="addSp delSp modSp add mod">
        <pc:chgData name="Erick Arostegui Cunza" userId="d89b6af450cec8f7" providerId="LiveId" clId="{425FBECE-6C82-4D15-AB4D-BFB933F0E302}" dt="2022-10-15T22:16:19.935" v="1422" actId="20577"/>
        <pc:sldMkLst>
          <pc:docMk/>
          <pc:sldMk cId="548447279" sldId="857"/>
        </pc:sldMkLst>
        <pc:spChg chg="mod">
          <ac:chgData name="Erick Arostegui Cunza" userId="d89b6af450cec8f7" providerId="LiveId" clId="{425FBECE-6C82-4D15-AB4D-BFB933F0E302}" dt="2022-10-15T22:12:43.294" v="1363"/>
          <ac:spMkLst>
            <pc:docMk/>
            <pc:sldMk cId="548447279" sldId="857"/>
            <ac:spMk id="4" creationId="{87BA9DF7-BAB5-1384-114E-BFBE716552F7}"/>
          </ac:spMkLst>
        </pc:spChg>
        <pc:spChg chg="del">
          <ac:chgData name="Erick Arostegui Cunza" userId="d89b6af450cec8f7" providerId="LiveId" clId="{425FBECE-6C82-4D15-AB4D-BFB933F0E302}" dt="2022-10-15T22:14:08.001" v="1388" actId="478"/>
          <ac:spMkLst>
            <pc:docMk/>
            <pc:sldMk cId="548447279" sldId="857"/>
            <ac:spMk id="22" creationId="{0A977B27-7A82-2A9B-97AC-62DB6A9A85DD}"/>
          </ac:spMkLst>
        </pc:spChg>
        <pc:spChg chg="del">
          <ac:chgData name="Erick Arostegui Cunza" userId="d89b6af450cec8f7" providerId="LiveId" clId="{425FBECE-6C82-4D15-AB4D-BFB933F0E302}" dt="2022-10-15T22:14:08.001" v="1388" actId="478"/>
          <ac:spMkLst>
            <pc:docMk/>
            <pc:sldMk cId="548447279" sldId="857"/>
            <ac:spMk id="23" creationId="{5690364B-3369-B2A8-C7C7-C98953A25BB0}"/>
          </ac:spMkLst>
        </pc:spChg>
        <pc:spChg chg="del">
          <ac:chgData name="Erick Arostegui Cunza" userId="d89b6af450cec8f7" providerId="LiveId" clId="{425FBECE-6C82-4D15-AB4D-BFB933F0E302}" dt="2022-10-15T22:14:08.001" v="1388" actId="478"/>
          <ac:spMkLst>
            <pc:docMk/>
            <pc:sldMk cId="548447279" sldId="857"/>
            <ac:spMk id="24" creationId="{B5B7E4BC-9863-F3EA-2182-29AD86B72A1A}"/>
          </ac:spMkLst>
        </pc:spChg>
        <pc:spChg chg="del">
          <ac:chgData name="Erick Arostegui Cunza" userId="d89b6af450cec8f7" providerId="LiveId" clId="{425FBECE-6C82-4D15-AB4D-BFB933F0E302}" dt="2022-10-15T22:14:08.001" v="1388" actId="478"/>
          <ac:spMkLst>
            <pc:docMk/>
            <pc:sldMk cId="548447279" sldId="857"/>
            <ac:spMk id="25" creationId="{7168776D-E147-CFD5-8462-1702AC6660DA}"/>
          </ac:spMkLst>
        </pc:spChg>
        <pc:spChg chg="del">
          <ac:chgData name="Erick Arostegui Cunza" userId="d89b6af450cec8f7" providerId="LiveId" clId="{425FBECE-6C82-4D15-AB4D-BFB933F0E302}" dt="2022-10-15T22:14:08.001" v="1388" actId="478"/>
          <ac:spMkLst>
            <pc:docMk/>
            <pc:sldMk cId="548447279" sldId="857"/>
            <ac:spMk id="26" creationId="{61B0D172-F154-FB1F-4800-91EBF897E7E4}"/>
          </ac:spMkLst>
        </pc:spChg>
        <pc:spChg chg="del">
          <ac:chgData name="Erick Arostegui Cunza" userId="d89b6af450cec8f7" providerId="LiveId" clId="{425FBECE-6C82-4D15-AB4D-BFB933F0E302}" dt="2022-10-15T22:14:08.001" v="1388" actId="478"/>
          <ac:spMkLst>
            <pc:docMk/>
            <pc:sldMk cId="548447279" sldId="857"/>
            <ac:spMk id="27" creationId="{3B426138-8011-8AF3-0B35-57ACD28879E1}"/>
          </ac:spMkLst>
        </pc:spChg>
        <pc:spChg chg="mod">
          <ac:chgData name="Erick Arostegui Cunza" userId="d89b6af450cec8f7" providerId="LiveId" clId="{425FBECE-6C82-4D15-AB4D-BFB933F0E302}" dt="2022-10-15T22:16:11.430" v="1412" actId="207"/>
          <ac:spMkLst>
            <pc:docMk/>
            <pc:sldMk cId="548447279" sldId="857"/>
            <ac:spMk id="34" creationId="{7B6B2FD6-8F20-68BB-63CB-5A4C17D1E000}"/>
          </ac:spMkLst>
        </pc:spChg>
        <pc:spChg chg="add del">
          <ac:chgData name="Erick Arostegui Cunza" userId="d89b6af450cec8f7" providerId="LiveId" clId="{425FBECE-6C82-4D15-AB4D-BFB933F0E302}" dt="2022-10-15T22:14:02.909" v="1387" actId="478"/>
          <ac:spMkLst>
            <pc:docMk/>
            <pc:sldMk cId="548447279" sldId="857"/>
            <ac:spMk id="35" creationId="{0EF1DEDC-7C24-0BE5-DB21-82A9237FBF7B}"/>
          </ac:spMkLst>
        </pc:spChg>
        <pc:spChg chg="add del">
          <ac:chgData name="Erick Arostegui Cunza" userId="d89b6af450cec8f7" providerId="LiveId" clId="{425FBECE-6C82-4D15-AB4D-BFB933F0E302}" dt="2022-10-15T22:14:02.909" v="1387" actId="478"/>
          <ac:spMkLst>
            <pc:docMk/>
            <pc:sldMk cId="548447279" sldId="857"/>
            <ac:spMk id="36" creationId="{CB9ED5B7-2847-A45F-9192-DBDBF0F843C5}"/>
          </ac:spMkLst>
        </pc:spChg>
        <pc:spChg chg="add del">
          <ac:chgData name="Erick Arostegui Cunza" userId="d89b6af450cec8f7" providerId="LiveId" clId="{425FBECE-6C82-4D15-AB4D-BFB933F0E302}" dt="2022-10-15T22:14:02.909" v="1387" actId="478"/>
          <ac:spMkLst>
            <pc:docMk/>
            <pc:sldMk cId="548447279" sldId="857"/>
            <ac:spMk id="37" creationId="{038B04FB-EF4E-223B-34D6-0188B31AF21F}"/>
          </ac:spMkLst>
        </pc:spChg>
        <pc:spChg chg="add del">
          <ac:chgData name="Erick Arostegui Cunza" userId="d89b6af450cec8f7" providerId="LiveId" clId="{425FBECE-6C82-4D15-AB4D-BFB933F0E302}" dt="2022-10-15T22:14:02.909" v="1387" actId="478"/>
          <ac:spMkLst>
            <pc:docMk/>
            <pc:sldMk cId="548447279" sldId="857"/>
            <ac:spMk id="38" creationId="{523ADBC7-634A-D6FC-83CA-CDEA27BCF177}"/>
          </ac:spMkLst>
        </pc:spChg>
        <pc:spChg chg="mod">
          <ac:chgData name="Erick Arostegui Cunza" userId="d89b6af450cec8f7" providerId="LiveId" clId="{425FBECE-6C82-4D15-AB4D-BFB933F0E302}" dt="2022-10-15T22:16:19.935" v="1422" actId="20577"/>
          <ac:spMkLst>
            <pc:docMk/>
            <pc:sldMk cId="548447279" sldId="857"/>
            <ac:spMk id="41" creationId="{E48F1895-5848-9258-BF10-2E3577CFD63F}"/>
          </ac:spMkLst>
        </pc:spChg>
        <pc:spChg chg="mod">
          <ac:chgData name="Erick Arostegui Cunza" userId="d89b6af450cec8f7" providerId="LiveId" clId="{425FBECE-6C82-4D15-AB4D-BFB933F0E302}" dt="2022-10-15T22:15:54.947" v="1403" actId="255"/>
          <ac:spMkLst>
            <pc:docMk/>
            <pc:sldMk cId="548447279" sldId="857"/>
            <ac:spMk id="44" creationId="{F9B7FC66-C66D-0963-0C62-7BF28521B27E}"/>
          </ac:spMkLst>
        </pc:spChg>
        <pc:spChg chg="del">
          <ac:chgData name="Erick Arostegui Cunza" userId="d89b6af450cec8f7" providerId="LiveId" clId="{425FBECE-6C82-4D15-AB4D-BFB933F0E302}" dt="2022-10-15T22:12:51.278" v="1364" actId="478"/>
          <ac:spMkLst>
            <pc:docMk/>
            <pc:sldMk cId="548447279" sldId="857"/>
            <ac:spMk id="45" creationId="{57183162-B30B-6964-66CB-4F566254A77F}"/>
          </ac:spMkLst>
        </pc:spChg>
        <pc:spChg chg="del">
          <ac:chgData name="Erick Arostegui Cunza" userId="d89b6af450cec8f7" providerId="LiveId" clId="{425FBECE-6C82-4D15-AB4D-BFB933F0E302}" dt="2022-10-15T22:12:51.278" v="1364" actId="478"/>
          <ac:spMkLst>
            <pc:docMk/>
            <pc:sldMk cId="548447279" sldId="857"/>
            <ac:spMk id="46" creationId="{6972492E-4D70-557A-7FB1-416BEEB5ED67}"/>
          </ac:spMkLst>
        </pc:spChg>
        <pc:spChg chg="del">
          <ac:chgData name="Erick Arostegui Cunza" userId="d89b6af450cec8f7" providerId="LiveId" clId="{425FBECE-6C82-4D15-AB4D-BFB933F0E302}" dt="2022-10-15T22:12:51.278" v="1364" actId="478"/>
          <ac:spMkLst>
            <pc:docMk/>
            <pc:sldMk cId="548447279" sldId="857"/>
            <ac:spMk id="47" creationId="{24682845-099C-C552-B597-544DFD4FE961}"/>
          </ac:spMkLst>
        </pc:spChg>
        <pc:spChg chg="del">
          <ac:chgData name="Erick Arostegui Cunza" userId="d89b6af450cec8f7" providerId="LiveId" clId="{425FBECE-6C82-4D15-AB4D-BFB933F0E302}" dt="2022-10-15T22:12:51.278" v="1364" actId="478"/>
          <ac:spMkLst>
            <pc:docMk/>
            <pc:sldMk cId="548447279" sldId="857"/>
            <ac:spMk id="48" creationId="{4228F0C4-8D4D-793A-86EB-A6EE66B013AF}"/>
          </ac:spMkLst>
        </pc:spChg>
        <pc:spChg chg="del">
          <ac:chgData name="Erick Arostegui Cunza" userId="d89b6af450cec8f7" providerId="LiveId" clId="{425FBECE-6C82-4D15-AB4D-BFB933F0E302}" dt="2022-10-15T22:12:51.278" v="1364" actId="478"/>
          <ac:spMkLst>
            <pc:docMk/>
            <pc:sldMk cId="548447279" sldId="857"/>
            <ac:spMk id="49" creationId="{F29754EC-7A0F-27A4-8697-4CF983E8A299}"/>
          </ac:spMkLst>
        </pc:spChg>
        <pc:cxnChg chg="mod">
          <ac:chgData name="Erick Arostegui Cunza" userId="d89b6af450cec8f7" providerId="LiveId" clId="{425FBECE-6C82-4D15-AB4D-BFB933F0E302}" dt="2022-10-15T22:14:02.909" v="1387" actId="478"/>
          <ac:cxnSpMkLst>
            <pc:docMk/>
            <pc:sldMk cId="548447279" sldId="857"/>
            <ac:cxnSpMk id="28" creationId="{A30409F9-DE24-F77E-3FA6-A2C598496624}"/>
          </ac:cxnSpMkLst>
        </pc:cxnChg>
        <pc:cxnChg chg="del mod">
          <ac:chgData name="Erick Arostegui Cunza" userId="d89b6af450cec8f7" providerId="LiveId" clId="{425FBECE-6C82-4D15-AB4D-BFB933F0E302}" dt="2022-10-15T22:14:08.001" v="1388" actId="478"/>
          <ac:cxnSpMkLst>
            <pc:docMk/>
            <pc:sldMk cId="548447279" sldId="857"/>
            <ac:cxnSpMk id="29" creationId="{5CFEBA5B-351A-8297-36A1-71F2BC62CC9F}"/>
          </ac:cxnSpMkLst>
        </pc:cxnChg>
        <pc:cxnChg chg="del mod">
          <ac:chgData name="Erick Arostegui Cunza" userId="d89b6af450cec8f7" providerId="LiveId" clId="{425FBECE-6C82-4D15-AB4D-BFB933F0E302}" dt="2022-10-15T22:14:08.001" v="1388" actId="478"/>
          <ac:cxnSpMkLst>
            <pc:docMk/>
            <pc:sldMk cId="548447279" sldId="857"/>
            <ac:cxnSpMk id="30" creationId="{8D4FB0D7-21DA-6C89-2669-317C467F7933}"/>
          </ac:cxnSpMkLst>
        </pc:cxnChg>
        <pc:cxnChg chg="del mod">
          <ac:chgData name="Erick Arostegui Cunza" userId="d89b6af450cec8f7" providerId="LiveId" clId="{425FBECE-6C82-4D15-AB4D-BFB933F0E302}" dt="2022-10-15T22:14:08.001" v="1388" actId="478"/>
          <ac:cxnSpMkLst>
            <pc:docMk/>
            <pc:sldMk cId="548447279" sldId="857"/>
            <ac:cxnSpMk id="31" creationId="{26261567-4402-34DA-FA37-CC50B44BA54B}"/>
          </ac:cxnSpMkLst>
        </pc:cxnChg>
        <pc:cxnChg chg="del mod">
          <ac:chgData name="Erick Arostegui Cunza" userId="d89b6af450cec8f7" providerId="LiveId" clId="{425FBECE-6C82-4D15-AB4D-BFB933F0E302}" dt="2022-10-15T22:14:08.001" v="1388" actId="478"/>
          <ac:cxnSpMkLst>
            <pc:docMk/>
            <pc:sldMk cId="548447279" sldId="857"/>
            <ac:cxnSpMk id="32" creationId="{2841D31F-E2E6-F1AB-65DF-5E06553A60C4}"/>
          </ac:cxnSpMkLst>
        </pc:cxnChg>
        <pc:cxnChg chg="del mod">
          <ac:chgData name="Erick Arostegui Cunza" userId="d89b6af450cec8f7" providerId="LiveId" clId="{425FBECE-6C82-4D15-AB4D-BFB933F0E302}" dt="2022-10-15T22:14:08.001" v="1388" actId="478"/>
          <ac:cxnSpMkLst>
            <pc:docMk/>
            <pc:sldMk cId="548447279" sldId="857"/>
            <ac:cxnSpMk id="33" creationId="{866C6EE9-55C1-3E0C-30AB-DB12D8C88AFF}"/>
          </ac:cxnSpMkLst>
        </pc:cxnChg>
        <pc:cxnChg chg="add del mod">
          <ac:chgData name="Erick Arostegui Cunza" userId="d89b6af450cec8f7" providerId="LiveId" clId="{425FBECE-6C82-4D15-AB4D-BFB933F0E302}" dt="2022-10-15T22:14:02.909" v="1387" actId="478"/>
          <ac:cxnSpMkLst>
            <pc:docMk/>
            <pc:sldMk cId="548447279" sldId="857"/>
            <ac:cxnSpMk id="39" creationId="{EF99334E-6802-FDB4-D544-A421D7994814}"/>
          </ac:cxnSpMkLst>
        </pc:cxnChg>
        <pc:cxnChg chg="add del mod">
          <ac:chgData name="Erick Arostegui Cunza" userId="d89b6af450cec8f7" providerId="LiveId" clId="{425FBECE-6C82-4D15-AB4D-BFB933F0E302}" dt="2022-10-15T22:14:02.909" v="1387" actId="478"/>
          <ac:cxnSpMkLst>
            <pc:docMk/>
            <pc:sldMk cId="548447279" sldId="857"/>
            <ac:cxnSpMk id="40" creationId="{7CB0DF1B-70B7-6534-B55D-00437299660B}"/>
          </ac:cxnSpMkLst>
        </pc:cxnChg>
        <pc:cxnChg chg="add del mod">
          <ac:chgData name="Erick Arostegui Cunza" userId="d89b6af450cec8f7" providerId="LiveId" clId="{425FBECE-6C82-4D15-AB4D-BFB933F0E302}" dt="2022-10-15T22:14:02.909" v="1387" actId="478"/>
          <ac:cxnSpMkLst>
            <pc:docMk/>
            <pc:sldMk cId="548447279" sldId="857"/>
            <ac:cxnSpMk id="42" creationId="{2F04292A-ECCE-1CE5-7AEE-A9F265AC24E7}"/>
          </ac:cxnSpMkLst>
        </pc:cxnChg>
        <pc:cxnChg chg="mod ord">
          <ac:chgData name="Erick Arostegui Cunza" userId="d89b6af450cec8f7" providerId="LiveId" clId="{425FBECE-6C82-4D15-AB4D-BFB933F0E302}" dt="2022-10-15T22:14:50.859" v="1392" actId="167"/>
          <ac:cxnSpMkLst>
            <pc:docMk/>
            <pc:sldMk cId="548447279" sldId="857"/>
            <ac:cxnSpMk id="43" creationId="{7BF0B6CE-0FFE-17E4-FD4E-81DDC715AB36}"/>
          </ac:cxnSpMkLst>
        </pc:cxnChg>
        <pc:cxnChg chg="del mod">
          <ac:chgData name="Erick Arostegui Cunza" userId="d89b6af450cec8f7" providerId="LiveId" clId="{425FBECE-6C82-4D15-AB4D-BFB933F0E302}" dt="2022-10-15T22:12:51.278" v="1364" actId="478"/>
          <ac:cxnSpMkLst>
            <pc:docMk/>
            <pc:sldMk cId="548447279" sldId="857"/>
            <ac:cxnSpMk id="50" creationId="{E4CC24AF-0B3E-67D4-B33E-912CE8519144}"/>
          </ac:cxnSpMkLst>
        </pc:cxnChg>
        <pc:cxnChg chg="del mod">
          <ac:chgData name="Erick Arostegui Cunza" userId="d89b6af450cec8f7" providerId="LiveId" clId="{425FBECE-6C82-4D15-AB4D-BFB933F0E302}" dt="2022-10-15T22:12:51.278" v="1364" actId="478"/>
          <ac:cxnSpMkLst>
            <pc:docMk/>
            <pc:sldMk cId="548447279" sldId="857"/>
            <ac:cxnSpMk id="51" creationId="{6A25C7C8-472D-0911-177D-B7AC8F3E3E38}"/>
          </ac:cxnSpMkLst>
        </pc:cxnChg>
        <pc:cxnChg chg="del mod">
          <ac:chgData name="Erick Arostegui Cunza" userId="d89b6af450cec8f7" providerId="LiveId" clId="{425FBECE-6C82-4D15-AB4D-BFB933F0E302}" dt="2022-10-15T22:12:51.278" v="1364" actId="478"/>
          <ac:cxnSpMkLst>
            <pc:docMk/>
            <pc:sldMk cId="548447279" sldId="857"/>
            <ac:cxnSpMk id="52" creationId="{EFF65BDE-6F01-93AF-A98E-045713974BC5}"/>
          </ac:cxnSpMkLst>
        </pc:cxnChg>
        <pc:cxnChg chg="del mod">
          <ac:chgData name="Erick Arostegui Cunza" userId="d89b6af450cec8f7" providerId="LiveId" clId="{425FBECE-6C82-4D15-AB4D-BFB933F0E302}" dt="2022-10-15T22:12:51.278" v="1364" actId="478"/>
          <ac:cxnSpMkLst>
            <pc:docMk/>
            <pc:sldMk cId="548447279" sldId="857"/>
            <ac:cxnSpMk id="53" creationId="{6F97D308-688C-33DA-299E-0AD154358CB3}"/>
          </ac:cxnSpMkLst>
        </pc:cxnChg>
      </pc:sldChg>
      <pc:sldChg chg="modSp add mod">
        <pc:chgData name="Erick Arostegui Cunza" userId="d89b6af450cec8f7" providerId="LiveId" clId="{425FBECE-6C82-4D15-AB4D-BFB933F0E302}" dt="2022-10-15T22:14:29.615" v="1390"/>
        <pc:sldMkLst>
          <pc:docMk/>
          <pc:sldMk cId="1150251791" sldId="858"/>
        </pc:sldMkLst>
        <pc:spChg chg="mod">
          <ac:chgData name="Erick Arostegui Cunza" userId="d89b6af450cec8f7" providerId="LiveId" clId="{425FBECE-6C82-4D15-AB4D-BFB933F0E302}" dt="2022-10-15T22:14:29.615" v="1390"/>
          <ac:spMkLst>
            <pc:docMk/>
            <pc:sldMk cId="1150251791" sldId="858"/>
            <ac:spMk id="4" creationId="{87BA9DF7-BAB5-1384-114E-BFBE716552F7}"/>
          </ac:spMkLst>
        </pc:spChg>
      </pc:sldChg>
      <pc:sldChg chg="add del">
        <pc:chgData name="Erick Arostegui Cunza" userId="d89b6af450cec8f7" providerId="LiveId" clId="{425FBECE-6C82-4D15-AB4D-BFB933F0E302}" dt="2022-10-15T22:17:58.292" v="1424"/>
        <pc:sldMkLst>
          <pc:docMk/>
          <pc:sldMk cId="765589957" sldId="859"/>
        </pc:sldMkLst>
      </pc:sldChg>
      <pc:sldChg chg="delSp modSp add mod">
        <pc:chgData name="Erick Arostegui Cunza" userId="d89b6af450cec8f7" providerId="LiveId" clId="{425FBECE-6C82-4D15-AB4D-BFB933F0E302}" dt="2022-10-15T22:21:37.563" v="1467"/>
        <pc:sldMkLst>
          <pc:docMk/>
          <pc:sldMk cId="1478325835" sldId="859"/>
        </pc:sldMkLst>
        <pc:spChg chg="mod">
          <ac:chgData name="Erick Arostegui Cunza" userId="d89b6af450cec8f7" providerId="LiveId" clId="{425FBECE-6C82-4D15-AB4D-BFB933F0E302}" dt="2022-10-15T22:21:32.755" v="1466" actId="1076"/>
          <ac:spMkLst>
            <pc:docMk/>
            <pc:sldMk cId="1478325835" sldId="859"/>
            <ac:spMk id="3" creationId="{F2D89177-AC43-E6AB-6FBC-DF9E1ED3F533}"/>
          </ac:spMkLst>
        </pc:spChg>
        <pc:spChg chg="mod">
          <ac:chgData name="Erick Arostegui Cunza" userId="d89b6af450cec8f7" providerId="LiveId" clId="{425FBECE-6C82-4D15-AB4D-BFB933F0E302}" dt="2022-10-15T22:21:37.563" v="1467"/>
          <ac:spMkLst>
            <pc:docMk/>
            <pc:sldMk cId="1478325835" sldId="859"/>
            <ac:spMk id="4" creationId="{87BA9DF7-BAB5-1384-114E-BFBE716552F7}"/>
          </ac:spMkLst>
        </pc:spChg>
        <pc:spChg chg="mod">
          <ac:chgData name="Erick Arostegui Cunza" userId="d89b6af450cec8f7" providerId="LiveId" clId="{425FBECE-6C82-4D15-AB4D-BFB933F0E302}" dt="2022-10-15T22:19:27.090" v="1441" actId="6549"/>
          <ac:spMkLst>
            <pc:docMk/>
            <pc:sldMk cId="1478325835" sldId="859"/>
            <ac:spMk id="9" creationId="{56C889CB-F393-4BCE-A5E8-AA9AC2D328BD}"/>
          </ac:spMkLst>
        </pc:spChg>
        <pc:spChg chg="del">
          <ac:chgData name="Erick Arostegui Cunza" userId="d89b6af450cec8f7" providerId="LiveId" clId="{425FBECE-6C82-4D15-AB4D-BFB933F0E302}" dt="2022-10-15T22:19:57.194" v="1452" actId="478"/>
          <ac:spMkLst>
            <pc:docMk/>
            <pc:sldMk cId="1478325835" sldId="859"/>
            <ac:spMk id="18" creationId="{E03269D8-4E94-4A26-77F0-2DB302645D68}"/>
          </ac:spMkLst>
        </pc:spChg>
        <pc:spChg chg="del mod">
          <ac:chgData name="Erick Arostegui Cunza" userId="d89b6af450cec8f7" providerId="LiveId" clId="{425FBECE-6C82-4D15-AB4D-BFB933F0E302}" dt="2022-10-15T22:20:00.635" v="1454" actId="478"/>
          <ac:spMkLst>
            <pc:docMk/>
            <pc:sldMk cId="1478325835" sldId="859"/>
            <ac:spMk id="21" creationId="{80668BF3-E70B-AA7E-61C2-16B3EAD5E4F9}"/>
          </ac:spMkLst>
        </pc:spChg>
        <pc:grpChg chg="mod">
          <ac:chgData name="Erick Arostegui Cunza" userId="d89b6af450cec8f7" providerId="LiveId" clId="{425FBECE-6C82-4D15-AB4D-BFB933F0E302}" dt="2022-10-15T22:20:16.318" v="1456" actId="1076"/>
          <ac:grpSpMkLst>
            <pc:docMk/>
            <pc:sldMk cId="1478325835" sldId="859"/>
            <ac:grpSpMk id="5" creationId="{C9DFC03D-1F08-8221-AE29-CA2A473A6C3E}"/>
          </ac:grpSpMkLst>
        </pc:grpChg>
      </pc:sldChg>
      <pc:sldChg chg="addSp modSp add del mod">
        <pc:chgData name="Erick Arostegui Cunza" userId="d89b6af450cec8f7" providerId="LiveId" clId="{425FBECE-6C82-4D15-AB4D-BFB933F0E302}" dt="2022-10-15T22:19:18.165" v="1439" actId="47"/>
        <pc:sldMkLst>
          <pc:docMk/>
          <pc:sldMk cId="1663309850" sldId="859"/>
        </pc:sldMkLst>
        <pc:spChg chg="mod">
          <ac:chgData name="Erick Arostegui Cunza" userId="d89b6af450cec8f7" providerId="LiveId" clId="{425FBECE-6C82-4D15-AB4D-BFB933F0E302}" dt="2022-10-15T22:18:14.859" v="1436" actId="6549"/>
          <ac:spMkLst>
            <pc:docMk/>
            <pc:sldMk cId="1663309850" sldId="859"/>
            <ac:spMk id="2" creationId="{AEEF1D64-F824-DDD8-2A53-A6143FA36197}"/>
          </ac:spMkLst>
        </pc:spChg>
        <pc:cxnChg chg="add mod">
          <ac:chgData name="Erick Arostegui Cunza" userId="d89b6af450cec8f7" providerId="LiveId" clId="{425FBECE-6C82-4D15-AB4D-BFB933F0E302}" dt="2022-10-15T22:18:45.572" v="1438" actId="208"/>
          <ac:cxnSpMkLst>
            <pc:docMk/>
            <pc:sldMk cId="1663309850" sldId="859"/>
            <ac:cxnSpMk id="3" creationId="{D2B3BC76-13D2-7622-C0C5-F47B28A735E8}"/>
          </ac:cxnSpMkLst>
        </pc:cxnChg>
      </pc:sldChg>
      <pc:sldChg chg="modSp add del mod">
        <pc:chgData name="Erick Arostegui Cunza" userId="d89b6af450cec8f7" providerId="LiveId" clId="{425FBECE-6C82-4D15-AB4D-BFB933F0E302}" dt="2022-10-15T22:23:39.416" v="1470" actId="2696"/>
        <pc:sldMkLst>
          <pc:docMk/>
          <pc:sldMk cId="2169643340" sldId="860"/>
        </pc:sldMkLst>
        <pc:spChg chg="mod">
          <ac:chgData name="Erick Arostegui Cunza" userId="d89b6af450cec8f7" providerId="LiveId" clId="{425FBECE-6C82-4D15-AB4D-BFB933F0E302}" dt="2022-10-15T22:23:14.754" v="1469"/>
          <ac:spMkLst>
            <pc:docMk/>
            <pc:sldMk cId="2169643340" sldId="860"/>
            <ac:spMk id="4" creationId="{87BA9DF7-BAB5-1384-114E-BFBE716552F7}"/>
          </ac:spMkLst>
        </pc:spChg>
      </pc:sldChg>
      <pc:sldChg chg="addSp delSp modSp add mod ord">
        <pc:chgData name="Erick Arostegui Cunza" userId="d89b6af450cec8f7" providerId="LiveId" clId="{425FBECE-6C82-4D15-AB4D-BFB933F0E302}" dt="2022-10-15T22:41:47.021" v="1683" actId="207"/>
        <pc:sldMkLst>
          <pc:docMk/>
          <pc:sldMk cId="4174718296" sldId="860"/>
        </pc:sldMkLst>
        <pc:spChg chg="del">
          <ac:chgData name="Erick Arostegui Cunza" userId="d89b6af450cec8f7" providerId="LiveId" clId="{425FBECE-6C82-4D15-AB4D-BFB933F0E302}" dt="2022-10-15T22:24:17.034" v="1500" actId="478"/>
          <ac:spMkLst>
            <pc:docMk/>
            <pc:sldMk cId="4174718296" sldId="860"/>
            <ac:spMk id="3" creationId="{F2D89177-AC43-E6AB-6FBC-DF9E1ED3F533}"/>
          </ac:spMkLst>
        </pc:spChg>
        <pc:spChg chg="mod">
          <ac:chgData name="Erick Arostegui Cunza" userId="d89b6af450cec8f7" providerId="LiveId" clId="{425FBECE-6C82-4D15-AB4D-BFB933F0E302}" dt="2022-10-15T22:24:03.790" v="1498" actId="20577"/>
          <ac:spMkLst>
            <pc:docMk/>
            <pc:sldMk cId="4174718296" sldId="860"/>
            <ac:spMk id="4" creationId="{87BA9DF7-BAB5-1384-114E-BFBE716552F7}"/>
          </ac:spMkLst>
        </pc:spChg>
        <pc:spChg chg="mod">
          <ac:chgData name="Erick Arostegui Cunza" userId="d89b6af450cec8f7" providerId="LiveId" clId="{425FBECE-6C82-4D15-AB4D-BFB933F0E302}" dt="2022-10-15T22:24:30.032" v="1503" actId="2711"/>
          <ac:spMkLst>
            <pc:docMk/>
            <pc:sldMk cId="4174718296" sldId="860"/>
            <ac:spMk id="21" creationId="{3B343C26-B11A-E205-2F99-96A6694D736A}"/>
          </ac:spMkLst>
        </pc:spChg>
        <pc:spChg chg="mod">
          <ac:chgData name="Erick Arostegui Cunza" userId="d89b6af450cec8f7" providerId="LiveId" clId="{425FBECE-6C82-4D15-AB4D-BFB933F0E302}" dt="2022-10-15T22:24:30.032" v="1503" actId="2711"/>
          <ac:spMkLst>
            <pc:docMk/>
            <pc:sldMk cId="4174718296" sldId="860"/>
            <ac:spMk id="22" creationId="{C3208633-2D36-6B69-A36B-AAA5DC1B295F}"/>
          </ac:spMkLst>
        </pc:spChg>
        <pc:spChg chg="mod">
          <ac:chgData name="Erick Arostegui Cunza" userId="d89b6af450cec8f7" providerId="LiveId" clId="{425FBECE-6C82-4D15-AB4D-BFB933F0E302}" dt="2022-10-15T22:24:30.032" v="1503" actId="2711"/>
          <ac:spMkLst>
            <pc:docMk/>
            <pc:sldMk cId="4174718296" sldId="860"/>
            <ac:spMk id="23" creationId="{93EE414C-6DB0-AE72-407D-00E280E7D953}"/>
          </ac:spMkLst>
        </pc:spChg>
        <pc:spChg chg="mod">
          <ac:chgData name="Erick Arostegui Cunza" userId="d89b6af450cec8f7" providerId="LiveId" clId="{425FBECE-6C82-4D15-AB4D-BFB933F0E302}" dt="2022-10-15T22:24:30.032" v="1503" actId="2711"/>
          <ac:spMkLst>
            <pc:docMk/>
            <pc:sldMk cId="4174718296" sldId="860"/>
            <ac:spMk id="24" creationId="{37F1EAF3-8508-F8B2-F930-92D37A7201B1}"/>
          </ac:spMkLst>
        </pc:spChg>
        <pc:spChg chg="mod">
          <ac:chgData name="Erick Arostegui Cunza" userId="d89b6af450cec8f7" providerId="LiveId" clId="{425FBECE-6C82-4D15-AB4D-BFB933F0E302}" dt="2022-10-15T22:24:30.032" v="1503" actId="2711"/>
          <ac:spMkLst>
            <pc:docMk/>
            <pc:sldMk cId="4174718296" sldId="860"/>
            <ac:spMk id="26" creationId="{3B187E45-5813-8CF6-9B35-08BD01DB205A}"/>
          </ac:spMkLst>
        </pc:spChg>
        <pc:spChg chg="mod">
          <ac:chgData name="Erick Arostegui Cunza" userId="d89b6af450cec8f7" providerId="LiveId" clId="{425FBECE-6C82-4D15-AB4D-BFB933F0E302}" dt="2022-10-15T22:24:30.032" v="1503" actId="2711"/>
          <ac:spMkLst>
            <pc:docMk/>
            <pc:sldMk cId="4174718296" sldId="860"/>
            <ac:spMk id="27" creationId="{8787F446-7C2F-D2FD-D534-C94C0E8E302F}"/>
          </ac:spMkLst>
        </pc:spChg>
        <pc:spChg chg="mod">
          <ac:chgData name="Erick Arostegui Cunza" userId="d89b6af450cec8f7" providerId="LiveId" clId="{425FBECE-6C82-4D15-AB4D-BFB933F0E302}" dt="2022-10-15T22:24:30.032" v="1503" actId="2711"/>
          <ac:spMkLst>
            <pc:docMk/>
            <pc:sldMk cId="4174718296" sldId="860"/>
            <ac:spMk id="28" creationId="{7F3A2476-B6C7-9AA2-6172-D927C1659E73}"/>
          </ac:spMkLst>
        </pc:spChg>
        <pc:spChg chg="mod">
          <ac:chgData name="Erick Arostegui Cunza" userId="d89b6af450cec8f7" providerId="LiveId" clId="{425FBECE-6C82-4D15-AB4D-BFB933F0E302}" dt="2022-10-15T22:24:30.032" v="1503" actId="2711"/>
          <ac:spMkLst>
            <pc:docMk/>
            <pc:sldMk cId="4174718296" sldId="860"/>
            <ac:spMk id="30" creationId="{98FDC0AA-A026-D0E6-A95F-FE01932F208C}"/>
          </ac:spMkLst>
        </pc:spChg>
        <pc:spChg chg="mod">
          <ac:chgData name="Erick Arostegui Cunza" userId="d89b6af450cec8f7" providerId="LiveId" clId="{425FBECE-6C82-4D15-AB4D-BFB933F0E302}" dt="2022-10-15T22:24:30.032" v="1503" actId="2711"/>
          <ac:spMkLst>
            <pc:docMk/>
            <pc:sldMk cId="4174718296" sldId="860"/>
            <ac:spMk id="31" creationId="{F9FE80F7-14EA-8DBC-E7D0-1FA281AA27B9}"/>
          </ac:spMkLst>
        </pc:spChg>
        <pc:spChg chg="del mod">
          <ac:chgData name="Erick Arostegui Cunza" userId="d89b6af450cec8f7" providerId="LiveId" clId="{425FBECE-6C82-4D15-AB4D-BFB933F0E302}" dt="2022-10-15T22:24:54.818" v="1505" actId="478"/>
          <ac:spMkLst>
            <pc:docMk/>
            <pc:sldMk cId="4174718296" sldId="860"/>
            <ac:spMk id="32" creationId="{7700384D-FE61-6B00-4C9B-3CF9295AA297}"/>
          </ac:spMkLst>
        </pc:spChg>
        <pc:spChg chg="add del mod">
          <ac:chgData name="Erick Arostegui Cunza" userId="d89b6af450cec8f7" providerId="LiveId" clId="{425FBECE-6C82-4D15-AB4D-BFB933F0E302}" dt="2022-10-15T22:36:46.667" v="1507" actId="478"/>
          <ac:spMkLst>
            <pc:docMk/>
            <pc:sldMk cId="4174718296" sldId="860"/>
            <ac:spMk id="33" creationId="{7D2F59BB-F6F4-4FE2-8576-236E14C7E468}"/>
          </ac:spMkLst>
        </pc:spChg>
        <pc:spChg chg="add del mod">
          <ac:chgData name="Erick Arostegui Cunza" userId="d89b6af450cec8f7" providerId="LiveId" clId="{425FBECE-6C82-4D15-AB4D-BFB933F0E302}" dt="2022-10-15T22:36:46.667" v="1507" actId="478"/>
          <ac:spMkLst>
            <pc:docMk/>
            <pc:sldMk cId="4174718296" sldId="860"/>
            <ac:spMk id="34" creationId="{5777DE77-80C3-F52A-D835-BCE96E595E47}"/>
          </ac:spMkLst>
        </pc:spChg>
        <pc:spChg chg="add del mod">
          <ac:chgData name="Erick Arostegui Cunza" userId="d89b6af450cec8f7" providerId="LiveId" clId="{425FBECE-6C82-4D15-AB4D-BFB933F0E302}" dt="2022-10-15T22:36:46.667" v="1507" actId="478"/>
          <ac:spMkLst>
            <pc:docMk/>
            <pc:sldMk cId="4174718296" sldId="860"/>
            <ac:spMk id="35" creationId="{0A28A6CF-34D8-3177-B299-B6923ECE08B5}"/>
          </ac:spMkLst>
        </pc:spChg>
        <pc:spChg chg="add mod">
          <ac:chgData name="Erick Arostegui Cunza" userId="d89b6af450cec8f7" providerId="LiveId" clId="{425FBECE-6C82-4D15-AB4D-BFB933F0E302}" dt="2022-10-15T22:41:47.021" v="1683" actId="207"/>
          <ac:spMkLst>
            <pc:docMk/>
            <pc:sldMk cId="4174718296" sldId="860"/>
            <ac:spMk id="36" creationId="{BDA48500-4C3B-A6A5-44AA-D0CC64930947}"/>
          </ac:spMkLst>
        </pc:spChg>
        <pc:spChg chg="add mod">
          <ac:chgData name="Erick Arostegui Cunza" userId="d89b6af450cec8f7" providerId="LiveId" clId="{425FBECE-6C82-4D15-AB4D-BFB933F0E302}" dt="2022-10-15T22:41:47.021" v="1683" actId="207"/>
          <ac:spMkLst>
            <pc:docMk/>
            <pc:sldMk cId="4174718296" sldId="860"/>
            <ac:spMk id="37" creationId="{0BA3B8E4-5D18-95E8-C483-5143A0959FE2}"/>
          </ac:spMkLst>
        </pc:spChg>
        <pc:spChg chg="add mod">
          <ac:chgData name="Erick Arostegui Cunza" userId="d89b6af450cec8f7" providerId="LiveId" clId="{425FBECE-6C82-4D15-AB4D-BFB933F0E302}" dt="2022-10-15T22:37:08.588" v="1512" actId="571"/>
          <ac:spMkLst>
            <pc:docMk/>
            <pc:sldMk cId="4174718296" sldId="860"/>
            <ac:spMk id="38" creationId="{9B3B8D62-3C5F-6D8B-EC0C-7C9D1EBACCFC}"/>
          </ac:spMkLst>
        </pc:spChg>
        <pc:spChg chg="add mod">
          <ac:chgData name="Erick Arostegui Cunza" userId="d89b6af450cec8f7" providerId="LiveId" clId="{425FBECE-6C82-4D15-AB4D-BFB933F0E302}" dt="2022-10-15T22:37:08.588" v="1512" actId="571"/>
          <ac:spMkLst>
            <pc:docMk/>
            <pc:sldMk cId="4174718296" sldId="860"/>
            <ac:spMk id="39" creationId="{357538C8-7F68-24BF-6CA9-F8F041A045A3}"/>
          </ac:spMkLst>
        </pc:spChg>
        <pc:spChg chg="add mod">
          <ac:chgData name="Erick Arostegui Cunza" userId="d89b6af450cec8f7" providerId="LiveId" clId="{425FBECE-6C82-4D15-AB4D-BFB933F0E302}" dt="2022-10-15T22:41:47.021" v="1683" actId="207"/>
          <ac:spMkLst>
            <pc:docMk/>
            <pc:sldMk cId="4174718296" sldId="860"/>
            <ac:spMk id="40" creationId="{7296B21F-047E-BFBE-6C27-05B9B369EB8E}"/>
          </ac:spMkLst>
        </pc:spChg>
        <pc:spChg chg="add mod">
          <ac:chgData name="Erick Arostegui Cunza" userId="d89b6af450cec8f7" providerId="LiveId" clId="{425FBECE-6C82-4D15-AB4D-BFB933F0E302}" dt="2022-10-15T22:39:02.923" v="1607" actId="1076"/>
          <ac:spMkLst>
            <pc:docMk/>
            <pc:sldMk cId="4174718296" sldId="860"/>
            <ac:spMk id="42" creationId="{54BF81C1-5DF2-8E90-7C47-0998564E3700}"/>
          </ac:spMkLst>
        </pc:spChg>
        <pc:spChg chg="add mod">
          <ac:chgData name="Erick Arostegui Cunza" userId="d89b6af450cec8f7" providerId="LiveId" clId="{425FBECE-6C82-4D15-AB4D-BFB933F0E302}" dt="2022-10-15T22:39:24.651" v="1640" actId="20577"/>
          <ac:spMkLst>
            <pc:docMk/>
            <pc:sldMk cId="4174718296" sldId="860"/>
            <ac:spMk id="43" creationId="{D380957C-841C-B5B6-5CF1-AC817D30522D}"/>
          </ac:spMkLst>
        </pc:spChg>
        <pc:spChg chg="add mod">
          <ac:chgData name="Erick Arostegui Cunza" userId="d89b6af450cec8f7" providerId="LiveId" clId="{425FBECE-6C82-4D15-AB4D-BFB933F0E302}" dt="2022-10-15T22:39:34.455" v="1668" actId="20577"/>
          <ac:spMkLst>
            <pc:docMk/>
            <pc:sldMk cId="4174718296" sldId="860"/>
            <ac:spMk id="44" creationId="{6F41F38D-F055-A086-626D-A359AF1BC77E}"/>
          </ac:spMkLst>
        </pc:spChg>
        <pc:spChg chg="add del">
          <ac:chgData name="Erick Arostegui Cunza" userId="d89b6af450cec8f7" providerId="LiveId" clId="{425FBECE-6C82-4D15-AB4D-BFB933F0E302}" dt="2022-10-15T22:40:09.008" v="1670" actId="22"/>
          <ac:spMkLst>
            <pc:docMk/>
            <pc:sldMk cId="4174718296" sldId="860"/>
            <ac:spMk id="46" creationId="{2336899A-D599-2FA8-5F60-A69868239ED8}"/>
          </ac:spMkLst>
        </pc:spChg>
        <pc:grpChg chg="del">
          <ac:chgData name="Erick Arostegui Cunza" userId="d89b6af450cec8f7" providerId="LiveId" clId="{425FBECE-6C82-4D15-AB4D-BFB933F0E302}" dt="2022-10-15T22:24:13.618" v="1499" actId="478"/>
          <ac:grpSpMkLst>
            <pc:docMk/>
            <pc:sldMk cId="4174718296" sldId="860"/>
            <ac:grpSpMk id="5" creationId="{C9DFC03D-1F08-8221-AE29-CA2A473A6C3E}"/>
          </ac:grpSpMkLst>
        </pc:grpChg>
        <pc:grpChg chg="add del mod">
          <ac:chgData name="Erick Arostegui Cunza" userId="d89b6af450cec8f7" providerId="LiveId" clId="{425FBECE-6C82-4D15-AB4D-BFB933F0E302}" dt="2022-10-15T22:24:59.457" v="1506" actId="478"/>
          <ac:grpSpMkLst>
            <pc:docMk/>
            <pc:sldMk cId="4174718296" sldId="860"/>
            <ac:grpSpMk id="18" creationId="{79F513CF-3ABA-7A74-7899-25169110F678}"/>
          </ac:grpSpMkLst>
        </pc:grpChg>
        <pc:grpChg chg="add del mod">
          <ac:chgData name="Erick Arostegui Cunza" userId="d89b6af450cec8f7" providerId="LiveId" clId="{425FBECE-6C82-4D15-AB4D-BFB933F0E302}" dt="2022-10-15T22:24:59.457" v="1506" actId="478"/>
          <ac:grpSpMkLst>
            <pc:docMk/>
            <pc:sldMk cId="4174718296" sldId="860"/>
            <ac:grpSpMk id="25" creationId="{2FB3B568-CC8F-2FEE-91D2-83B3383ACCFC}"/>
          </ac:grpSpMkLst>
        </pc:grpChg>
        <pc:grpChg chg="add del mod">
          <ac:chgData name="Erick Arostegui Cunza" userId="d89b6af450cec8f7" providerId="LiveId" clId="{425FBECE-6C82-4D15-AB4D-BFB933F0E302}" dt="2022-10-15T22:24:59.457" v="1506" actId="478"/>
          <ac:grpSpMkLst>
            <pc:docMk/>
            <pc:sldMk cId="4174718296" sldId="860"/>
            <ac:grpSpMk id="29" creationId="{8BDD20C1-59AE-2D3A-6F10-BC7E046D12F3}"/>
          </ac:grpSpMkLst>
        </pc:grpChg>
        <pc:cxnChg chg="del">
          <ac:chgData name="Erick Arostegui Cunza" userId="d89b6af450cec8f7" providerId="LiveId" clId="{425FBECE-6C82-4D15-AB4D-BFB933F0E302}" dt="2022-10-15T22:24:13.618" v="1499" actId="478"/>
          <ac:cxnSpMkLst>
            <pc:docMk/>
            <pc:sldMk cId="4174718296" sldId="860"/>
            <ac:cxnSpMk id="2" creationId="{06E07423-D105-B2B4-E1CF-965FA08E7715}"/>
          </ac:cxnSpMkLst>
        </pc:cxnChg>
        <pc:cxnChg chg="mod">
          <ac:chgData name="Erick Arostegui Cunza" userId="d89b6af450cec8f7" providerId="LiveId" clId="{425FBECE-6C82-4D15-AB4D-BFB933F0E302}" dt="2022-10-15T22:24:13.618" v="1499" actId="478"/>
          <ac:cxnSpMkLst>
            <pc:docMk/>
            <pc:sldMk cId="4174718296" sldId="860"/>
            <ac:cxnSpMk id="13" creationId="{BB25FA4F-D114-62BC-803B-1727E051B7B5}"/>
          </ac:cxnSpMkLst>
        </pc:cxnChg>
        <pc:cxnChg chg="mod">
          <ac:chgData name="Erick Arostegui Cunza" userId="d89b6af450cec8f7" providerId="LiveId" clId="{425FBECE-6C82-4D15-AB4D-BFB933F0E302}" dt="2022-10-15T22:24:13.618" v="1499" actId="478"/>
          <ac:cxnSpMkLst>
            <pc:docMk/>
            <pc:sldMk cId="4174718296" sldId="860"/>
            <ac:cxnSpMk id="14" creationId="{BDB0B928-05BE-FE3E-A292-C2B0AF034B79}"/>
          </ac:cxnSpMkLst>
        </pc:cxnChg>
        <pc:cxnChg chg="mod">
          <ac:chgData name="Erick Arostegui Cunza" userId="d89b6af450cec8f7" providerId="LiveId" clId="{425FBECE-6C82-4D15-AB4D-BFB933F0E302}" dt="2022-10-15T22:24:13.618" v="1499" actId="478"/>
          <ac:cxnSpMkLst>
            <pc:docMk/>
            <pc:sldMk cId="4174718296" sldId="860"/>
            <ac:cxnSpMk id="15" creationId="{E57DB6BB-D369-1D37-E2A3-35890D642056}"/>
          </ac:cxnSpMkLst>
        </pc:cxnChg>
        <pc:cxnChg chg="mod">
          <ac:chgData name="Erick Arostegui Cunza" userId="d89b6af450cec8f7" providerId="LiveId" clId="{425FBECE-6C82-4D15-AB4D-BFB933F0E302}" dt="2022-10-15T22:24:13.618" v="1499" actId="478"/>
          <ac:cxnSpMkLst>
            <pc:docMk/>
            <pc:sldMk cId="4174718296" sldId="860"/>
            <ac:cxnSpMk id="16" creationId="{75E81582-027A-D1D6-8E3F-5676B6A21B88}"/>
          </ac:cxnSpMkLst>
        </pc:cxnChg>
        <pc:cxnChg chg="mod">
          <ac:chgData name="Erick Arostegui Cunza" userId="d89b6af450cec8f7" providerId="LiveId" clId="{425FBECE-6C82-4D15-AB4D-BFB933F0E302}" dt="2022-10-15T22:24:13.618" v="1499" actId="478"/>
          <ac:cxnSpMkLst>
            <pc:docMk/>
            <pc:sldMk cId="4174718296" sldId="860"/>
            <ac:cxnSpMk id="20" creationId="{694319F0-9DDF-DA4C-53F2-3151E43FB202}"/>
          </ac:cxnSpMkLst>
        </pc:cxnChg>
      </pc:sldChg>
      <pc:sldChg chg="modSp add mod">
        <pc:chgData name="Erick Arostegui Cunza" userId="d89b6af450cec8f7" providerId="LiveId" clId="{425FBECE-6C82-4D15-AB4D-BFB933F0E302}" dt="2022-10-15T22:42:20.129" v="1688" actId="207"/>
        <pc:sldMkLst>
          <pc:docMk/>
          <pc:sldMk cId="777121283" sldId="861"/>
        </pc:sldMkLst>
        <pc:spChg chg="mod">
          <ac:chgData name="Erick Arostegui Cunza" userId="d89b6af450cec8f7" providerId="LiveId" clId="{425FBECE-6C82-4D15-AB4D-BFB933F0E302}" dt="2022-10-15T22:42:20.129" v="1688" actId="207"/>
          <ac:spMkLst>
            <pc:docMk/>
            <pc:sldMk cId="777121283" sldId="861"/>
            <ac:spMk id="40" creationId="{7296B21F-047E-BFBE-6C27-05B9B369EB8E}"/>
          </ac:spMkLst>
        </pc:spChg>
      </pc:sldChg>
      <pc:sldChg chg="add del">
        <pc:chgData name="Erick Arostegui Cunza" userId="d89b6af450cec8f7" providerId="LiveId" clId="{425FBECE-6C82-4D15-AB4D-BFB933F0E302}" dt="2022-10-15T22:41:19.036" v="1681"/>
        <pc:sldMkLst>
          <pc:docMk/>
          <pc:sldMk cId="1223387682" sldId="861"/>
        </pc:sldMkLst>
      </pc:sldChg>
      <pc:sldChg chg="add del">
        <pc:chgData name="Erick Arostegui Cunza" userId="d89b6af450cec8f7" providerId="LiveId" clId="{425FBECE-6C82-4D15-AB4D-BFB933F0E302}" dt="2022-10-15T22:40:20.364" v="1672"/>
        <pc:sldMkLst>
          <pc:docMk/>
          <pc:sldMk cId="3194758707" sldId="861"/>
        </pc:sldMkLst>
      </pc:sldChg>
      <pc:sldChg chg="addSp delSp modSp add mod">
        <pc:chgData name="Erick Arostegui Cunza" userId="d89b6af450cec8f7" providerId="LiveId" clId="{425FBECE-6C82-4D15-AB4D-BFB933F0E302}" dt="2022-10-15T22:43:32.541" v="1696"/>
        <pc:sldMkLst>
          <pc:docMk/>
          <pc:sldMk cId="249974532" sldId="862"/>
        </pc:sldMkLst>
        <pc:spChg chg="add mod">
          <ac:chgData name="Erick Arostegui Cunza" userId="d89b6af450cec8f7" providerId="LiveId" clId="{425FBECE-6C82-4D15-AB4D-BFB933F0E302}" dt="2022-10-15T22:43:20.982" v="1694" actId="1076"/>
          <ac:spMkLst>
            <pc:docMk/>
            <pc:sldMk cId="249974532" sldId="862"/>
            <ac:spMk id="2" creationId="{93B7EEF3-33C6-7174-FEC3-D80AC803ADB5}"/>
          </ac:spMkLst>
        </pc:spChg>
        <pc:spChg chg="add del mod">
          <ac:chgData name="Erick Arostegui Cunza" userId="d89b6af450cec8f7" providerId="LiveId" clId="{425FBECE-6C82-4D15-AB4D-BFB933F0E302}" dt="2022-10-15T22:43:32.541" v="1696"/>
          <ac:spMkLst>
            <pc:docMk/>
            <pc:sldMk cId="249974532" sldId="862"/>
            <ac:spMk id="3" creationId="{F2BEEF36-50C8-B2D6-191F-444D5A204802}"/>
          </ac:spMkLst>
        </pc:spChg>
        <pc:spChg chg="mod">
          <ac:chgData name="Erick Arostegui Cunza" userId="d89b6af450cec8f7" providerId="LiveId" clId="{425FBECE-6C82-4D15-AB4D-BFB933F0E302}" dt="2022-10-15T22:43:08.928" v="1690"/>
          <ac:spMkLst>
            <pc:docMk/>
            <pc:sldMk cId="249974532" sldId="862"/>
            <ac:spMk id="4" creationId="{87BA9DF7-BAB5-1384-114E-BFBE716552F7}"/>
          </ac:spMkLst>
        </pc:spChg>
        <pc:spChg chg="del">
          <ac:chgData name="Erick Arostegui Cunza" userId="d89b6af450cec8f7" providerId="LiveId" clId="{425FBECE-6C82-4D15-AB4D-BFB933F0E302}" dt="2022-10-15T22:43:15.251" v="1691" actId="478"/>
          <ac:spMkLst>
            <pc:docMk/>
            <pc:sldMk cId="249974532" sldId="862"/>
            <ac:spMk id="36" creationId="{BDA48500-4C3B-A6A5-44AA-D0CC64930947}"/>
          </ac:spMkLst>
        </pc:spChg>
        <pc:spChg chg="del">
          <ac:chgData name="Erick Arostegui Cunza" userId="d89b6af450cec8f7" providerId="LiveId" clId="{425FBECE-6C82-4D15-AB4D-BFB933F0E302}" dt="2022-10-15T22:43:15.251" v="1691" actId="478"/>
          <ac:spMkLst>
            <pc:docMk/>
            <pc:sldMk cId="249974532" sldId="862"/>
            <ac:spMk id="37" creationId="{0BA3B8E4-5D18-95E8-C483-5143A0959FE2}"/>
          </ac:spMkLst>
        </pc:spChg>
        <pc:spChg chg="del">
          <ac:chgData name="Erick Arostegui Cunza" userId="d89b6af450cec8f7" providerId="LiveId" clId="{425FBECE-6C82-4D15-AB4D-BFB933F0E302}" dt="2022-10-15T22:43:15.251" v="1691" actId="478"/>
          <ac:spMkLst>
            <pc:docMk/>
            <pc:sldMk cId="249974532" sldId="862"/>
            <ac:spMk id="40" creationId="{7296B21F-047E-BFBE-6C27-05B9B369EB8E}"/>
          </ac:spMkLst>
        </pc:spChg>
        <pc:spChg chg="del">
          <ac:chgData name="Erick Arostegui Cunza" userId="d89b6af450cec8f7" providerId="LiveId" clId="{425FBECE-6C82-4D15-AB4D-BFB933F0E302}" dt="2022-10-15T22:43:15.251" v="1691" actId="478"/>
          <ac:spMkLst>
            <pc:docMk/>
            <pc:sldMk cId="249974532" sldId="862"/>
            <ac:spMk id="42" creationId="{54BF81C1-5DF2-8E90-7C47-0998564E3700}"/>
          </ac:spMkLst>
        </pc:spChg>
        <pc:spChg chg="del">
          <ac:chgData name="Erick Arostegui Cunza" userId="d89b6af450cec8f7" providerId="LiveId" clId="{425FBECE-6C82-4D15-AB4D-BFB933F0E302}" dt="2022-10-15T22:43:15.251" v="1691" actId="478"/>
          <ac:spMkLst>
            <pc:docMk/>
            <pc:sldMk cId="249974532" sldId="862"/>
            <ac:spMk id="43" creationId="{D380957C-841C-B5B6-5CF1-AC817D30522D}"/>
          </ac:spMkLst>
        </pc:spChg>
        <pc:spChg chg="del">
          <ac:chgData name="Erick Arostegui Cunza" userId="d89b6af450cec8f7" providerId="LiveId" clId="{425FBECE-6C82-4D15-AB4D-BFB933F0E302}" dt="2022-10-15T22:43:15.251" v="1691" actId="478"/>
          <ac:spMkLst>
            <pc:docMk/>
            <pc:sldMk cId="249974532" sldId="862"/>
            <ac:spMk id="44" creationId="{6F41F38D-F055-A086-626D-A359AF1BC77E}"/>
          </ac:spMkLst>
        </pc:spChg>
      </pc:sldChg>
      <pc:sldChg chg="addSp delSp modSp add mod ord">
        <pc:chgData name="Erick Arostegui Cunza" userId="d89b6af450cec8f7" providerId="LiveId" clId="{425FBECE-6C82-4D15-AB4D-BFB933F0E302}" dt="2022-10-15T22:43:59.799" v="1706"/>
        <pc:sldMkLst>
          <pc:docMk/>
          <pc:sldMk cId="2704153694" sldId="863"/>
        </pc:sldMkLst>
        <pc:spChg chg="del">
          <ac:chgData name="Erick Arostegui Cunza" userId="d89b6af450cec8f7" providerId="LiveId" clId="{425FBECE-6C82-4D15-AB4D-BFB933F0E302}" dt="2022-10-15T22:43:38.321" v="1698" actId="478"/>
          <ac:spMkLst>
            <pc:docMk/>
            <pc:sldMk cId="2704153694" sldId="863"/>
            <ac:spMk id="2" creationId="{93B7EEF3-33C6-7174-FEC3-D80AC803ADB5}"/>
          </ac:spMkLst>
        </pc:spChg>
        <pc:spChg chg="add mod">
          <ac:chgData name="Erick Arostegui Cunza" userId="d89b6af450cec8f7" providerId="LiveId" clId="{425FBECE-6C82-4D15-AB4D-BFB933F0E302}" dt="2022-10-15T22:43:48.187" v="1702" actId="1076"/>
          <ac:spMkLst>
            <pc:docMk/>
            <pc:sldMk cId="2704153694" sldId="863"/>
            <ac:spMk id="3" creationId="{2C0AAA95-A245-B1CD-89A1-D53CC58406A4}"/>
          </ac:spMkLst>
        </pc:spChg>
      </pc:sldChg>
      <pc:sldChg chg="addSp delSp modSp add mod">
        <pc:chgData name="Erick Arostegui Cunza" userId="d89b6af450cec8f7" providerId="LiveId" clId="{425FBECE-6C82-4D15-AB4D-BFB933F0E302}" dt="2022-10-15T22:53:16.443" v="1895" actId="20577"/>
        <pc:sldMkLst>
          <pc:docMk/>
          <pc:sldMk cId="1172201342" sldId="864"/>
        </pc:sldMkLst>
        <pc:spChg chg="del">
          <ac:chgData name="Erick Arostegui Cunza" userId="d89b6af450cec8f7" providerId="LiveId" clId="{425FBECE-6C82-4D15-AB4D-BFB933F0E302}" dt="2022-10-15T22:44:16.810" v="1708" actId="478"/>
          <ac:spMkLst>
            <pc:docMk/>
            <pc:sldMk cId="1172201342" sldId="864"/>
            <ac:spMk id="3" creationId="{2C0AAA95-A245-B1CD-89A1-D53CC58406A4}"/>
          </ac:spMkLst>
        </pc:spChg>
        <pc:spChg chg="add mod">
          <ac:chgData name="Erick Arostegui Cunza" userId="d89b6af450cec8f7" providerId="LiveId" clId="{425FBECE-6C82-4D15-AB4D-BFB933F0E302}" dt="2022-10-15T22:50:35.468" v="1853" actId="14100"/>
          <ac:spMkLst>
            <pc:docMk/>
            <pc:sldMk cId="1172201342" sldId="864"/>
            <ac:spMk id="5" creationId="{4D177D86-B299-F1F2-5D17-C5A42ED441B7}"/>
          </ac:spMkLst>
        </pc:spChg>
        <pc:spChg chg="add mod">
          <ac:chgData name="Erick Arostegui Cunza" userId="d89b6af450cec8f7" providerId="LiveId" clId="{425FBECE-6C82-4D15-AB4D-BFB933F0E302}" dt="2022-10-15T22:45:33.778" v="1728" actId="571"/>
          <ac:spMkLst>
            <pc:docMk/>
            <pc:sldMk cId="1172201342" sldId="864"/>
            <ac:spMk id="6" creationId="{C5249FF7-C87C-8551-5F0F-2F7305297BB2}"/>
          </ac:spMkLst>
        </pc:spChg>
        <pc:spChg chg="add mod">
          <ac:chgData name="Erick Arostegui Cunza" userId="d89b6af450cec8f7" providerId="LiveId" clId="{425FBECE-6C82-4D15-AB4D-BFB933F0E302}" dt="2022-10-15T22:51:22.458" v="1859" actId="1076"/>
          <ac:spMkLst>
            <pc:docMk/>
            <pc:sldMk cId="1172201342" sldId="864"/>
            <ac:spMk id="7" creationId="{47965846-D642-E01C-DCDB-800299D8D143}"/>
          </ac:spMkLst>
        </pc:spChg>
        <pc:spChg chg="add mod">
          <ac:chgData name="Erick Arostegui Cunza" userId="d89b6af450cec8f7" providerId="LiveId" clId="{425FBECE-6C82-4D15-AB4D-BFB933F0E302}" dt="2022-10-15T22:50:35.468" v="1853" actId="14100"/>
          <ac:spMkLst>
            <pc:docMk/>
            <pc:sldMk cId="1172201342" sldId="864"/>
            <ac:spMk id="8" creationId="{903F8C2C-1912-0BED-DFC6-551CB27119E7}"/>
          </ac:spMkLst>
        </pc:spChg>
        <pc:spChg chg="add mod">
          <ac:chgData name="Erick Arostegui Cunza" userId="d89b6af450cec8f7" providerId="LiveId" clId="{425FBECE-6C82-4D15-AB4D-BFB933F0E302}" dt="2022-10-15T22:50:35.468" v="1853" actId="14100"/>
          <ac:spMkLst>
            <pc:docMk/>
            <pc:sldMk cId="1172201342" sldId="864"/>
            <ac:spMk id="10" creationId="{A6507FD7-E00B-75D5-CD0F-0B262CB8507C}"/>
          </ac:spMkLst>
        </pc:spChg>
        <pc:spChg chg="add mod">
          <ac:chgData name="Erick Arostegui Cunza" userId="d89b6af450cec8f7" providerId="LiveId" clId="{425FBECE-6C82-4D15-AB4D-BFB933F0E302}" dt="2022-10-15T22:46:37.982" v="1753" actId="571"/>
          <ac:spMkLst>
            <pc:docMk/>
            <pc:sldMk cId="1172201342" sldId="864"/>
            <ac:spMk id="11" creationId="{6AF62D31-7B81-FEEC-A8DE-A2812D09D0C2}"/>
          </ac:spMkLst>
        </pc:spChg>
        <pc:spChg chg="add mod">
          <ac:chgData name="Erick Arostegui Cunza" userId="d89b6af450cec8f7" providerId="LiveId" clId="{425FBECE-6C82-4D15-AB4D-BFB933F0E302}" dt="2022-10-15T22:51:30.636" v="1861" actId="14100"/>
          <ac:spMkLst>
            <pc:docMk/>
            <pc:sldMk cId="1172201342" sldId="864"/>
            <ac:spMk id="12" creationId="{7A73282B-45CA-895C-0AB0-2D86AFE12939}"/>
          </ac:spMkLst>
        </pc:spChg>
        <pc:spChg chg="add mod">
          <ac:chgData name="Erick Arostegui Cunza" userId="d89b6af450cec8f7" providerId="LiveId" clId="{425FBECE-6C82-4D15-AB4D-BFB933F0E302}" dt="2022-10-15T22:52:00.393" v="1876" actId="1076"/>
          <ac:spMkLst>
            <pc:docMk/>
            <pc:sldMk cId="1172201342" sldId="864"/>
            <ac:spMk id="13" creationId="{4D6FB7B8-94AE-5B01-C508-D5F6C779BB76}"/>
          </ac:spMkLst>
        </pc:spChg>
        <pc:spChg chg="add mod">
          <ac:chgData name="Erick Arostegui Cunza" userId="d89b6af450cec8f7" providerId="LiveId" clId="{425FBECE-6C82-4D15-AB4D-BFB933F0E302}" dt="2022-10-15T22:50:56.821" v="1855" actId="1582"/>
          <ac:spMkLst>
            <pc:docMk/>
            <pc:sldMk cId="1172201342" sldId="864"/>
            <ac:spMk id="14" creationId="{0EA866AA-99D4-2F46-A2E7-58288BF2BA52}"/>
          </ac:spMkLst>
        </pc:spChg>
        <pc:spChg chg="add mod">
          <ac:chgData name="Erick Arostegui Cunza" userId="d89b6af450cec8f7" providerId="LiveId" clId="{425FBECE-6C82-4D15-AB4D-BFB933F0E302}" dt="2022-10-15T22:51:07.376" v="1856" actId="571"/>
          <ac:spMkLst>
            <pc:docMk/>
            <pc:sldMk cId="1172201342" sldId="864"/>
            <ac:spMk id="15" creationId="{A90865CC-EDD4-EF3A-5DD9-32231B7870F6}"/>
          </ac:spMkLst>
        </pc:spChg>
        <pc:spChg chg="add mod">
          <ac:chgData name="Erick Arostegui Cunza" userId="d89b6af450cec8f7" providerId="LiveId" clId="{425FBECE-6C82-4D15-AB4D-BFB933F0E302}" dt="2022-10-15T22:51:38.281" v="1863" actId="571"/>
          <ac:spMkLst>
            <pc:docMk/>
            <pc:sldMk cId="1172201342" sldId="864"/>
            <ac:spMk id="16" creationId="{93707EF9-87E2-CB29-79AA-10AC991FDE47}"/>
          </ac:spMkLst>
        </pc:spChg>
        <pc:spChg chg="add mod">
          <ac:chgData name="Erick Arostegui Cunza" userId="d89b6af450cec8f7" providerId="LiveId" clId="{425FBECE-6C82-4D15-AB4D-BFB933F0E302}" dt="2022-10-15T22:51:38.281" v="1863" actId="571"/>
          <ac:spMkLst>
            <pc:docMk/>
            <pc:sldMk cId="1172201342" sldId="864"/>
            <ac:spMk id="17" creationId="{3B2BFFF3-2A22-C606-DBD5-AC0362F07F15}"/>
          </ac:spMkLst>
        </pc:spChg>
        <pc:spChg chg="add mod">
          <ac:chgData name="Erick Arostegui Cunza" userId="d89b6af450cec8f7" providerId="LiveId" clId="{425FBECE-6C82-4D15-AB4D-BFB933F0E302}" dt="2022-10-15T22:53:16.443" v="1895" actId="20577"/>
          <ac:spMkLst>
            <pc:docMk/>
            <pc:sldMk cId="1172201342" sldId="864"/>
            <ac:spMk id="18" creationId="{5F2E1A0D-8C5D-FE9C-8493-5D84513452BE}"/>
          </ac:spMkLst>
        </pc:spChg>
        <pc:spChg chg="add mod">
          <ac:chgData name="Erick Arostegui Cunza" userId="d89b6af450cec8f7" providerId="LiveId" clId="{425FBECE-6C82-4D15-AB4D-BFB933F0E302}" dt="2022-10-15T22:53:06.873" v="1888" actId="1076"/>
          <ac:spMkLst>
            <pc:docMk/>
            <pc:sldMk cId="1172201342" sldId="864"/>
            <ac:spMk id="19" creationId="{F0FDA19D-FB1C-248D-5A3E-44E3E3ED3041}"/>
          </ac:spMkLst>
        </pc:spChg>
        <pc:spChg chg="add mod">
          <ac:chgData name="Erick Arostegui Cunza" userId="d89b6af450cec8f7" providerId="LiveId" clId="{425FBECE-6C82-4D15-AB4D-BFB933F0E302}" dt="2022-10-15T22:52:42.512" v="1881" actId="571"/>
          <ac:spMkLst>
            <pc:docMk/>
            <pc:sldMk cId="1172201342" sldId="864"/>
            <ac:spMk id="20" creationId="{6609DFFA-A73F-0717-7176-C24EA6B86CBF}"/>
          </ac:spMkLst>
        </pc:spChg>
        <pc:spChg chg="add mod">
          <ac:chgData name="Erick Arostegui Cunza" userId="d89b6af450cec8f7" providerId="LiveId" clId="{425FBECE-6C82-4D15-AB4D-BFB933F0E302}" dt="2022-10-15T22:52:48.873" v="1884" actId="1076"/>
          <ac:spMkLst>
            <pc:docMk/>
            <pc:sldMk cId="1172201342" sldId="864"/>
            <ac:spMk id="21" creationId="{5912E9C7-4D06-760F-5FA4-2FC8D11D8C46}"/>
          </ac:spMkLst>
        </pc:spChg>
        <pc:picChg chg="add del mod">
          <ac:chgData name="Erick Arostegui Cunza" userId="d89b6af450cec8f7" providerId="LiveId" clId="{425FBECE-6C82-4D15-AB4D-BFB933F0E302}" dt="2022-10-15T22:44:29.375" v="1711" actId="478"/>
          <ac:picMkLst>
            <pc:docMk/>
            <pc:sldMk cId="1172201342" sldId="864"/>
            <ac:picMk id="2" creationId="{AF8E5BB0-8A96-EF65-2579-540670154056}"/>
          </ac:picMkLst>
        </pc:picChg>
      </pc:sldChg>
      <pc:sldChg chg="add ord">
        <pc:chgData name="Erick Arostegui Cunza" userId="d89b6af450cec8f7" providerId="LiveId" clId="{425FBECE-6C82-4D15-AB4D-BFB933F0E302}" dt="2022-10-15T23:25:59.446" v="2013"/>
        <pc:sldMkLst>
          <pc:docMk/>
          <pc:sldMk cId="3231886317" sldId="865"/>
        </pc:sldMkLst>
      </pc:sldChg>
      <pc:sldChg chg="addSp delSp modSp add mod">
        <pc:chgData name="Erick Arostegui Cunza" userId="d89b6af450cec8f7" providerId="LiveId" clId="{425FBECE-6C82-4D15-AB4D-BFB933F0E302}" dt="2022-10-15T23:25:19.552" v="2011"/>
        <pc:sldMkLst>
          <pc:docMk/>
          <pc:sldMk cId="2378701006" sldId="866"/>
        </pc:sldMkLst>
        <pc:spChg chg="mod">
          <ac:chgData name="Erick Arostegui Cunza" userId="d89b6af450cec8f7" providerId="LiveId" clId="{425FBECE-6C82-4D15-AB4D-BFB933F0E302}" dt="2022-10-15T23:19:43.883" v="1982"/>
          <ac:spMkLst>
            <pc:docMk/>
            <pc:sldMk cId="2378701006" sldId="866"/>
            <ac:spMk id="2" creationId="{5DB8D454-FB28-109A-D7EB-79021C3C7A4D}"/>
          </ac:spMkLst>
        </pc:spChg>
        <pc:spChg chg="del">
          <ac:chgData name="Erick Arostegui Cunza" userId="d89b6af450cec8f7" providerId="LiveId" clId="{425FBECE-6C82-4D15-AB4D-BFB933F0E302}" dt="2022-10-15T23:18:50.812" v="1975" actId="478"/>
          <ac:spMkLst>
            <pc:docMk/>
            <pc:sldMk cId="2378701006" sldId="866"/>
            <ac:spMk id="3" creationId="{9CE4B58C-BBDA-DB6C-C1A7-8BFFF4AD52DF}"/>
          </ac:spMkLst>
        </pc:spChg>
        <pc:spChg chg="mod">
          <ac:chgData name="Erick Arostegui Cunza" userId="d89b6af450cec8f7" providerId="LiveId" clId="{425FBECE-6C82-4D15-AB4D-BFB933F0E302}" dt="2022-10-15T23:18:42.664" v="1974" actId="20577"/>
          <ac:spMkLst>
            <pc:docMk/>
            <pc:sldMk cId="2378701006" sldId="866"/>
            <ac:spMk id="4" creationId="{87BA9DF7-BAB5-1384-114E-BFBE716552F7}"/>
          </ac:spMkLst>
        </pc:spChg>
        <pc:spChg chg="mod">
          <ac:chgData name="Erick Arostegui Cunza" userId="d89b6af450cec8f7" providerId="LiveId" clId="{425FBECE-6C82-4D15-AB4D-BFB933F0E302}" dt="2022-10-15T23:19:15.995" v="1978"/>
          <ac:spMkLst>
            <pc:docMk/>
            <pc:sldMk cId="2378701006" sldId="866"/>
            <ac:spMk id="5" creationId="{1E5DEF2D-B59A-C792-98CA-AABA814744D5}"/>
          </ac:spMkLst>
        </pc:spChg>
        <pc:spChg chg="mod">
          <ac:chgData name="Erick Arostegui Cunza" userId="d89b6af450cec8f7" providerId="LiveId" clId="{425FBECE-6C82-4D15-AB4D-BFB933F0E302}" dt="2022-10-15T23:19:22.759" v="1979"/>
          <ac:spMkLst>
            <pc:docMk/>
            <pc:sldMk cId="2378701006" sldId="866"/>
            <ac:spMk id="8" creationId="{D5F0D645-9E7C-5078-5D84-7EFE7D66D7FD}"/>
          </ac:spMkLst>
        </pc:spChg>
        <pc:spChg chg="del">
          <ac:chgData name="Erick Arostegui Cunza" userId="d89b6af450cec8f7" providerId="LiveId" clId="{425FBECE-6C82-4D15-AB4D-BFB933F0E302}" dt="2022-10-15T23:18:50.812" v="1975" actId="478"/>
          <ac:spMkLst>
            <pc:docMk/>
            <pc:sldMk cId="2378701006" sldId="866"/>
            <ac:spMk id="10" creationId="{98628DF9-8B93-A7A0-1D64-D23A10FF6115}"/>
          </ac:spMkLst>
        </pc:spChg>
        <pc:spChg chg="mod">
          <ac:chgData name="Erick Arostegui Cunza" userId="d89b6af450cec8f7" providerId="LiveId" clId="{425FBECE-6C82-4D15-AB4D-BFB933F0E302}" dt="2022-10-15T23:19:34.456" v="1981" actId="1076"/>
          <ac:spMkLst>
            <pc:docMk/>
            <pc:sldMk cId="2378701006" sldId="866"/>
            <ac:spMk id="11" creationId="{B315CC94-8E7E-9E9B-358A-004DE95DEF1B}"/>
          </ac:spMkLst>
        </pc:spChg>
        <pc:picChg chg="add del mod">
          <ac:chgData name="Erick Arostegui Cunza" userId="d89b6af450cec8f7" providerId="LiveId" clId="{425FBECE-6C82-4D15-AB4D-BFB933F0E302}" dt="2022-10-15T23:21:16.523" v="1986" actId="21"/>
          <ac:picMkLst>
            <pc:docMk/>
            <pc:sldMk cId="2378701006" sldId="866"/>
            <ac:picMk id="12" creationId="{B9C0ABFC-19D1-02A7-E002-8EF5504887AC}"/>
          </ac:picMkLst>
        </pc:picChg>
        <pc:picChg chg="add mod">
          <ac:chgData name="Erick Arostegui Cunza" userId="d89b6af450cec8f7" providerId="LiveId" clId="{425FBECE-6C82-4D15-AB4D-BFB933F0E302}" dt="2022-10-15T23:21:21.439" v="1989" actId="1366"/>
          <ac:picMkLst>
            <pc:docMk/>
            <pc:sldMk cId="2378701006" sldId="866"/>
            <ac:picMk id="13" creationId="{DAC6A3D3-177E-9BE8-4C60-D9C511D01118}"/>
          </ac:picMkLst>
        </pc:picChg>
        <pc:picChg chg="add del mod">
          <ac:chgData name="Erick Arostegui Cunza" userId="d89b6af450cec8f7" providerId="LiveId" clId="{425FBECE-6C82-4D15-AB4D-BFB933F0E302}" dt="2022-10-15T23:22:14.323" v="1994" actId="21"/>
          <ac:picMkLst>
            <pc:docMk/>
            <pc:sldMk cId="2378701006" sldId="866"/>
            <ac:picMk id="15" creationId="{41D10F9A-5D60-54B7-22A9-7EEE8C844230}"/>
          </ac:picMkLst>
        </pc:picChg>
        <pc:picChg chg="del mod">
          <ac:chgData name="Erick Arostegui Cunza" userId="d89b6af450cec8f7" providerId="LiveId" clId="{425FBECE-6C82-4D15-AB4D-BFB933F0E302}" dt="2022-10-15T23:21:17.637" v="1987" actId="478"/>
          <ac:picMkLst>
            <pc:docMk/>
            <pc:sldMk cId="2378701006" sldId="866"/>
            <ac:picMk id="16" creationId="{43D6A5E9-1D71-9158-CF2A-3C54DB98C278}"/>
          </ac:picMkLst>
        </pc:picChg>
        <pc:picChg chg="add mod">
          <ac:chgData name="Erick Arostegui Cunza" userId="d89b6af450cec8f7" providerId="LiveId" clId="{425FBECE-6C82-4D15-AB4D-BFB933F0E302}" dt="2022-10-15T23:22:15.877" v="1996"/>
          <ac:picMkLst>
            <pc:docMk/>
            <pc:sldMk cId="2378701006" sldId="866"/>
            <ac:picMk id="17" creationId="{701A2AB9-FF03-3395-E4DD-49B3871A6763}"/>
          </ac:picMkLst>
        </pc:picChg>
        <pc:picChg chg="del mod">
          <ac:chgData name="Erick Arostegui Cunza" userId="d89b6af450cec8f7" providerId="LiveId" clId="{425FBECE-6C82-4D15-AB4D-BFB933F0E302}" dt="2022-10-15T23:22:15.556" v="1995" actId="478"/>
          <ac:picMkLst>
            <pc:docMk/>
            <pc:sldMk cId="2378701006" sldId="866"/>
            <ac:picMk id="19" creationId="{167686AC-7A68-57F3-8DEC-30BB46EA5BE4}"/>
          </ac:picMkLst>
        </pc:picChg>
        <pc:picChg chg="add del mod">
          <ac:chgData name="Erick Arostegui Cunza" userId="d89b6af450cec8f7" providerId="LiveId" clId="{425FBECE-6C82-4D15-AB4D-BFB933F0E302}" dt="2022-10-15T23:23:20.760" v="1998"/>
          <ac:picMkLst>
            <pc:docMk/>
            <pc:sldMk cId="2378701006" sldId="866"/>
            <ac:picMk id="20" creationId="{B3755165-BDED-C50C-03BE-7C401CBDA166}"/>
          </ac:picMkLst>
        </pc:picChg>
        <pc:picChg chg="add del mod">
          <ac:chgData name="Erick Arostegui Cunza" userId="d89b6af450cec8f7" providerId="LiveId" clId="{425FBECE-6C82-4D15-AB4D-BFB933F0E302}" dt="2022-10-15T23:23:53.250" v="2003" actId="21"/>
          <ac:picMkLst>
            <pc:docMk/>
            <pc:sldMk cId="2378701006" sldId="866"/>
            <ac:picMk id="22" creationId="{9D024D58-519F-77AA-E7CD-1ADAA657718F}"/>
          </ac:picMkLst>
        </pc:picChg>
        <pc:picChg chg="del">
          <ac:chgData name="Erick Arostegui Cunza" userId="d89b6af450cec8f7" providerId="LiveId" clId="{425FBECE-6C82-4D15-AB4D-BFB933F0E302}" dt="2022-10-15T23:18:50.812" v="1975" actId="478"/>
          <ac:picMkLst>
            <pc:docMk/>
            <pc:sldMk cId="2378701006" sldId="866"/>
            <ac:picMk id="23" creationId="{1556F6FA-6492-DD95-1E2D-99AB7A2D56B2}"/>
          </ac:picMkLst>
        </pc:picChg>
        <pc:picChg chg="add mod">
          <ac:chgData name="Erick Arostegui Cunza" userId="d89b6af450cec8f7" providerId="LiveId" clId="{425FBECE-6C82-4D15-AB4D-BFB933F0E302}" dt="2022-10-15T23:24:00.811" v="2006" actId="1366"/>
          <ac:picMkLst>
            <pc:docMk/>
            <pc:sldMk cId="2378701006" sldId="866"/>
            <ac:picMk id="24" creationId="{DAD7C01F-DDB9-7A29-639C-EC49FCB398D3}"/>
          </ac:picMkLst>
        </pc:picChg>
        <pc:picChg chg="add del mod">
          <ac:chgData name="Erick Arostegui Cunza" userId="d89b6af450cec8f7" providerId="LiveId" clId="{425FBECE-6C82-4D15-AB4D-BFB933F0E302}" dt="2022-10-15T23:25:18.383" v="2009" actId="21"/>
          <ac:picMkLst>
            <pc:docMk/>
            <pc:sldMk cId="2378701006" sldId="866"/>
            <ac:picMk id="25" creationId="{B6091D18-6255-8542-4E12-378834A70F2E}"/>
          </ac:picMkLst>
        </pc:picChg>
        <pc:picChg chg="add mod">
          <ac:chgData name="Erick Arostegui Cunza" userId="d89b6af450cec8f7" providerId="LiveId" clId="{425FBECE-6C82-4D15-AB4D-BFB933F0E302}" dt="2022-10-15T23:25:19.552" v="2011"/>
          <ac:picMkLst>
            <pc:docMk/>
            <pc:sldMk cId="2378701006" sldId="866"/>
            <ac:picMk id="26" creationId="{2C2CCA33-EEE1-E883-6C8F-6E7A9444AF99}"/>
          </ac:picMkLst>
        </pc:picChg>
        <pc:picChg chg="del mod">
          <ac:chgData name="Erick Arostegui Cunza" userId="d89b6af450cec8f7" providerId="LiveId" clId="{425FBECE-6C82-4D15-AB4D-BFB933F0E302}" dt="2022-10-15T23:23:55.324" v="2004" actId="478"/>
          <ac:picMkLst>
            <pc:docMk/>
            <pc:sldMk cId="2378701006" sldId="866"/>
            <ac:picMk id="27" creationId="{D60D852F-BBBD-6806-5103-CCB7A3332843}"/>
          </ac:picMkLst>
        </pc:picChg>
        <pc:picChg chg="del mod">
          <ac:chgData name="Erick Arostegui Cunza" userId="d89b6af450cec8f7" providerId="LiveId" clId="{425FBECE-6C82-4D15-AB4D-BFB933F0E302}" dt="2022-10-15T23:25:19.355" v="2010" actId="478"/>
          <ac:picMkLst>
            <pc:docMk/>
            <pc:sldMk cId="2378701006" sldId="866"/>
            <ac:picMk id="32" creationId="{E55A3F82-3984-B838-5F0F-B087835E81FB}"/>
          </ac:picMkLst>
        </pc:picChg>
        <pc:picChg chg="del">
          <ac:chgData name="Erick Arostegui Cunza" userId="d89b6af450cec8f7" providerId="LiveId" clId="{425FBECE-6C82-4D15-AB4D-BFB933F0E302}" dt="2022-10-15T23:18:50.812" v="1975" actId="478"/>
          <ac:picMkLst>
            <pc:docMk/>
            <pc:sldMk cId="2378701006" sldId="866"/>
            <ac:picMk id="38" creationId="{7A2D3EC2-2363-D5D0-3E24-D761701B0693}"/>
          </ac:picMkLst>
        </pc:picChg>
      </pc:sldChg>
      <pc:sldChg chg="addSp delSp modSp add mod">
        <pc:chgData name="Erick Arostegui Cunza" userId="d89b6af450cec8f7" providerId="LiveId" clId="{425FBECE-6C82-4D15-AB4D-BFB933F0E302}" dt="2022-10-15T23:35:53.976" v="2064" actId="1076"/>
        <pc:sldMkLst>
          <pc:docMk/>
          <pc:sldMk cId="1107128681" sldId="867"/>
        </pc:sldMkLst>
        <pc:spChg chg="mod">
          <ac:chgData name="Erick Arostegui Cunza" userId="d89b6af450cec8f7" providerId="LiveId" clId="{425FBECE-6C82-4D15-AB4D-BFB933F0E302}" dt="2022-10-15T23:35:51.838" v="2063" actId="20577"/>
          <ac:spMkLst>
            <pc:docMk/>
            <pc:sldMk cId="1107128681" sldId="867"/>
            <ac:spMk id="2" creationId="{AEEF1D64-F824-DDD8-2A53-A6143FA36197}"/>
          </ac:spMkLst>
        </pc:spChg>
        <pc:spChg chg="add del mod">
          <ac:chgData name="Erick Arostegui Cunza" userId="d89b6af450cec8f7" providerId="LiveId" clId="{425FBECE-6C82-4D15-AB4D-BFB933F0E302}" dt="2022-10-15T23:35:19.494" v="2055" actId="22"/>
          <ac:spMkLst>
            <pc:docMk/>
            <pc:sldMk cId="1107128681" sldId="867"/>
            <ac:spMk id="4" creationId="{DAED264A-B2CA-CC0A-E86C-3FB5A9FC3D19}"/>
          </ac:spMkLst>
        </pc:spChg>
        <pc:spChg chg="add mod">
          <ac:chgData name="Erick Arostegui Cunza" userId="d89b6af450cec8f7" providerId="LiveId" clId="{425FBECE-6C82-4D15-AB4D-BFB933F0E302}" dt="2022-10-15T23:35:53.976" v="2064" actId="1076"/>
          <ac:spMkLst>
            <pc:docMk/>
            <pc:sldMk cId="1107128681" sldId="867"/>
            <ac:spMk id="6" creationId="{97F6A0D9-4CB5-5073-3E06-9A5EA24BB3EB}"/>
          </ac:spMkLst>
        </pc:spChg>
      </pc:sldChg>
      <pc:sldChg chg="addSp delSp modSp add mod">
        <pc:chgData name="Erick Arostegui Cunza" userId="d89b6af450cec8f7" providerId="LiveId" clId="{425FBECE-6C82-4D15-AB4D-BFB933F0E302}" dt="2022-10-15T23:40:26.870" v="2102" actId="1076"/>
        <pc:sldMkLst>
          <pc:docMk/>
          <pc:sldMk cId="3520248636" sldId="868"/>
        </pc:sldMkLst>
        <pc:spChg chg="mod">
          <ac:chgData name="Erick Arostegui Cunza" userId="d89b6af450cec8f7" providerId="LiveId" clId="{425FBECE-6C82-4D15-AB4D-BFB933F0E302}" dt="2022-10-15T23:40:26.870" v="2102" actId="1076"/>
          <ac:spMkLst>
            <pc:docMk/>
            <pc:sldMk cId="3520248636" sldId="868"/>
            <ac:spMk id="3" creationId="{F2D89177-AC43-E6AB-6FBC-DF9E1ED3F533}"/>
          </ac:spMkLst>
        </pc:spChg>
        <pc:spChg chg="mod">
          <ac:chgData name="Erick Arostegui Cunza" userId="d89b6af450cec8f7" providerId="LiveId" clId="{425FBECE-6C82-4D15-AB4D-BFB933F0E302}" dt="2022-10-15T23:36:14.011" v="2066"/>
          <ac:spMkLst>
            <pc:docMk/>
            <pc:sldMk cId="3520248636" sldId="868"/>
            <ac:spMk id="4" creationId="{87BA9DF7-BAB5-1384-114E-BFBE716552F7}"/>
          </ac:spMkLst>
        </pc:spChg>
        <pc:grpChg chg="del">
          <ac:chgData name="Erick Arostegui Cunza" userId="d89b6af450cec8f7" providerId="LiveId" clId="{425FBECE-6C82-4D15-AB4D-BFB933F0E302}" dt="2022-10-15T23:36:47.098" v="2073" actId="478"/>
          <ac:grpSpMkLst>
            <pc:docMk/>
            <pc:sldMk cId="3520248636" sldId="868"/>
            <ac:grpSpMk id="5" creationId="{C9DFC03D-1F08-8221-AE29-CA2A473A6C3E}"/>
          </ac:grpSpMkLst>
        </pc:grpChg>
        <pc:grpChg chg="add mod">
          <ac:chgData name="Erick Arostegui Cunza" userId="d89b6af450cec8f7" providerId="LiveId" clId="{425FBECE-6C82-4D15-AB4D-BFB933F0E302}" dt="2022-10-15T23:37:57.644" v="2089" actId="1076"/>
          <ac:grpSpMkLst>
            <pc:docMk/>
            <pc:sldMk cId="3520248636" sldId="868"/>
            <ac:grpSpMk id="18" creationId="{71B8F60F-74F6-0E84-90C3-972BE4CEF1D4}"/>
          </ac:grpSpMkLst>
        </pc:grpChg>
        <pc:grpChg chg="add del mod">
          <ac:chgData name="Erick Arostegui Cunza" userId="d89b6af450cec8f7" providerId="LiveId" clId="{425FBECE-6C82-4D15-AB4D-BFB933F0E302}" dt="2022-10-15T23:38:07.392" v="2091"/>
          <ac:grpSpMkLst>
            <pc:docMk/>
            <pc:sldMk cId="3520248636" sldId="868"/>
            <ac:grpSpMk id="24" creationId="{8AE9B806-7730-E62A-022C-AA5DC94D3A02}"/>
          </ac:grpSpMkLst>
        </pc:grpChg>
        <pc:picChg chg="mod">
          <ac:chgData name="Erick Arostegui Cunza" userId="d89b6af450cec8f7" providerId="LiveId" clId="{425FBECE-6C82-4D15-AB4D-BFB933F0E302}" dt="2022-10-15T23:37:57.644" v="2089" actId="1076"/>
          <ac:picMkLst>
            <pc:docMk/>
            <pc:sldMk cId="3520248636" sldId="868"/>
            <ac:picMk id="21" creationId="{78A7C206-012C-C291-E266-3F7381F9BAD5}"/>
          </ac:picMkLst>
        </pc:picChg>
        <pc:picChg chg="mod">
          <ac:chgData name="Erick Arostegui Cunza" userId="d89b6af450cec8f7" providerId="LiveId" clId="{425FBECE-6C82-4D15-AB4D-BFB933F0E302}" dt="2022-10-15T23:37:57.644" v="2089" actId="1076"/>
          <ac:picMkLst>
            <pc:docMk/>
            <pc:sldMk cId="3520248636" sldId="868"/>
            <ac:picMk id="22" creationId="{E2B2B5F2-6C17-F4DE-DD2C-86D03A0B175B}"/>
          </ac:picMkLst>
        </pc:picChg>
        <pc:picChg chg="mod">
          <ac:chgData name="Erick Arostegui Cunza" userId="d89b6af450cec8f7" providerId="LiveId" clId="{425FBECE-6C82-4D15-AB4D-BFB933F0E302}" dt="2022-10-15T23:37:57.644" v="2089" actId="1076"/>
          <ac:picMkLst>
            <pc:docMk/>
            <pc:sldMk cId="3520248636" sldId="868"/>
            <ac:picMk id="23" creationId="{F2691260-B70B-BE6C-D7FF-941E37BD779B}"/>
          </ac:picMkLst>
        </pc:picChg>
        <pc:picChg chg="mod">
          <ac:chgData name="Erick Arostegui Cunza" userId="d89b6af450cec8f7" providerId="LiveId" clId="{425FBECE-6C82-4D15-AB4D-BFB933F0E302}" dt="2022-10-15T23:38:06.109" v="2090"/>
          <ac:picMkLst>
            <pc:docMk/>
            <pc:sldMk cId="3520248636" sldId="868"/>
            <ac:picMk id="25" creationId="{6AEA0042-8B1E-6A5B-4402-FAB224AAE576}"/>
          </ac:picMkLst>
        </pc:picChg>
        <pc:picChg chg="mod">
          <ac:chgData name="Erick Arostegui Cunza" userId="d89b6af450cec8f7" providerId="LiveId" clId="{425FBECE-6C82-4D15-AB4D-BFB933F0E302}" dt="2022-10-15T23:38:06.109" v="2090"/>
          <ac:picMkLst>
            <pc:docMk/>
            <pc:sldMk cId="3520248636" sldId="868"/>
            <ac:picMk id="26" creationId="{D1652C8D-3B3E-EB9D-BA7E-B33A8EB27596}"/>
          </ac:picMkLst>
        </pc:picChg>
        <pc:picChg chg="mod">
          <ac:chgData name="Erick Arostegui Cunza" userId="d89b6af450cec8f7" providerId="LiveId" clId="{425FBECE-6C82-4D15-AB4D-BFB933F0E302}" dt="2022-10-15T23:38:06.109" v="2090"/>
          <ac:picMkLst>
            <pc:docMk/>
            <pc:sldMk cId="3520248636" sldId="868"/>
            <ac:picMk id="27" creationId="{863F7851-61DC-AD85-56CC-89A2C8FD194F}"/>
          </ac:picMkLst>
        </pc:picChg>
        <pc:cxnChg chg="mod">
          <ac:chgData name="Erick Arostegui Cunza" userId="d89b6af450cec8f7" providerId="LiveId" clId="{425FBECE-6C82-4D15-AB4D-BFB933F0E302}" dt="2022-10-15T23:36:47.098" v="2073" actId="478"/>
          <ac:cxnSpMkLst>
            <pc:docMk/>
            <pc:sldMk cId="3520248636" sldId="868"/>
            <ac:cxnSpMk id="13" creationId="{BB25FA4F-D114-62BC-803B-1727E051B7B5}"/>
          </ac:cxnSpMkLst>
        </pc:cxnChg>
        <pc:cxnChg chg="mod">
          <ac:chgData name="Erick Arostegui Cunza" userId="d89b6af450cec8f7" providerId="LiveId" clId="{425FBECE-6C82-4D15-AB4D-BFB933F0E302}" dt="2022-10-15T23:36:47.098" v="2073" actId="478"/>
          <ac:cxnSpMkLst>
            <pc:docMk/>
            <pc:sldMk cId="3520248636" sldId="868"/>
            <ac:cxnSpMk id="14" creationId="{BDB0B928-05BE-FE3E-A292-C2B0AF034B79}"/>
          </ac:cxnSpMkLst>
        </pc:cxnChg>
        <pc:cxnChg chg="mod">
          <ac:chgData name="Erick Arostegui Cunza" userId="d89b6af450cec8f7" providerId="LiveId" clId="{425FBECE-6C82-4D15-AB4D-BFB933F0E302}" dt="2022-10-15T23:36:47.098" v="2073" actId="478"/>
          <ac:cxnSpMkLst>
            <pc:docMk/>
            <pc:sldMk cId="3520248636" sldId="868"/>
            <ac:cxnSpMk id="15" creationId="{E57DB6BB-D369-1D37-E2A3-35890D642056}"/>
          </ac:cxnSpMkLst>
        </pc:cxnChg>
        <pc:cxnChg chg="mod">
          <ac:chgData name="Erick Arostegui Cunza" userId="d89b6af450cec8f7" providerId="LiveId" clId="{425FBECE-6C82-4D15-AB4D-BFB933F0E302}" dt="2022-10-15T23:36:47.098" v="2073" actId="478"/>
          <ac:cxnSpMkLst>
            <pc:docMk/>
            <pc:sldMk cId="3520248636" sldId="868"/>
            <ac:cxnSpMk id="16" creationId="{75E81582-027A-D1D6-8E3F-5676B6A21B88}"/>
          </ac:cxnSpMkLst>
        </pc:cxnChg>
        <pc:cxnChg chg="mod">
          <ac:chgData name="Erick Arostegui Cunza" userId="d89b6af450cec8f7" providerId="LiveId" clId="{425FBECE-6C82-4D15-AB4D-BFB933F0E302}" dt="2022-10-15T23:36:47.098" v="2073" actId="478"/>
          <ac:cxnSpMkLst>
            <pc:docMk/>
            <pc:sldMk cId="3520248636" sldId="868"/>
            <ac:cxnSpMk id="20" creationId="{694319F0-9DDF-DA4C-53F2-3151E43FB202}"/>
          </ac:cxnSpMkLst>
        </pc:cxnChg>
      </pc:sldChg>
      <pc:sldChg chg="modSp add mod">
        <pc:chgData name="Erick Arostegui Cunza" userId="d89b6af450cec8f7" providerId="LiveId" clId="{425FBECE-6C82-4D15-AB4D-BFB933F0E302}" dt="2022-10-15T23:41:51.850" v="2123" actId="20577"/>
        <pc:sldMkLst>
          <pc:docMk/>
          <pc:sldMk cId="1834013822" sldId="869"/>
        </pc:sldMkLst>
        <pc:spChg chg="mod">
          <ac:chgData name="Erick Arostegui Cunza" userId="d89b6af450cec8f7" providerId="LiveId" clId="{425FBECE-6C82-4D15-AB4D-BFB933F0E302}" dt="2022-10-15T23:39:59.688" v="2100" actId="1076"/>
          <ac:spMkLst>
            <pc:docMk/>
            <pc:sldMk cId="1834013822" sldId="869"/>
            <ac:spMk id="3" creationId="{F2D89177-AC43-E6AB-6FBC-DF9E1ED3F533}"/>
          </ac:spMkLst>
        </pc:spChg>
        <pc:spChg chg="mod">
          <ac:chgData name="Erick Arostegui Cunza" userId="d89b6af450cec8f7" providerId="LiveId" clId="{425FBECE-6C82-4D15-AB4D-BFB933F0E302}" dt="2022-10-15T23:41:51.850" v="2123" actId="20577"/>
          <ac:spMkLst>
            <pc:docMk/>
            <pc:sldMk cId="1834013822" sldId="869"/>
            <ac:spMk id="4" creationId="{87BA9DF7-BAB5-1384-114E-BFBE716552F7}"/>
          </ac:spMkLst>
        </pc:spChg>
        <pc:picChg chg="mod">
          <ac:chgData name="Erick Arostegui Cunza" userId="d89b6af450cec8f7" providerId="LiveId" clId="{425FBECE-6C82-4D15-AB4D-BFB933F0E302}" dt="2022-10-15T23:39:18.562" v="2095"/>
          <ac:picMkLst>
            <pc:docMk/>
            <pc:sldMk cId="1834013822" sldId="869"/>
            <ac:picMk id="21" creationId="{78A7C206-012C-C291-E266-3F7381F9BAD5}"/>
          </ac:picMkLst>
        </pc:picChg>
        <pc:picChg chg="mod">
          <ac:chgData name="Erick Arostegui Cunza" userId="d89b6af450cec8f7" providerId="LiveId" clId="{425FBECE-6C82-4D15-AB4D-BFB933F0E302}" dt="2022-10-15T23:38:50.046" v="2094"/>
          <ac:picMkLst>
            <pc:docMk/>
            <pc:sldMk cId="1834013822" sldId="869"/>
            <ac:picMk id="22" creationId="{E2B2B5F2-6C17-F4DE-DD2C-86D03A0B175B}"/>
          </ac:picMkLst>
        </pc:picChg>
      </pc:sldChg>
      <pc:sldChg chg="modSp add mod">
        <pc:chgData name="Erick Arostegui Cunza" userId="d89b6af450cec8f7" providerId="LiveId" clId="{425FBECE-6C82-4D15-AB4D-BFB933F0E302}" dt="2022-10-15T23:42:01.766" v="2135" actId="20577"/>
        <pc:sldMkLst>
          <pc:docMk/>
          <pc:sldMk cId="3195367744" sldId="870"/>
        </pc:sldMkLst>
        <pc:spChg chg="mod">
          <ac:chgData name="Erick Arostegui Cunza" userId="d89b6af450cec8f7" providerId="LiveId" clId="{425FBECE-6C82-4D15-AB4D-BFB933F0E302}" dt="2022-10-15T23:41:29.738" v="2110" actId="1076"/>
          <ac:spMkLst>
            <pc:docMk/>
            <pc:sldMk cId="3195367744" sldId="870"/>
            <ac:spMk id="3" creationId="{F2D89177-AC43-E6AB-6FBC-DF9E1ED3F533}"/>
          </ac:spMkLst>
        </pc:spChg>
        <pc:spChg chg="mod">
          <ac:chgData name="Erick Arostegui Cunza" userId="d89b6af450cec8f7" providerId="LiveId" clId="{425FBECE-6C82-4D15-AB4D-BFB933F0E302}" dt="2022-10-15T23:42:01.766" v="2135" actId="20577"/>
          <ac:spMkLst>
            <pc:docMk/>
            <pc:sldMk cId="3195367744" sldId="870"/>
            <ac:spMk id="4" creationId="{87BA9DF7-BAB5-1384-114E-BFBE716552F7}"/>
          </ac:spMkLst>
        </pc:spChg>
        <pc:picChg chg="mod">
          <ac:chgData name="Erick Arostegui Cunza" userId="d89b6af450cec8f7" providerId="LiveId" clId="{425FBECE-6C82-4D15-AB4D-BFB933F0E302}" dt="2022-10-15T23:40:42.039" v="2105"/>
          <ac:picMkLst>
            <pc:docMk/>
            <pc:sldMk cId="3195367744" sldId="870"/>
            <ac:picMk id="22" creationId="{E2B2B5F2-6C17-F4DE-DD2C-86D03A0B175B}"/>
          </ac:picMkLst>
        </pc:picChg>
        <pc:picChg chg="mod">
          <ac:chgData name="Erick Arostegui Cunza" userId="d89b6af450cec8f7" providerId="LiveId" clId="{425FBECE-6C82-4D15-AB4D-BFB933F0E302}" dt="2022-10-15T23:40:49.088" v="2106"/>
          <ac:picMkLst>
            <pc:docMk/>
            <pc:sldMk cId="3195367744" sldId="870"/>
            <ac:picMk id="23" creationId="{F2691260-B70B-BE6C-D7FF-941E37BD779B}"/>
          </ac:picMkLst>
        </pc:picChg>
      </pc:sldChg>
      <pc:sldChg chg="addSp delSp modSp add mod">
        <pc:chgData name="Erick Arostegui Cunza" userId="d89b6af450cec8f7" providerId="LiveId" clId="{425FBECE-6C82-4D15-AB4D-BFB933F0E302}" dt="2022-10-15T23:43:25.278" v="2144" actId="1076"/>
        <pc:sldMkLst>
          <pc:docMk/>
          <pc:sldMk cId="31999349" sldId="871"/>
        </pc:sldMkLst>
        <pc:spChg chg="mod">
          <ac:chgData name="Erick Arostegui Cunza" userId="d89b6af450cec8f7" providerId="LiveId" clId="{425FBECE-6C82-4D15-AB4D-BFB933F0E302}" dt="2022-10-15T23:43:25.278" v="2144" actId="1076"/>
          <ac:spMkLst>
            <pc:docMk/>
            <pc:sldMk cId="31999349" sldId="871"/>
            <ac:spMk id="3" creationId="{F2D89177-AC43-E6AB-6FBC-DF9E1ED3F533}"/>
          </ac:spMkLst>
        </pc:spChg>
        <pc:spChg chg="mod">
          <ac:chgData name="Erick Arostegui Cunza" userId="d89b6af450cec8f7" providerId="LiveId" clId="{425FBECE-6C82-4D15-AB4D-BFB933F0E302}" dt="2022-10-15T23:42:21.012" v="2137" actId="6549"/>
          <ac:spMkLst>
            <pc:docMk/>
            <pc:sldMk cId="31999349" sldId="871"/>
            <ac:spMk id="4" creationId="{87BA9DF7-BAB5-1384-114E-BFBE716552F7}"/>
          </ac:spMkLst>
        </pc:spChg>
        <pc:spChg chg="mod">
          <ac:chgData name="Erick Arostegui Cunza" userId="d89b6af450cec8f7" providerId="LiveId" clId="{425FBECE-6C82-4D15-AB4D-BFB933F0E302}" dt="2022-10-15T23:42:50.578" v="2139"/>
          <ac:spMkLst>
            <pc:docMk/>
            <pc:sldMk cId="31999349" sldId="871"/>
            <ac:spMk id="6" creationId="{8DCCE550-4535-4B0D-218F-7B6EC4BC99FE}"/>
          </ac:spMkLst>
        </pc:spChg>
        <pc:spChg chg="mod">
          <ac:chgData name="Erick Arostegui Cunza" userId="d89b6af450cec8f7" providerId="LiveId" clId="{425FBECE-6C82-4D15-AB4D-BFB933F0E302}" dt="2022-10-15T23:42:50.578" v="2139"/>
          <ac:spMkLst>
            <pc:docMk/>
            <pc:sldMk cId="31999349" sldId="871"/>
            <ac:spMk id="15" creationId="{0BDAAC50-DAB1-49CE-A3CC-AEF5FAEEAAC3}"/>
          </ac:spMkLst>
        </pc:spChg>
        <pc:spChg chg="mod">
          <ac:chgData name="Erick Arostegui Cunza" userId="d89b6af450cec8f7" providerId="LiveId" clId="{425FBECE-6C82-4D15-AB4D-BFB933F0E302}" dt="2022-10-15T23:42:50.578" v="2139"/>
          <ac:spMkLst>
            <pc:docMk/>
            <pc:sldMk cId="31999349" sldId="871"/>
            <ac:spMk id="16" creationId="{9602ABCC-56E6-AF2C-945E-B30B285A3338}"/>
          </ac:spMkLst>
        </pc:spChg>
        <pc:spChg chg="mod">
          <ac:chgData name="Erick Arostegui Cunza" userId="d89b6af450cec8f7" providerId="LiveId" clId="{425FBECE-6C82-4D15-AB4D-BFB933F0E302}" dt="2022-10-15T23:42:50.578" v="2139"/>
          <ac:spMkLst>
            <pc:docMk/>
            <pc:sldMk cId="31999349" sldId="871"/>
            <ac:spMk id="19" creationId="{5E728C71-B10A-D6AC-34F9-E20A03BE03FF}"/>
          </ac:spMkLst>
        </pc:spChg>
        <pc:spChg chg="mod">
          <ac:chgData name="Erick Arostegui Cunza" userId="d89b6af450cec8f7" providerId="LiveId" clId="{425FBECE-6C82-4D15-AB4D-BFB933F0E302}" dt="2022-10-15T23:42:50.578" v="2139"/>
          <ac:spMkLst>
            <pc:docMk/>
            <pc:sldMk cId="31999349" sldId="871"/>
            <ac:spMk id="20" creationId="{C05CCE35-F342-90CD-0149-094455DB17AF}"/>
          </ac:spMkLst>
        </pc:spChg>
        <pc:spChg chg="mod">
          <ac:chgData name="Erick Arostegui Cunza" userId="d89b6af450cec8f7" providerId="LiveId" clId="{425FBECE-6C82-4D15-AB4D-BFB933F0E302}" dt="2022-10-15T23:42:50.578" v="2139"/>
          <ac:spMkLst>
            <pc:docMk/>
            <pc:sldMk cId="31999349" sldId="871"/>
            <ac:spMk id="24" creationId="{02C27413-324B-51D6-3A2C-F60A04A1FD29}"/>
          </ac:spMkLst>
        </pc:spChg>
        <pc:spChg chg="mod">
          <ac:chgData name="Erick Arostegui Cunza" userId="d89b6af450cec8f7" providerId="LiveId" clId="{425FBECE-6C82-4D15-AB4D-BFB933F0E302}" dt="2022-10-15T23:42:50.578" v="2139"/>
          <ac:spMkLst>
            <pc:docMk/>
            <pc:sldMk cId="31999349" sldId="871"/>
            <ac:spMk id="25" creationId="{5BF963E5-D429-FE46-2E41-A00C1086ACBC}"/>
          </ac:spMkLst>
        </pc:spChg>
        <pc:spChg chg="mod">
          <ac:chgData name="Erick Arostegui Cunza" userId="d89b6af450cec8f7" providerId="LiveId" clId="{425FBECE-6C82-4D15-AB4D-BFB933F0E302}" dt="2022-10-15T23:42:50.578" v="2139"/>
          <ac:spMkLst>
            <pc:docMk/>
            <pc:sldMk cId="31999349" sldId="871"/>
            <ac:spMk id="26" creationId="{44251DFF-BAFC-BBCA-F19E-B8E97637A1E3}"/>
          </ac:spMkLst>
        </pc:spChg>
        <pc:spChg chg="mod">
          <ac:chgData name="Erick Arostegui Cunza" userId="d89b6af450cec8f7" providerId="LiveId" clId="{425FBECE-6C82-4D15-AB4D-BFB933F0E302}" dt="2022-10-15T23:42:50.578" v="2139"/>
          <ac:spMkLst>
            <pc:docMk/>
            <pc:sldMk cId="31999349" sldId="871"/>
            <ac:spMk id="27" creationId="{5026A7C1-C692-1C0C-3FAE-9AF436F70AED}"/>
          </ac:spMkLst>
        </pc:spChg>
        <pc:spChg chg="mod">
          <ac:chgData name="Erick Arostegui Cunza" userId="d89b6af450cec8f7" providerId="LiveId" clId="{425FBECE-6C82-4D15-AB4D-BFB933F0E302}" dt="2022-10-15T23:42:50.578" v="2139"/>
          <ac:spMkLst>
            <pc:docMk/>
            <pc:sldMk cId="31999349" sldId="871"/>
            <ac:spMk id="28" creationId="{82CEEA56-F220-04DE-EDA0-4D046C831074}"/>
          </ac:spMkLst>
        </pc:spChg>
        <pc:spChg chg="mod">
          <ac:chgData name="Erick Arostegui Cunza" userId="d89b6af450cec8f7" providerId="LiveId" clId="{425FBECE-6C82-4D15-AB4D-BFB933F0E302}" dt="2022-10-15T23:42:50.578" v="2139"/>
          <ac:spMkLst>
            <pc:docMk/>
            <pc:sldMk cId="31999349" sldId="871"/>
            <ac:spMk id="29" creationId="{8123AFED-F826-713F-3469-109B4636E4CE}"/>
          </ac:spMkLst>
        </pc:spChg>
        <pc:spChg chg="mod">
          <ac:chgData name="Erick Arostegui Cunza" userId="d89b6af450cec8f7" providerId="LiveId" clId="{425FBECE-6C82-4D15-AB4D-BFB933F0E302}" dt="2022-10-15T23:42:50.578" v="2139"/>
          <ac:spMkLst>
            <pc:docMk/>
            <pc:sldMk cId="31999349" sldId="871"/>
            <ac:spMk id="30" creationId="{5B980758-5243-2226-A131-E0CF05B93697}"/>
          </ac:spMkLst>
        </pc:spChg>
        <pc:spChg chg="mod">
          <ac:chgData name="Erick Arostegui Cunza" userId="d89b6af450cec8f7" providerId="LiveId" clId="{425FBECE-6C82-4D15-AB4D-BFB933F0E302}" dt="2022-10-15T23:42:50.578" v="2139"/>
          <ac:spMkLst>
            <pc:docMk/>
            <pc:sldMk cId="31999349" sldId="871"/>
            <ac:spMk id="31" creationId="{0879E6C9-5676-1D20-AA66-F3701557EC5E}"/>
          </ac:spMkLst>
        </pc:spChg>
        <pc:spChg chg="mod">
          <ac:chgData name="Erick Arostegui Cunza" userId="d89b6af450cec8f7" providerId="LiveId" clId="{425FBECE-6C82-4D15-AB4D-BFB933F0E302}" dt="2022-10-15T23:42:50.578" v="2139"/>
          <ac:spMkLst>
            <pc:docMk/>
            <pc:sldMk cId="31999349" sldId="871"/>
            <ac:spMk id="32" creationId="{E403740A-BFAE-EEC4-C45E-2F10AF42C9A2}"/>
          </ac:spMkLst>
        </pc:spChg>
        <pc:spChg chg="mod">
          <ac:chgData name="Erick Arostegui Cunza" userId="d89b6af450cec8f7" providerId="LiveId" clId="{425FBECE-6C82-4D15-AB4D-BFB933F0E302}" dt="2022-10-15T23:42:50.578" v="2139"/>
          <ac:spMkLst>
            <pc:docMk/>
            <pc:sldMk cId="31999349" sldId="871"/>
            <ac:spMk id="33" creationId="{5433D44C-19D2-F121-371A-EDC9E8A37C91}"/>
          </ac:spMkLst>
        </pc:spChg>
        <pc:spChg chg="mod">
          <ac:chgData name="Erick Arostegui Cunza" userId="d89b6af450cec8f7" providerId="LiveId" clId="{425FBECE-6C82-4D15-AB4D-BFB933F0E302}" dt="2022-10-15T23:42:50.578" v="2139"/>
          <ac:spMkLst>
            <pc:docMk/>
            <pc:sldMk cId="31999349" sldId="871"/>
            <ac:spMk id="34" creationId="{9CA03778-98E7-C838-18F7-9378AA257E2A}"/>
          </ac:spMkLst>
        </pc:spChg>
        <pc:spChg chg="mod">
          <ac:chgData name="Erick Arostegui Cunza" userId="d89b6af450cec8f7" providerId="LiveId" clId="{425FBECE-6C82-4D15-AB4D-BFB933F0E302}" dt="2022-10-15T23:42:50.578" v="2139"/>
          <ac:spMkLst>
            <pc:docMk/>
            <pc:sldMk cId="31999349" sldId="871"/>
            <ac:spMk id="35" creationId="{46E72D80-8AF0-9310-C162-E46DFDCD8B8E}"/>
          </ac:spMkLst>
        </pc:spChg>
        <pc:spChg chg="mod">
          <ac:chgData name="Erick Arostegui Cunza" userId="d89b6af450cec8f7" providerId="LiveId" clId="{425FBECE-6C82-4D15-AB4D-BFB933F0E302}" dt="2022-10-15T23:42:50.578" v="2139"/>
          <ac:spMkLst>
            <pc:docMk/>
            <pc:sldMk cId="31999349" sldId="871"/>
            <ac:spMk id="36" creationId="{B2751B05-9CDA-6C69-A25C-32A69273F80B}"/>
          </ac:spMkLst>
        </pc:spChg>
        <pc:spChg chg="mod">
          <ac:chgData name="Erick Arostegui Cunza" userId="d89b6af450cec8f7" providerId="LiveId" clId="{425FBECE-6C82-4D15-AB4D-BFB933F0E302}" dt="2022-10-15T23:42:50.578" v="2139"/>
          <ac:spMkLst>
            <pc:docMk/>
            <pc:sldMk cId="31999349" sldId="871"/>
            <ac:spMk id="37" creationId="{A1161AB4-3268-4E36-FCF5-868680CD9694}"/>
          </ac:spMkLst>
        </pc:spChg>
        <pc:spChg chg="mod">
          <ac:chgData name="Erick Arostegui Cunza" userId="d89b6af450cec8f7" providerId="LiveId" clId="{425FBECE-6C82-4D15-AB4D-BFB933F0E302}" dt="2022-10-15T23:42:50.578" v="2139"/>
          <ac:spMkLst>
            <pc:docMk/>
            <pc:sldMk cId="31999349" sldId="871"/>
            <ac:spMk id="38" creationId="{F124AEEC-BD9E-A682-7133-29BC3B5B928E}"/>
          </ac:spMkLst>
        </pc:spChg>
        <pc:spChg chg="mod">
          <ac:chgData name="Erick Arostegui Cunza" userId="d89b6af450cec8f7" providerId="LiveId" clId="{425FBECE-6C82-4D15-AB4D-BFB933F0E302}" dt="2022-10-15T23:42:50.578" v="2139"/>
          <ac:spMkLst>
            <pc:docMk/>
            <pc:sldMk cId="31999349" sldId="871"/>
            <ac:spMk id="39" creationId="{B81C4F5D-DD72-E649-89C8-24326821443A}"/>
          </ac:spMkLst>
        </pc:spChg>
        <pc:spChg chg="mod">
          <ac:chgData name="Erick Arostegui Cunza" userId="d89b6af450cec8f7" providerId="LiveId" clId="{425FBECE-6C82-4D15-AB4D-BFB933F0E302}" dt="2022-10-15T23:42:50.578" v="2139"/>
          <ac:spMkLst>
            <pc:docMk/>
            <pc:sldMk cId="31999349" sldId="871"/>
            <ac:spMk id="40" creationId="{AABF6E23-AA39-EFBB-C775-EA9A2010D108}"/>
          </ac:spMkLst>
        </pc:spChg>
        <pc:spChg chg="mod">
          <ac:chgData name="Erick Arostegui Cunza" userId="d89b6af450cec8f7" providerId="LiveId" clId="{425FBECE-6C82-4D15-AB4D-BFB933F0E302}" dt="2022-10-15T23:42:50.578" v="2139"/>
          <ac:spMkLst>
            <pc:docMk/>
            <pc:sldMk cId="31999349" sldId="871"/>
            <ac:spMk id="41" creationId="{6ACA0D23-CD83-7460-9934-5BFC98976552}"/>
          </ac:spMkLst>
        </pc:spChg>
        <pc:spChg chg="mod">
          <ac:chgData name="Erick Arostegui Cunza" userId="d89b6af450cec8f7" providerId="LiveId" clId="{425FBECE-6C82-4D15-AB4D-BFB933F0E302}" dt="2022-10-15T23:42:50.578" v="2139"/>
          <ac:spMkLst>
            <pc:docMk/>
            <pc:sldMk cId="31999349" sldId="871"/>
            <ac:spMk id="42" creationId="{BDB2E492-D668-7D74-1217-05A49AE49F3E}"/>
          </ac:spMkLst>
        </pc:spChg>
        <pc:spChg chg="mod">
          <ac:chgData name="Erick Arostegui Cunza" userId="d89b6af450cec8f7" providerId="LiveId" clId="{425FBECE-6C82-4D15-AB4D-BFB933F0E302}" dt="2022-10-15T23:42:50.578" v="2139"/>
          <ac:spMkLst>
            <pc:docMk/>
            <pc:sldMk cId="31999349" sldId="871"/>
            <ac:spMk id="43" creationId="{6F1CB284-80AB-93F7-B194-888CF8B63E09}"/>
          </ac:spMkLst>
        </pc:spChg>
        <pc:spChg chg="mod">
          <ac:chgData name="Erick Arostegui Cunza" userId="d89b6af450cec8f7" providerId="LiveId" clId="{425FBECE-6C82-4D15-AB4D-BFB933F0E302}" dt="2022-10-15T23:42:50.578" v="2139"/>
          <ac:spMkLst>
            <pc:docMk/>
            <pc:sldMk cId="31999349" sldId="871"/>
            <ac:spMk id="44" creationId="{7E845153-79E3-9838-14B7-C6AB69C9E325}"/>
          </ac:spMkLst>
        </pc:spChg>
        <pc:spChg chg="mod">
          <ac:chgData name="Erick Arostegui Cunza" userId="d89b6af450cec8f7" providerId="LiveId" clId="{425FBECE-6C82-4D15-AB4D-BFB933F0E302}" dt="2022-10-15T23:42:50.578" v="2139"/>
          <ac:spMkLst>
            <pc:docMk/>
            <pc:sldMk cId="31999349" sldId="871"/>
            <ac:spMk id="45" creationId="{F30D33F8-DE3C-2E53-08A1-A6480592BFB7}"/>
          </ac:spMkLst>
        </pc:spChg>
        <pc:spChg chg="mod">
          <ac:chgData name="Erick Arostegui Cunza" userId="d89b6af450cec8f7" providerId="LiveId" clId="{425FBECE-6C82-4D15-AB4D-BFB933F0E302}" dt="2022-10-15T23:42:50.578" v="2139"/>
          <ac:spMkLst>
            <pc:docMk/>
            <pc:sldMk cId="31999349" sldId="871"/>
            <ac:spMk id="46" creationId="{49E56A00-1DAB-166A-7A0B-8F5B409C67F3}"/>
          </ac:spMkLst>
        </pc:spChg>
        <pc:spChg chg="mod">
          <ac:chgData name="Erick Arostegui Cunza" userId="d89b6af450cec8f7" providerId="LiveId" clId="{425FBECE-6C82-4D15-AB4D-BFB933F0E302}" dt="2022-10-15T23:42:50.578" v="2139"/>
          <ac:spMkLst>
            <pc:docMk/>
            <pc:sldMk cId="31999349" sldId="871"/>
            <ac:spMk id="47" creationId="{682F9741-08CD-7F73-3449-4CDA533EA642}"/>
          </ac:spMkLst>
        </pc:spChg>
        <pc:spChg chg="mod">
          <ac:chgData name="Erick Arostegui Cunza" userId="d89b6af450cec8f7" providerId="LiveId" clId="{425FBECE-6C82-4D15-AB4D-BFB933F0E302}" dt="2022-10-15T23:42:50.578" v="2139"/>
          <ac:spMkLst>
            <pc:docMk/>
            <pc:sldMk cId="31999349" sldId="871"/>
            <ac:spMk id="48" creationId="{3A32E79F-9D5A-7B88-EC91-EEFE5A618DB8}"/>
          </ac:spMkLst>
        </pc:spChg>
        <pc:spChg chg="mod">
          <ac:chgData name="Erick Arostegui Cunza" userId="d89b6af450cec8f7" providerId="LiveId" clId="{425FBECE-6C82-4D15-AB4D-BFB933F0E302}" dt="2022-10-15T23:42:50.578" v="2139"/>
          <ac:spMkLst>
            <pc:docMk/>
            <pc:sldMk cId="31999349" sldId="871"/>
            <ac:spMk id="49" creationId="{733657A3-2E65-CDD1-93D0-F97DDC413991}"/>
          </ac:spMkLst>
        </pc:spChg>
        <pc:spChg chg="mod">
          <ac:chgData name="Erick Arostegui Cunza" userId="d89b6af450cec8f7" providerId="LiveId" clId="{425FBECE-6C82-4D15-AB4D-BFB933F0E302}" dt="2022-10-15T23:42:50.578" v="2139"/>
          <ac:spMkLst>
            <pc:docMk/>
            <pc:sldMk cId="31999349" sldId="871"/>
            <ac:spMk id="50" creationId="{5E284E33-2B78-936A-3C4E-73E00FEA985A}"/>
          </ac:spMkLst>
        </pc:spChg>
        <pc:spChg chg="mod">
          <ac:chgData name="Erick Arostegui Cunza" userId="d89b6af450cec8f7" providerId="LiveId" clId="{425FBECE-6C82-4D15-AB4D-BFB933F0E302}" dt="2022-10-15T23:42:50.578" v="2139"/>
          <ac:spMkLst>
            <pc:docMk/>
            <pc:sldMk cId="31999349" sldId="871"/>
            <ac:spMk id="51" creationId="{E7D3F2B3-37B5-ACD6-4BFA-A75F915E3FCF}"/>
          </ac:spMkLst>
        </pc:spChg>
        <pc:spChg chg="mod">
          <ac:chgData name="Erick Arostegui Cunza" userId="d89b6af450cec8f7" providerId="LiveId" clId="{425FBECE-6C82-4D15-AB4D-BFB933F0E302}" dt="2022-10-15T23:42:50.578" v="2139"/>
          <ac:spMkLst>
            <pc:docMk/>
            <pc:sldMk cId="31999349" sldId="871"/>
            <ac:spMk id="52" creationId="{BEF95331-318E-BA43-438D-72DAE0543426}"/>
          </ac:spMkLst>
        </pc:spChg>
        <pc:spChg chg="mod">
          <ac:chgData name="Erick Arostegui Cunza" userId="d89b6af450cec8f7" providerId="LiveId" clId="{425FBECE-6C82-4D15-AB4D-BFB933F0E302}" dt="2022-10-15T23:42:50.578" v="2139"/>
          <ac:spMkLst>
            <pc:docMk/>
            <pc:sldMk cId="31999349" sldId="871"/>
            <ac:spMk id="53" creationId="{3215C0DD-C11F-1CA6-7686-0AB15FCACB92}"/>
          </ac:spMkLst>
        </pc:spChg>
        <pc:spChg chg="mod">
          <ac:chgData name="Erick Arostegui Cunza" userId="d89b6af450cec8f7" providerId="LiveId" clId="{425FBECE-6C82-4D15-AB4D-BFB933F0E302}" dt="2022-10-15T23:42:50.578" v="2139"/>
          <ac:spMkLst>
            <pc:docMk/>
            <pc:sldMk cId="31999349" sldId="871"/>
            <ac:spMk id="54" creationId="{50F88427-AF2D-89B3-4C14-85897B750FD3}"/>
          </ac:spMkLst>
        </pc:spChg>
        <pc:spChg chg="mod">
          <ac:chgData name="Erick Arostegui Cunza" userId="d89b6af450cec8f7" providerId="LiveId" clId="{425FBECE-6C82-4D15-AB4D-BFB933F0E302}" dt="2022-10-15T23:42:50.578" v="2139"/>
          <ac:spMkLst>
            <pc:docMk/>
            <pc:sldMk cId="31999349" sldId="871"/>
            <ac:spMk id="55" creationId="{D8E03AFC-B192-97C9-FA70-9B86EA7014E4}"/>
          </ac:spMkLst>
        </pc:spChg>
        <pc:spChg chg="mod">
          <ac:chgData name="Erick Arostegui Cunza" userId="d89b6af450cec8f7" providerId="LiveId" clId="{425FBECE-6C82-4D15-AB4D-BFB933F0E302}" dt="2022-10-15T23:42:50.578" v="2139"/>
          <ac:spMkLst>
            <pc:docMk/>
            <pc:sldMk cId="31999349" sldId="871"/>
            <ac:spMk id="58" creationId="{E3CF537F-8669-1628-C899-8FFA690E89EE}"/>
          </ac:spMkLst>
        </pc:spChg>
        <pc:spChg chg="mod">
          <ac:chgData name="Erick Arostegui Cunza" userId="d89b6af450cec8f7" providerId="LiveId" clId="{425FBECE-6C82-4D15-AB4D-BFB933F0E302}" dt="2022-10-15T23:42:50.578" v="2139"/>
          <ac:spMkLst>
            <pc:docMk/>
            <pc:sldMk cId="31999349" sldId="871"/>
            <ac:spMk id="59" creationId="{C8AEB540-ACF9-D0D5-B1EF-7D8D9C1E5331}"/>
          </ac:spMkLst>
        </pc:spChg>
        <pc:spChg chg="mod">
          <ac:chgData name="Erick Arostegui Cunza" userId="d89b6af450cec8f7" providerId="LiveId" clId="{425FBECE-6C82-4D15-AB4D-BFB933F0E302}" dt="2022-10-15T23:42:50.578" v="2139"/>
          <ac:spMkLst>
            <pc:docMk/>
            <pc:sldMk cId="31999349" sldId="871"/>
            <ac:spMk id="60" creationId="{09CC7D5C-65CB-779D-A630-FCC9ADFBA1D0}"/>
          </ac:spMkLst>
        </pc:spChg>
        <pc:spChg chg="mod">
          <ac:chgData name="Erick Arostegui Cunza" userId="d89b6af450cec8f7" providerId="LiveId" clId="{425FBECE-6C82-4D15-AB4D-BFB933F0E302}" dt="2022-10-15T23:42:50.578" v="2139"/>
          <ac:spMkLst>
            <pc:docMk/>
            <pc:sldMk cId="31999349" sldId="871"/>
            <ac:spMk id="61" creationId="{A0425696-08E4-6FD2-E364-27321606F63E}"/>
          </ac:spMkLst>
        </pc:spChg>
        <pc:spChg chg="mod">
          <ac:chgData name="Erick Arostegui Cunza" userId="d89b6af450cec8f7" providerId="LiveId" clId="{425FBECE-6C82-4D15-AB4D-BFB933F0E302}" dt="2022-10-15T23:42:50.578" v="2139"/>
          <ac:spMkLst>
            <pc:docMk/>
            <pc:sldMk cId="31999349" sldId="871"/>
            <ac:spMk id="62" creationId="{2653C710-1F9F-DBF5-B3CF-FB02566271D1}"/>
          </ac:spMkLst>
        </pc:spChg>
        <pc:spChg chg="mod">
          <ac:chgData name="Erick Arostegui Cunza" userId="d89b6af450cec8f7" providerId="LiveId" clId="{425FBECE-6C82-4D15-AB4D-BFB933F0E302}" dt="2022-10-15T23:42:50.578" v="2139"/>
          <ac:spMkLst>
            <pc:docMk/>
            <pc:sldMk cId="31999349" sldId="871"/>
            <ac:spMk id="63" creationId="{72CD42D7-6A3B-BBDE-0076-925F7265092D}"/>
          </ac:spMkLst>
        </pc:spChg>
        <pc:spChg chg="mod">
          <ac:chgData name="Erick Arostegui Cunza" userId="d89b6af450cec8f7" providerId="LiveId" clId="{425FBECE-6C82-4D15-AB4D-BFB933F0E302}" dt="2022-10-15T23:42:50.578" v="2139"/>
          <ac:spMkLst>
            <pc:docMk/>
            <pc:sldMk cId="31999349" sldId="871"/>
            <ac:spMk id="64" creationId="{E7F4B2C7-E69C-3257-A7C8-99C165D10510}"/>
          </ac:spMkLst>
        </pc:spChg>
        <pc:spChg chg="mod">
          <ac:chgData name="Erick Arostegui Cunza" userId="d89b6af450cec8f7" providerId="LiveId" clId="{425FBECE-6C82-4D15-AB4D-BFB933F0E302}" dt="2022-10-15T23:42:50.578" v="2139"/>
          <ac:spMkLst>
            <pc:docMk/>
            <pc:sldMk cId="31999349" sldId="871"/>
            <ac:spMk id="65" creationId="{1B70A28A-4CB4-DD51-4FBA-19187581AAFD}"/>
          </ac:spMkLst>
        </pc:spChg>
        <pc:spChg chg="mod">
          <ac:chgData name="Erick Arostegui Cunza" userId="d89b6af450cec8f7" providerId="LiveId" clId="{425FBECE-6C82-4D15-AB4D-BFB933F0E302}" dt="2022-10-15T23:42:50.578" v="2139"/>
          <ac:spMkLst>
            <pc:docMk/>
            <pc:sldMk cId="31999349" sldId="871"/>
            <ac:spMk id="66" creationId="{D27E2428-C463-FE41-FBDB-6C000A225BAF}"/>
          </ac:spMkLst>
        </pc:spChg>
        <pc:spChg chg="mod">
          <ac:chgData name="Erick Arostegui Cunza" userId="d89b6af450cec8f7" providerId="LiveId" clId="{425FBECE-6C82-4D15-AB4D-BFB933F0E302}" dt="2022-10-15T23:42:50.578" v="2139"/>
          <ac:spMkLst>
            <pc:docMk/>
            <pc:sldMk cId="31999349" sldId="871"/>
            <ac:spMk id="67" creationId="{6AC95C5E-D4DF-CF73-3932-8BB2CA9DC180}"/>
          </ac:spMkLst>
        </pc:spChg>
        <pc:spChg chg="mod">
          <ac:chgData name="Erick Arostegui Cunza" userId="d89b6af450cec8f7" providerId="LiveId" clId="{425FBECE-6C82-4D15-AB4D-BFB933F0E302}" dt="2022-10-15T23:42:50.578" v="2139"/>
          <ac:spMkLst>
            <pc:docMk/>
            <pc:sldMk cId="31999349" sldId="871"/>
            <ac:spMk id="68" creationId="{12AAA8AB-4A8C-939F-02F5-486C2C888B79}"/>
          </ac:spMkLst>
        </pc:spChg>
        <pc:spChg chg="mod">
          <ac:chgData name="Erick Arostegui Cunza" userId="d89b6af450cec8f7" providerId="LiveId" clId="{425FBECE-6C82-4D15-AB4D-BFB933F0E302}" dt="2022-10-15T23:42:50.578" v="2139"/>
          <ac:spMkLst>
            <pc:docMk/>
            <pc:sldMk cId="31999349" sldId="871"/>
            <ac:spMk id="69" creationId="{8A4CF9BB-4418-FB82-D9C9-C801E2FD9438}"/>
          </ac:spMkLst>
        </pc:spChg>
        <pc:spChg chg="mod">
          <ac:chgData name="Erick Arostegui Cunza" userId="d89b6af450cec8f7" providerId="LiveId" clId="{425FBECE-6C82-4D15-AB4D-BFB933F0E302}" dt="2022-10-15T23:42:50.578" v="2139"/>
          <ac:spMkLst>
            <pc:docMk/>
            <pc:sldMk cId="31999349" sldId="871"/>
            <ac:spMk id="70" creationId="{DDD8B910-0F61-AAAC-F2D3-FE54234E1BFF}"/>
          </ac:spMkLst>
        </pc:spChg>
        <pc:spChg chg="mod">
          <ac:chgData name="Erick Arostegui Cunza" userId="d89b6af450cec8f7" providerId="LiveId" clId="{425FBECE-6C82-4D15-AB4D-BFB933F0E302}" dt="2022-10-15T23:42:50.578" v="2139"/>
          <ac:spMkLst>
            <pc:docMk/>
            <pc:sldMk cId="31999349" sldId="871"/>
            <ac:spMk id="71" creationId="{5BE601CE-F4D5-9D07-2DB2-F1C2FAB0EE9C}"/>
          </ac:spMkLst>
        </pc:spChg>
        <pc:grpChg chg="add mod">
          <ac:chgData name="Erick Arostegui Cunza" userId="d89b6af450cec8f7" providerId="LiveId" clId="{425FBECE-6C82-4D15-AB4D-BFB933F0E302}" dt="2022-10-15T23:42:58.957" v="2140" actId="1076"/>
          <ac:grpSpMkLst>
            <pc:docMk/>
            <pc:sldMk cId="31999349" sldId="871"/>
            <ac:grpSpMk id="5" creationId="{BCFA553C-9B12-07F9-043E-0D2B4FFF798F}"/>
          </ac:grpSpMkLst>
        </pc:grpChg>
        <pc:grpChg chg="mod">
          <ac:chgData name="Erick Arostegui Cunza" userId="d89b6af450cec8f7" providerId="LiveId" clId="{425FBECE-6C82-4D15-AB4D-BFB933F0E302}" dt="2022-10-15T23:42:50.578" v="2139"/>
          <ac:grpSpMkLst>
            <pc:docMk/>
            <pc:sldMk cId="31999349" sldId="871"/>
            <ac:grpSpMk id="10" creationId="{C23C67FF-8E1C-39DE-E8A8-DED199337581}"/>
          </ac:grpSpMkLst>
        </pc:grpChg>
        <pc:grpChg chg="mod">
          <ac:chgData name="Erick Arostegui Cunza" userId="d89b6af450cec8f7" providerId="LiveId" clId="{425FBECE-6C82-4D15-AB4D-BFB933F0E302}" dt="2022-10-15T23:42:50.578" v="2139"/>
          <ac:grpSpMkLst>
            <pc:docMk/>
            <pc:sldMk cId="31999349" sldId="871"/>
            <ac:grpSpMk id="11" creationId="{909F9246-2E9B-4071-92A1-1D2A6701F84B}"/>
          </ac:grpSpMkLst>
        </pc:grpChg>
        <pc:grpChg chg="mod">
          <ac:chgData name="Erick Arostegui Cunza" userId="d89b6af450cec8f7" providerId="LiveId" clId="{425FBECE-6C82-4D15-AB4D-BFB933F0E302}" dt="2022-10-15T23:42:50.578" v="2139"/>
          <ac:grpSpMkLst>
            <pc:docMk/>
            <pc:sldMk cId="31999349" sldId="871"/>
            <ac:grpSpMk id="12" creationId="{7503B12E-ADD5-DD63-ED86-6FBBC2894DE9}"/>
          </ac:grpSpMkLst>
        </pc:grpChg>
        <pc:grpChg chg="mod">
          <ac:chgData name="Erick Arostegui Cunza" userId="d89b6af450cec8f7" providerId="LiveId" clId="{425FBECE-6C82-4D15-AB4D-BFB933F0E302}" dt="2022-10-15T23:42:50.578" v="2139"/>
          <ac:grpSpMkLst>
            <pc:docMk/>
            <pc:sldMk cId="31999349" sldId="871"/>
            <ac:grpSpMk id="13" creationId="{56F56130-0042-70A5-9B18-CD4585C824BF}"/>
          </ac:grpSpMkLst>
        </pc:grpChg>
        <pc:grpChg chg="mod">
          <ac:chgData name="Erick Arostegui Cunza" userId="d89b6af450cec8f7" providerId="LiveId" clId="{425FBECE-6C82-4D15-AB4D-BFB933F0E302}" dt="2022-10-15T23:42:50.578" v="2139"/>
          <ac:grpSpMkLst>
            <pc:docMk/>
            <pc:sldMk cId="31999349" sldId="871"/>
            <ac:grpSpMk id="14" creationId="{8FBD5CA7-3FF3-378D-DB86-AFA29741D6CD}"/>
          </ac:grpSpMkLst>
        </pc:grpChg>
        <pc:grpChg chg="del">
          <ac:chgData name="Erick Arostegui Cunza" userId="d89b6af450cec8f7" providerId="LiveId" clId="{425FBECE-6C82-4D15-AB4D-BFB933F0E302}" dt="2022-10-15T23:42:49.943" v="2138" actId="478"/>
          <ac:grpSpMkLst>
            <pc:docMk/>
            <pc:sldMk cId="31999349" sldId="871"/>
            <ac:grpSpMk id="18" creationId="{71B8F60F-74F6-0E84-90C3-972BE4CEF1D4}"/>
          </ac:grpSpMkLst>
        </pc:grpChg>
        <pc:grpChg chg="mod">
          <ac:chgData name="Erick Arostegui Cunza" userId="d89b6af450cec8f7" providerId="LiveId" clId="{425FBECE-6C82-4D15-AB4D-BFB933F0E302}" dt="2022-10-15T23:42:50.578" v="2139"/>
          <ac:grpSpMkLst>
            <pc:docMk/>
            <pc:sldMk cId="31999349" sldId="871"/>
            <ac:grpSpMk id="56" creationId="{7E9DFE45-5C52-FF42-D6EA-3AFEDBCDB818}"/>
          </ac:grpSpMkLst>
        </pc:grpChg>
        <pc:grpChg chg="mod">
          <ac:chgData name="Erick Arostegui Cunza" userId="d89b6af450cec8f7" providerId="LiveId" clId="{425FBECE-6C82-4D15-AB4D-BFB933F0E302}" dt="2022-10-15T23:42:50.578" v="2139"/>
          <ac:grpSpMkLst>
            <pc:docMk/>
            <pc:sldMk cId="31999349" sldId="871"/>
            <ac:grpSpMk id="57" creationId="{0F306EC3-2F30-76A5-53B8-DE778954C106}"/>
          </ac:grpSpMkLst>
        </pc:grpChg>
        <pc:cxnChg chg="mod">
          <ac:chgData name="Erick Arostegui Cunza" userId="d89b6af450cec8f7" providerId="LiveId" clId="{425FBECE-6C82-4D15-AB4D-BFB933F0E302}" dt="2022-10-15T23:42:50.578" v="2139"/>
          <ac:cxnSpMkLst>
            <pc:docMk/>
            <pc:sldMk cId="31999349" sldId="871"/>
            <ac:cxnSpMk id="7" creationId="{5C6F65E5-C71D-F4F7-7406-A1397157E50B}"/>
          </ac:cxnSpMkLst>
        </pc:cxnChg>
        <pc:cxnChg chg="mod">
          <ac:chgData name="Erick Arostegui Cunza" userId="d89b6af450cec8f7" providerId="LiveId" clId="{425FBECE-6C82-4D15-AB4D-BFB933F0E302}" dt="2022-10-15T23:42:50.578" v="2139"/>
          <ac:cxnSpMkLst>
            <pc:docMk/>
            <pc:sldMk cId="31999349" sldId="871"/>
            <ac:cxnSpMk id="8" creationId="{657211AD-A2DF-E8A6-3BA7-CCB7A4CF29A4}"/>
          </ac:cxnSpMkLst>
        </pc:cxnChg>
        <pc:cxnChg chg="mod">
          <ac:chgData name="Erick Arostegui Cunza" userId="d89b6af450cec8f7" providerId="LiveId" clId="{425FBECE-6C82-4D15-AB4D-BFB933F0E302}" dt="2022-10-15T23:42:50.578" v="2139"/>
          <ac:cxnSpMkLst>
            <pc:docMk/>
            <pc:sldMk cId="31999349" sldId="871"/>
            <ac:cxnSpMk id="17" creationId="{FA32EC0C-A1E3-9962-84EB-AD0E92F86B30}"/>
          </ac:cxnSpMkLst>
        </pc:cxnChg>
      </pc:sldChg>
      <pc:sldChg chg="modSp add mod">
        <pc:chgData name="Erick Arostegui Cunza" userId="d89b6af450cec8f7" providerId="LiveId" clId="{425FBECE-6C82-4D15-AB4D-BFB933F0E302}" dt="2022-10-15T23:44:23.780" v="2151" actId="12"/>
        <pc:sldMkLst>
          <pc:docMk/>
          <pc:sldMk cId="2457620892" sldId="872"/>
        </pc:sldMkLst>
        <pc:spChg chg="mod">
          <ac:chgData name="Erick Arostegui Cunza" userId="d89b6af450cec8f7" providerId="LiveId" clId="{425FBECE-6C82-4D15-AB4D-BFB933F0E302}" dt="2022-10-15T23:44:23.780" v="2151" actId="12"/>
          <ac:spMkLst>
            <pc:docMk/>
            <pc:sldMk cId="2457620892" sldId="872"/>
            <ac:spMk id="3" creationId="{F2D89177-AC43-E6AB-6FBC-DF9E1ED3F533}"/>
          </ac:spMkLst>
        </pc:spChg>
      </pc:sldChg>
      <pc:sldChg chg="modSp add mod">
        <pc:chgData name="Erick Arostegui Cunza" userId="d89b6af450cec8f7" providerId="LiveId" clId="{425FBECE-6C82-4D15-AB4D-BFB933F0E302}" dt="2022-10-15T23:45:02.824" v="2156" actId="1076"/>
        <pc:sldMkLst>
          <pc:docMk/>
          <pc:sldMk cId="3123155467" sldId="873"/>
        </pc:sldMkLst>
        <pc:spChg chg="mod">
          <ac:chgData name="Erick Arostegui Cunza" userId="d89b6af450cec8f7" providerId="LiveId" clId="{425FBECE-6C82-4D15-AB4D-BFB933F0E302}" dt="2022-10-15T23:45:02.824" v="2156" actId="1076"/>
          <ac:spMkLst>
            <pc:docMk/>
            <pc:sldMk cId="3123155467" sldId="873"/>
            <ac:spMk id="3" creationId="{F2D89177-AC43-E6AB-6FBC-DF9E1ED3F533}"/>
          </ac:spMkLst>
        </pc:spChg>
      </pc:sldChg>
      <pc:sldChg chg="addSp delSp modSp add mod">
        <pc:chgData name="Erick Arostegui Cunza" userId="d89b6af450cec8f7" providerId="LiveId" clId="{425FBECE-6C82-4D15-AB4D-BFB933F0E302}" dt="2022-10-21T18:42:01.053" v="3182" actId="1366"/>
        <pc:sldMkLst>
          <pc:docMk/>
          <pc:sldMk cId="2376913260" sldId="874"/>
        </pc:sldMkLst>
        <pc:spChg chg="mod">
          <ac:chgData name="Erick Arostegui Cunza" userId="d89b6af450cec8f7" providerId="LiveId" clId="{425FBECE-6C82-4D15-AB4D-BFB933F0E302}" dt="2022-10-15T23:46:06.240" v="2158"/>
          <ac:spMkLst>
            <pc:docMk/>
            <pc:sldMk cId="2376913260" sldId="874"/>
            <ac:spMk id="6" creationId="{DB7CA870-7AAA-4C4E-9578-9EA791AD8BD3}"/>
          </ac:spMkLst>
        </pc:spChg>
        <pc:picChg chg="add mod">
          <ac:chgData name="Erick Arostegui Cunza" userId="d89b6af450cec8f7" providerId="LiveId" clId="{425FBECE-6C82-4D15-AB4D-BFB933F0E302}" dt="2022-10-21T18:42:01.053" v="3182" actId="1366"/>
          <ac:picMkLst>
            <pc:docMk/>
            <pc:sldMk cId="2376913260" sldId="874"/>
            <ac:picMk id="4" creationId="{E7D04C88-CC9B-4AFC-A072-121A10158F52}"/>
          </ac:picMkLst>
        </pc:picChg>
        <pc:picChg chg="del">
          <ac:chgData name="Erick Arostegui Cunza" userId="d89b6af450cec8f7" providerId="LiveId" clId="{425FBECE-6C82-4D15-AB4D-BFB933F0E302}" dt="2022-10-15T23:46:09.554" v="2159" actId="478"/>
          <ac:picMkLst>
            <pc:docMk/>
            <pc:sldMk cId="2376913260" sldId="874"/>
            <ac:picMk id="2050" creationId="{D9E92FA8-BA5F-D6C3-F54A-EF3DAC527A85}"/>
          </ac:picMkLst>
        </pc:picChg>
      </pc:sldChg>
      <pc:sldChg chg="add">
        <pc:chgData name="Erick Arostegui Cunza" userId="d89b6af450cec8f7" providerId="LiveId" clId="{425FBECE-6C82-4D15-AB4D-BFB933F0E302}" dt="2022-10-16T19:17:58.828" v="2171"/>
        <pc:sldMkLst>
          <pc:docMk/>
          <pc:sldMk cId="3096073495" sldId="875"/>
        </pc:sldMkLst>
      </pc:sldChg>
      <pc:sldChg chg="modSp add del mod">
        <pc:chgData name="Erick Arostegui Cunza" userId="d89b6af450cec8f7" providerId="LiveId" clId="{425FBECE-6C82-4D15-AB4D-BFB933F0E302}" dt="2022-10-16T19:17:51.204" v="2170" actId="2696"/>
        <pc:sldMkLst>
          <pc:docMk/>
          <pc:sldMk cId="3407793543" sldId="875"/>
        </pc:sldMkLst>
        <pc:spChg chg="mod">
          <ac:chgData name="Erick Arostegui Cunza" userId="d89b6af450cec8f7" providerId="LiveId" clId="{425FBECE-6C82-4D15-AB4D-BFB933F0E302}" dt="2022-10-16T19:17:48.413" v="2169" actId="20577"/>
          <ac:spMkLst>
            <pc:docMk/>
            <pc:sldMk cId="3407793543" sldId="875"/>
            <ac:spMk id="5" creationId="{F2524B6D-797B-4A59-8734-B649B54BE02B}"/>
          </ac:spMkLst>
        </pc:spChg>
        <pc:spChg chg="mod">
          <ac:chgData name="Erick Arostegui Cunza" userId="d89b6af450cec8f7" providerId="LiveId" clId="{425FBECE-6C82-4D15-AB4D-BFB933F0E302}" dt="2022-10-16T19:17:45.426" v="2167"/>
          <ac:spMkLst>
            <pc:docMk/>
            <pc:sldMk cId="3407793543" sldId="875"/>
            <ac:spMk id="6" creationId="{DB7CA870-7AAA-4C4E-9578-9EA791AD8BD3}"/>
          </ac:spMkLst>
        </pc:spChg>
      </pc:sldChg>
      <pc:sldChg chg="modSp add mod">
        <pc:chgData name="Erick Arostegui Cunza" userId="d89b6af450cec8f7" providerId="LiveId" clId="{425FBECE-6C82-4D15-AB4D-BFB933F0E302}" dt="2022-10-21T09:44:49.960" v="2508" actId="20577"/>
        <pc:sldMkLst>
          <pc:docMk/>
          <pc:sldMk cId="490332688" sldId="876"/>
        </pc:sldMkLst>
        <pc:spChg chg="mod">
          <ac:chgData name="Erick Arostegui Cunza" userId="d89b6af450cec8f7" providerId="LiveId" clId="{425FBECE-6C82-4D15-AB4D-BFB933F0E302}" dt="2022-10-21T09:44:49.960" v="2508" actId="20577"/>
          <ac:spMkLst>
            <pc:docMk/>
            <pc:sldMk cId="490332688" sldId="876"/>
            <ac:spMk id="2" creationId="{AEEF1D64-F824-DDD8-2A53-A6143FA36197}"/>
          </ac:spMkLst>
        </pc:spChg>
        <pc:spChg chg="mod">
          <ac:chgData name="Erick Arostegui Cunza" userId="d89b6af450cec8f7" providerId="LiveId" clId="{425FBECE-6C82-4D15-AB4D-BFB933F0E302}" dt="2022-10-21T09:12:01.446" v="2194" actId="5793"/>
          <ac:spMkLst>
            <pc:docMk/>
            <pc:sldMk cId="490332688" sldId="876"/>
            <ac:spMk id="9" creationId="{56C889CB-F393-4BCE-A5E8-AA9AC2D328BD}"/>
          </ac:spMkLst>
        </pc:spChg>
      </pc:sldChg>
      <pc:sldChg chg="new del">
        <pc:chgData name="Erick Arostegui Cunza" userId="d89b6af450cec8f7" providerId="LiveId" clId="{425FBECE-6C82-4D15-AB4D-BFB933F0E302}" dt="2022-10-16T19:19:32.713" v="2173" actId="680"/>
        <pc:sldMkLst>
          <pc:docMk/>
          <pc:sldMk cId="1102304539" sldId="876"/>
        </pc:sldMkLst>
      </pc:sldChg>
      <pc:sldChg chg="add del">
        <pc:chgData name="Erick Arostegui Cunza" userId="d89b6af450cec8f7" providerId="LiveId" clId="{425FBECE-6C82-4D15-AB4D-BFB933F0E302}" dt="2022-10-21T09:11:23.948" v="2175"/>
        <pc:sldMkLst>
          <pc:docMk/>
          <pc:sldMk cId="1135835781" sldId="876"/>
        </pc:sldMkLst>
      </pc:sldChg>
      <pc:sldChg chg="addSp delSp modSp add mod">
        <pc:chgData name="Erick Arostegui Cunza" userId="d89b6af450cec8f7" providerId="LiveId" clId="{425FBECE-6C82-4D15-AB4D-BFB933F0E302}" dt="2022-10-21T09:54:33.134" v="2568"/>
        <pc:sldMkLst>
          <pc:docMk/>
          <pc:sldMk cId="319379262" sldId="877"/>
        </pc:sldMkLst>
        <pc:spChg chg="del">
          <ac:chgData name="Erick Arostegui Cunza" userId="d89b6af450cec8f7" providerId="LiveId" clId="{425FBECE-6C82-4D15-AB4D-BFB933F0E302}" dt="2022-10-21T09:16:51.468" v="2252" actId="478"/>
          <ac:spMkLst>
            <pc:docMk/>
            <pc:sldMk cId="319379262" sldId="877"/>
            <ac:spMk id="2" creationId="{AEEF1D64-F824-DDD8-2A53-A6143FA36197}"/>
          </ac:spMkLst>
        </pc:spChg>
        <pc:spChg chg="add mod">
          <ac:chgData name="Erick Arostegui Cunza" userId="d89b6af450cec8f7" providerId="LiveId" clId="{425FBECE-6C82-4D15-AB4D-BFB933F0E302}" dt="2022-10-21T09:51:52.521" v="2557" actId="1076"/>
          <ac:spMkLst>
            <pc:docMk/>
            <pc:sldMk cId="319379262" sldId="877"/>
            <ac:spMk id="3" creationId="{32C8C9E3-C4BC-948E-2D40-CB3350822819}"/>
          </ac:spMkLst>
        </pc:spChg>
        <pc:spChg chg="add mod">
          <ac:chgData name="Erick Arostegui Cunza" userId="d89b6af450cec8f7" providerId="LiveId" clId="{425FBECE-6C82-4D15-AB4D-BFB933F0E302}" dt="2022-10-21T09:51:52.521" v="2557" actId="1076"/>
          <ac:spMkLst>
            <pc:docMk/>
            <pc:sldMk cId="319379262" sldId="877"/>
            <ac:spMk id="4" creationId="{152B6FFB-B1FA-F8AF-0B7C-8D4FFB4B0E82}"/>
          </ac:spMkLst>
        </pc:spChg>
        <pc:spChg chg="add mod">
          <ac:chgData name="Erick Arostegui Cunza" userId="d89b6af450cec8f7" providerId="LiveId" clId="{425FBECE-6C82-4D15-AB4D-BFB933F0E302}" dt="2022-10-21T09:51:52.521" v="2557" actId="1076"/>
          <ac:spMkLst>
            <pc:docMk/>
            <pc:sldMk cId="319379262" sldId="877"/>
            <ac:spMk id="5" creationId="{5E5CB9DC-DB07-0B36-8A88-C81C33A7D2A6}"/>
          </ac:spMkLst>
        </pc:spChg>
        <pc:spChg chg="add mod">
          <ac:chgData name="Erick Arostegui Cunza" userId="d89b6af450cec8f7" providerId="LiveId" clId="{425FBECE-6C82-4D15-AB4D-BFB933F0E302}" dt="2022-10-21T09:51:52.521" v="2557" actId="1076"/>
          <ac:spMkLst>
            <pc:docMk/>
            <pc:sldMk cId="319379262" sldId="877"/>
            <ac:spMk id="6" creationId="{EDAA3E48-344D-8118-C749-83D838C1F362}"/>
          </ac:spMkLst>
        </pc:spChg>
        <pc:spChg chg="add mod">
          <ac:chgData name="Erick Arostegui Cunza" userId="d89b6af450cec8f7" providerId="LiveId" clId="{425FBECE-6C82-4D15-AB4D-BFB933F0E302}" dt="2022-10-21T09:51:52.521" v="2557" actId="1076"/>
          <ac:spMkLst>
            <pc:docMk/>
            <pc:sldMk cId="319379262" sldId="877"/>
            <ac:spMk id="7" creationId="{4F4FC6A0-1A97-AB5A-7A69-038E5779F1C1}"/>
          </ac:spMkLst>
        </pc:spChg>
        <pc:spChg chg="add mod">
          <ac:chgData name="Erick Arostegui Cunza" userId="d89b6af450cec8f7" providerId="LiveId" clId="{425FBECE-6C82-4D15-AB4D-BFB933F0E302}" dt="2022-10-21T09:51:52.521" v="2557" actId="1076"/>
          <ac:spMkLst>
            <pc:docMk/>
            <pc:sldMk cId="319379262" sldId="877"/>
            <ac:spMk id="8" creationId="{DD16B274-83A3-1960-1513-741E13673C63}"/>
          </ac:spMkLst>
        </pc:spChg>
        <pc:spChg chg="add mod">
          <ac:chgData name="Erick Arostegui Cunza" userId="d89b6af450cec8f7" providerId="LiveId" clId="{425FBECE-6C82-4D15-AB4D-BFB933F0E302}" dt="2022-10-21T09:51:52.521" v="2557" actId="1076"/>
          <ac:spMkLst>
            <pc:docMk/>
            <pc:sldMk cId="319379262" sldId="877"/>
            <ac:spMk id="10" creationId="{3E13964D-02D8-02D7-70B5-E3572518B782}"/>
          </ac:spMkLst>
        </pc:spChg>
        <pc:spChg chg="add mod">
          <ac:chgData name="Erick Arostegui Cunza" userId="d89b6af450cec8f7" providerId="LiveId" clId="{425FBECE-6C82-4D15-AB4D-BFB933F0E302}" dt="2022-10-21T09:51:52.521" v="2557" actId="1076"/>
          <ac:spMkLst>
            <pc:docMk/>
            <pc:sldMk cId="319379262" sldId="877"/>
            <ac:spMk id="11" creationId="{C8E53C09-C42E-956B-0F22-E7E56B3D766F}"/>
          </ac:spMkLst>
        </pc:spChg>
        <pc:spChg chg="add mod">
          <ac:chgData name="Erick Arostegui Cunza" userId="d89b6af450cec8f7" providerId="LiveId" clId="{425FBECE-6C82-4D15-AB4D-BFB933F0E302}" dt="2022-10-21T09:51:52.521" v="2557" actId="1076"/>
          <ac:spMkLst>
            <pc:docMk/>
            <pc:sldMk cId="319379262" sldId="877"/>
            <ac:spMk id="12" creationId="{8A6C5565-1803-EBA6-9968-2D1C83538F81}"/>
          </ac:spMkLst>
        </pc:spChg>
        <pc:spChg chg="add mod">
          <ac:chgData name="Erick Arostegui Cunza" userId="d89b6af450cec8f7" providerId="LiveId" clId="{425FBECE-6C82-4D15-AB4D-BFB933F0E302}" dt="2022-10-21T09:53:36.921" v="2566" actId="207"/>
          <ac:spMkLst>
            <pc:docMk/>
            <pc:sldMk cId="319379262" sldId="877"/>
            <ac:spMk id="34" creationId="{5097A804-484B-D729-7C28-19AE3EF46A1B}"/>
          </ac:spMkLst>
        </pc:spChg>
        <pc:spChg chg="add del mod">
          <ac:chgData name="Erick Arostegui Cunza" userId="d89b6af450cec8f7" providerId="LiveId" clId="{425FBECE-6C82-4D15-AB4D-BFB933F0E302}" dt="2022-10-21T09:26:39.518" v="2377" actId="478"/>
          <ac:spMkLst>
            <pc:docMk/>
            <pc:sldMk cId="319379262" sldId="877"/>
            <ac:spMk id="35" creationId="{629F881B-0428-DF5A-8422-B134056221AF}"/>
          </ac:spMkLst>
        </pc:spChg>
        <pc:spChg chg="add mod">
          <ac:chgData name="Erick Arostegui Cunza" userId="d89b6af450cec8f7" providerId="LiveId" clId="{425FBECE-6C82-4D15-AB4D-BFB933F0E302}" dt="2022-10-21T09:53:36.921" v="2566" actId="207"/>
          <ac:spMkLst>
            <pc:docMk/>
            <pc:sldMk cId="319379262" sldId="877"/>
            <ac:spMk id="36" creationId="{A4A6B282-68FE-4FC6-5AE0-8E6EBC286457}"/>
          </ac:spMkLst>
        </pc:spChg>
        <pc:spChg chg="add mod">
          <ac:chgData name="Erick Arostegui Cunza" userId="d89b6af450cec8f7" providerId="LiveId" clId="{425FBECE-6C82-4D15-AB4D-BFB933F0E302}" dt="2022-10-21T09:53:36.921" v="2566" actId="207"/>
          <ac:spMkLst>
            <pc:docMk/>
            <pc:sldMk cId="319379262" sldId="877"/>
            <ac:spMk id="37" creationId="{DB2B7BA1-575E-7D13-E2E3-1080E07D9C25}"/>
          </ac:spMkLst>
        </pc:spChg>
        <pc:spChg chg="add del mod">
          <ac:chgData name="Erick Arostegui Cunza" userId="d89b6af450cec8f7" providerId="LiveId" clId="{425FBECE-6C82-4D15-AB4D-BFB933F0E302}" dt="2022-10-21T09:28:24.169" v="2419" actId="478"/>
          <ac:spMkLst>
            <pc:docMk/>
            <pc:sldMk cId="319379262" sldId="877"/>
            <ac:spMk id="38" creationId="{16F40ADF-4ED7-A0F6-B8B4-54EDCD783714}"/>
          </ac:spMkLst>
        </pc:spChg>
        <pc:spChg chg="add mod">
          <ac:chgData name="Erick Arostegui Cunza" userId="d89b6af450cec8f7" providerId="LiveId" clId="{425FBECE-6C82-4D15-AB4D-BFB933F0E302}" dt="2022-10-21T09:53:36.921" v="2566" actId="207"/>
          <ac:spMkLst>
            <pc:docMk/>
            <pc:sldMk cId="319379262" sldId="877"/>
            <ac:spMk id="39" creationId="{075073FE-224F-FE37-DEAF-7AB86E015ED0}"/>
          </ac:spMkLst>
        </pc:spChg>
        <pc:spChg chg="add del">
          <ac:chgData name="Erick Arostegui Cunza" userId="d89b6af450cec8f7" providerId="LiveId" clId="{425FBECE-6C82-4D15-AB4D-BFB933F0E302}" dt="2022-10-21T09:36:02.005" v="2466" actId="22"/>
          <ac:spMkLst>
            <pc:docMk/>
            <pc:sldMk cId="319379262" sldId="877"/>
            <ac:spMk id="48" creationId="{37F4340A-D912-B47C-B53D-D6B437816298}"/>
          </ac:spMkLst>
        </pc:spChg>
        <pc:spChg chg="add del mod">
          <ac:chgData name="Erick Arostegui Cunza" userId="d89b6af450cec8f7" providerId="LiveId" clId="{425FBECE-6C82-4D15-AB4D-BFB933F0E302}" dt="2022-10-21T09:49:28.824" v="2547" actId="478"/>
          <ac:spMkLst>
            <pc:docMk/>
            <pc:sldMk cId="319379262" sldId="877"/>
            <ac:spMk id="68" creationId="{2D36DBAB-5282-E7B6-F3CD-61F2EE61FB40}"/>
          </ac:spMkLst>
        </pc:spChg>
        <pc:spChg chg="add mod">
          <ac:chgData name="Erick Arostegui Cunza" userId="d89b6af450cec8f7" providerId="LiveId" clId="{425FBECE-6C82-4D15-AB4D-BFB933F0E302}" dt="2022-10-21T09:45:18.639" v="2513" actId="1076"/>
          <ac:spMkLst>
            <pc:docMk/>
            <pc:sldMk cId="319379262" sldId="877"/>
            <ac:spMk id="71" creationId="{FE3CDC52-23C8-FC62-37F6-6177E494BDE7}"/>
          </ac:spMkLst>
        </pc:spChg>
        <pc:graphicFrameChg chg="add del mod">
          <ac:chgData name="Erick Arostegui Cunza" userId="d89b6af450cec8f7" providerId="LiveId" clId="{425FBECE-6C82-4D15-AB4D-BFB933F0E302}" dt="2022-10-21T09:54:33.134" v="2568"/>
          <ac:graphicFrameMkLst>
            <pc:docMk/>
            <pc:sldMk cId="319379262" sldId="877"/>
            <ac:graphicFrameMk id="95" creationId="{070E3D0C-4940-3582-59B1-E63C37435FF7}"/>
          </ac:graphicFrameMkLst>
        </pc:graphicFrameChg>
        <pc:picChg chg="add mod">
          <ac:chgData name="Erick Arostegui Cunza" userId="d89b6af450cec8f7" providerId="LiveId" clId="{425FBECE-6C82-4D15-AB4D-BFB933F0E302}" dt="2022-10-21T09:51:52.521" v="2557" actId="1076"/>
          <ac:picMkLst>
            <pc:docMk/>
            <pc:sldMk cId="319379262" sldId="877"/>
            <ac:picMk id="70" creationId="{293EEEF8-54C9-A28F-0A82-2C9304D0AEE8}"/>
          </ac:picMkLst>
        </pc:picChg>
        <pc:picChg chg="add mod">
          <ac:chgData name="Erick Arostegui Cunza" userId="d89b6af450cec8f7" providerId="LiveId" clId="{425FBECE-6C82-4D15-AB4D-BFB933F0E302}" dt="2022-10-21T09:51:52.521" v="2557" actId="1076"/>
          <ac:picMkLst>
            <pc:docMk/>
            <pc:sldMk cId="319379262" sldId="877"/>
            <ac:picMk id="73" creationId="{1C72846B-2FCC-C873-6077-1C354E142425}"/>
          </ac:picMkLst>
        </pc:picChg>
        <pc:picChg chg="add mod">
          <ac:chgData name="Erick Arostegui Cunza" userId="d89b6af450cec8f7" providerId="LiveId" clId="{425FBECE-6C82-4D15-AB4D-BFB933F0E302}" dt="2022-10-21T09:51:52.521" v="2557" actId="1076"/>
          <ac:picMkLst>
            <pc:docMk/>
            <pc:sldMk cId="319379262" sldId="877"/>
            <ac:picMk id="88" creationId="{64738B9D-241F-4F9D-B15B-0D911C279F16}"/>
          </ac:picMkLst>
        </pc:picChg>
        <pc:picChg chg="add mod">
          <ac:chgData name="Erick Arostegui Cunza" userId="d89b6af450cec8f7" providerId="LiveId" clId="{425FBECE-6C82-4D15-AB4D-BFB933F0E302}" dt="2022-10-21T09:52:52.398" v="2564"/>
          <ac:picMkLst>
            <pc:docMk/>
            <pc:sldMk cId="319379262" sldId="877"/>
            <ac:picMk id="92" creationId="{3CC6B19A-0F6E-F1C0-A046-178E2EDB0D5A}"/>
          </ac:picMkLst>
        </pc:picChg>
        <pc:cxnChg chg="add mod">
          <ac:chgData name="Erick Arostegui Cunza" userId="d89b6af450cec8f7" providerId="LiveId" clId="{425FBECE-6C82-4D15-AB4D-BFB933F0E302}" dt="2022-10-21T09:51:52.521" v="2557" actId="1076"/>
          <ac:cxnSpMkLst>
            <pc:docMk/>
            <pc:sldMk cId="319379262" sldId="877"/>
            <ac:cxnSpMk id="14" creationId="{6A08D18E-C80B-A3BF-51FC-464595EB074E}"/>
          </ac:cxnSpMkLst>
        </pc:cxnChg>
        <pc:cxnChg chg="add mod">
          <ac:chgData name="Erick Arostegui Cunza" userId="d89b6af450cec8f7" providerId="LiveId" clId="{425FBECE-6C82-4D15-AB4D-BFB933F0E302}" dt="2022-10-21T09:51:52.521" v="2557" actId="1076"/>
          <ac:cxnSpMkLst>
            <pc:docMk/>
            <pc:sldMk cId="319379262" sldId="877"/>
            <ac:cxnSpMk id="16" creationId="{99AD581B-85D9-22D3-95E5-F5B6865D5727}"/>
          </ac:cxnSpMkLst>
        </pc:cxnChg>
        <pc:cxnChg chg="add mod">
          <ac:chgData name="Erick Arostegui Cunza" userId="d89b6af450cec8f7" providerId="LiveId" clId="{425FBECE-6C82-4D15-AB4D-BFB933F0E302}" dt="2022-10-21T09:51:52.521" v="2557" actId="1076"/>
          <ac:cxnSpMkLst>
            <pc:docMk/>
            <pc:sldMk cId="319379262" sldId="877"/>
            <ac:cxnSpMk id="22" creationId="{9E3C2065-F468-6B46-8A42-DA2E9F19106A}"/>
          </ac:cxnSpMkLst>
        </pc:cxnChg>
        <pc:cxnChg chg="add mod">
          <ac:chgData name="Erick Arostegui Cunza" userId="d89b6af450cec8f7" providerId="LiveId" clId="{425FBECE-6C82-4D15-AB4D-BFB933F0E302}" dt="2022-10-21T09:51:52.521" v="2557" actId="1076"/>
          <ac:cxnSpMkLst>
            <pc:docMk/>
            <pc:sldMk cId="319379262" sldId="877"/>
            <ac:cxnSpMk id="24" creationId="{BCEBAB99-5ACA-DA59-1400-733F98EE4D54}"/>
          </ac:cxnSpMkLst>
        </pc:cxnChg>
        <pc:cxnChg chg="add mod">
          <ac:chgData name="Erick Arostegui Cunza" userId="d89b6af450cec8f7" providerId="LiveId" clId="{425FBECE-6C82-4D15-AB4D-BFB933F0E302}" dt="2022-10-21T09:51:52.521" v="2557" actId="1076"/>
          <ac:cxnSpMkLst>
            <pc:docMk/>
            <pc:sldMk cId="319379262" sldId="877"/>
            <ac:cxnSpMk id="26" creationId="{9DE54036-447C-3FDE-CBD0-3E06E4B77105}"/>
          </ac:cxnSpMkLst>
        </pc:cxnChg>
        <pc:cxnChg chg="add mod">
          <ac:chgData name="Erick Arostegui Cunza" userId="d89b6af450cec8f7" providerId="LiveId" clId="{425FBECE-6C82-4D15-AB4D-BFB933F0E302}" dt="2022-10-21T09:51:52.521" v="2557" actId="1076"/>
          <ac:cxnSpMkLst>
            <pc:docMk/>
            <pc:sldMk cId="319379262" sldId="877"/>
            <ac:cxnSpMk id="27" creationId="{C5287C1C-C7D3-C466-FEE9-E31D4036683E}"/>
          </ac:cxnSpMkLst>
        </pc:cxnChg>
        <pc:cxnChg chg="add mod">
          <ac:chgData name="Erick Arostegui Cunza" userId="d89b6af450cec8f7" providerId="LiveId" clId="{425FBECE-6C82-4D15-AB4D-BFB933F0E302}" dt="2022-10-21T09:51:52.521" v="2557" actId="1076"/>
          <ac:cxnSpMkLst>
            <pc:docMk/>
            <pc:sldMk cId="319379262" sldId="877"/>
            <ac:cxnSpMk id="30" creationId="{9E4D3F2D-4977-486F-B2E6-600617CF4874}"/>
          </ac:cxnSpMkLst>
        </pc:cxnChg>
        <pc:cxnChg chg="add mod">
          <ac:chgData name="Erick Arostegui Cunza" userId="d89b6af450cec8f7" providerId="LiveId" clId="{425FBECE-6C82-4D15-AB4D-BFB933F0E302}" dt="2022-10-21T09:51:52.521" v="2557" actId="1076"/>
          <ac:cxnSpMkLst>
            <pc:docMk/>
            <pc:sldMk cId="319379262" sldId="877"/>
            <ac:cxnSpMk id="40" creationId="{6896A517-6D79-A92C-F5A7-D35A0962CEE1}"/>
          </ac:cxnSpMkLst>
        </pc:cxnChg>
        <pc:cxnChg chg="add mod">
          <ac:chgData name="Erick Arostegui Cunza" userId="d89b6af450cec8f7" providerId="LiveId" clId="{425FBECE-6C82-4D15-AB4D-BFB933F0E302}" dt="2022-10-21T09:30:51.233" v="2462" actId="571"/>
          <ac:cxnSpMkLst>
            <pc:docMk/>
            <pc:sldMk cId="319379262" sldId="877"/>
            <ac:cxnSpMk id="46" creationId="{ABB638A2-FB03-4DAD-3F3A-8C45327082C5}"/>
          </ac:cxnSpMkLst>
        </pc:cxnChg>
        <pc:cxnChg chg="add mod">
          <ac:chgData name="Erick Arostegui Cunza" userId="d89b6af450cec8f7" providerId="LiveId" clId="{425FBECE-6C82-4D15-AB4D-BFB933F0E302}" dt="2022-10-21T09:51:52.521" v="2557" actId="1076"/>
          <ac:cxnSpMkLst>
            <pc:docMk/>
            <pc:sldMk cId="319379262" sldId="877"/>
            <ac:cxnSpMk id="49" creationId="{A5FA1DDB-9286-7AAA-DFD5-F329F4A77651}"/>
          </ac:cxnSpMkLst>
        </pc:cxnChg>
        <pc:cxnChg chg="add mod">
          <ac:chgData name="Erick Arostegui Cunza" userId="d89b6af450cec8f7" providerId="LiveId" clId="{425FBECE-6C82-4D15-AB4D-BFB933F0E302}" dt="2022-10-21T09:51:52.521" v="2557" actId="1076"/>
          <ac:cxnSpMkLst>
            <pc:docMk/>
            <pc:sldMk cId="319379262" sldId="877"/>
            <ac:cxnSpMk id="56" creationId="{86A2064B-A3AD-1F4B-F42C-FD39AD12C4ED}"/>
          </ac:cxnSpMkLst>
        </pc:cxnChg>
        <pc:cxnChg chg="add mod">
          <ac:chgData name="Erick Arostegui Cunza" userId="d89b6af450cec8f7" providerId="LiveId" clId="{425FBECE-6C82-4D15-AB4D-BFB933F0E302}" dt="2022-10-21T09:51:52.521" v="2557" actId="1076"/>
          <ac:cxnSpMkLst>
            <pc:docMk/>
            <pc:sldMk cId="319379262" sldId="877"/>
            <ac:cxnSpMk id="62" creationId="{A3FB550E-3923-B860-5066-7ACCC2B74747}"/>
          </ac:cxnSpMkLst>
        </pc:cxnChg>
        <pc:cxnChg chg="add mod">
          <ac:chgData name="Erick Arostegui Cunza" userId="d89b6af450cec8f7" providerId="LiveId" clId="{425FBECE-6C82-4D15-AB4D-BFB933F0E302}" dt="2022-10-21T09:51:52.521" v="2557" actId="1076"/>
          <ac:cxnSpMkLst>
            <pc:docMk/>
            <pc:sldMk cId="319379262" sldId="877"/>
            <ac:cxnSpMk id="74" creationId="{6F4E3F3A-9F8F-743D-7317-B1B7130E3429}"/>
          </ac:cxnSpMkLst>
        </pc:cxnChg>
        <pc:cxnChg chg="add mod">
          <ac:chgData name="Erick Arostegui Cunza" userId="d89b6af450cec8f7" providerId="LiveId" clId="{425FBECE-6C82-4D15-AB4D-BFB933F0E302}" dt="2022-10-21T09:51:52.521" v="2557" actId="1076"/>
          <ac:cxnSpMkLst>
            <pc:docMk/>
            <pc:sldMk cId="319379262" sldId="877"/>
            <ac:cxnSpMk id="77" creationId="{07804501-BC03-9AAC-47C2-6B2EF378B738}"/>
          </ac:cxnSpMkLst>
        </pc:cxnChg>
        <pc:cxnChg chg="add mod">
          <ac:chgData name="Erick Arostegui Cunza" userId="d89b6af450cec8f7" providerId="LiveId" clId="{425FBECE-6C82-4D15-AB4D-BFB933F0E302}" dt="2022-10-21T09:48:45.939" v="2540" actId="571"/>
          <ac:cxnSpMkLst>
            <pc:docMk/>
            <pc:sldMk cId="319379262" sldId="877"/>
            <ac:cxnSpMk id="78" creationId="{9389E38C-1A53-4C6C-28BC-A4E0DB8570EB}"/>
          </ac:cxnSpMkLst>
        </pc:cxnChg>
        <pc:cxnChg chg="add mod">
          <ac:chgData name="Erick Arostegui Cunza" userId="d89b6af450cec8f7" providerId="LiveId" clId="{425FBECE-6C82-4D15-AB4D-BFB933F0E302}" dt="2022-10-21T09:48:45.939" v="2540" actId="571"/>
          <ac:cxnSpMkLst>
            <pc:docMk/>
            <pc:sldMk cId="319379262" sldId="877"/>
            <ac:cxnSpMk id="79" creationId="{3886AC9B-66A3-5A45-AC13-E832C6835CE7}"/>
          </ac:cxnSpMkLst>
        </pc:cxnChg>
        <pc:cxnChg chg="add mod">
          <ac:chgData name="Erick Arostegui Cunza" userId="d89b6af450cec8f7" providerId="LiveId" clId="{425FBECE-6C82-4D15-AB4D-BFB933F0E302}" dt="2022-10-21T09:51:52.521" v="2557" actId="1076"/>
          <ac:cxnSpMkLst>
            <pc:docMk/>
            <pc:sldMk cId="319379262" sldId="877"/>
            <ac:cxnSpMk id="84" creationId="{587D6006-4815-E4F7-4E82-AE68DDBF0ADD}"/>
          </ac:cxnSpMkLst>
        </pc:cxnChg>
        <pc:cxnChg chg="add mod">
          <ac:chgData name="Erick Arostegui Cunza" userId="d89b6af450cec8f7" providerId="LiveId" clId="{425FBECE-6C82-4D15-AB4D-BFB933F0E302}" dt="2022-10-21T09:51:52.521" v="2557" actId="1076"/>
          <ac:cxnSpMkLst>
            <pc:docMk/>
            <pc:sldMk cId="319379262" sldId="877"/>
            <ac:cxnSpMk id="85" creationId="{CC451C71-07F1-6E95-A4EC-C32F94F1651C}"/>
          </ac:cxnSpMkLst>
        </pc:cxnChg>
        <pc:cxnChg chg="add mod">
          <ac:chgData name="Erick Arostegui Cunza" userId="d89b6af450cec8f7" providerId="LiveId" clId="{425FBECE-6C82-4D15-AB4D-BFB933F0E302}" dt="2022-10-21T09:51:52.521" v="2557" actId="1076"/>
          <ac:cxnSpMkLst>
            <pc:docMk/>
            <pc:sldMk cId="319379262" sldId="877"/>
            <ac:cxnSpMk id="89" creationId="{67B31E6D-0BBF-D8C2-5CD0-4E49CC7B9EC2}"/>
          </ac:cxnSpMkLst>
        </pc:cxnChg>
        <pc:cxnChg chg="add mod">
          <ac:chgData name="Erick Arostegui Cunza" userId="d89b6af450cec8f7" providerId="LiveId" clId="{425FBECE-6C82-4D15-AB4D-BFB933F0E302}" dt="2022-10-21T09:51:52.521" v="2557" actId="1076"/>
          <ac:cxnSpMkLst>
            <pc:docMk/>
            <pc:sldMk cId="319379262" sldId="877"/>
            <ac:cxnSpMk id="90" creationId="{4B717189-800C-8901-96D9-5EAD65200B46}"/>
          </ac:cxnSpMkLst>
        </pc:cxnChg>
        <pc:cxnChg chg="add mod">
          <ac:chgData name="Erick Arostegui Cunza" userId="d89b6af450cec8f7" providerId="LiveId" clId="{425FBECE-6C82-4D15-AB4D-BFB933F0E302}" dt="2022-10-21T09:53:01.421" v="2565" actId="571"/>
          <ac:cxnSpMkLst>
            <pc:docMk/>
            <pc:sldMk cId="319379262" sldId="877"/>
            <ac:cxnSpMk id="93" creationId="{F1E98E9D-D28B-3D73-7449-47B11D09A5B7}"/>
          </ac:cxnSpMkLst>
        </pc:cxnChg>
        <pc:cxnChg chg="add mod">
          <ac:chgData name="Erick Arostegui Cunza" userId="d89b6af450cec8f7" providerId="LiveId" clId="{425FBECE-6C82-4D15-AB4D-BFB933F0E302}" dt="2022-10-21T09:53:01.421" v="2565" actId="571"/>
          <ac:cxnSpMkLst>
            <pc:docMk/>
            <pc:sldMk cId="319379262" sldId="877"/>
            <ac:cxnSpMk id="94" creationId="{9DF0E78D-2630-9332-3627-CEF942CB7658}"/>
          </ac:cxnSpMkLst>
        </pc:cxnChg>
      </pc:sldChg>
      <pc:sldChg chg="addSp delSp modSp add mod">
        <pc:chgData name="Erick Arostegui Cunza" userId="d89b6af450cec8f7" providerId="LiveId" clId="{425FBECE-6C82-4D15-AB4D-BFB933F0E302}" dt="2022-10-22T17:20:26.319" v="3890"/>
        <pc:sldMkLst>
          <pc:docMk/>
          <pc:sldMk cId="1638136769" sldId="878"/>
        </pc:sldMkLst>
        <pc:spChg chg="add del mod">
          <ac:chgData name="Erick Arostegui Cunza" userId="d89b6af450cec8f7" providerId="LiveId" clId="{425FBECE-6C82-4D15-AB4D-BFB933F0E302}" dt="2022-10-21T10:03:03.142" v="2612"/>
          <ac:spMkLst>
            <pc:docMk/>
            <pc:sldMk cId="1638136769" sldId="878"/>
            <ac:spMk id="2" creationId="{43D8B027-F910-D394-2AC2-FA0BAB4125E0}"/>
          </ac:spMkLst>
        </pc:spChg>
        <pc:spChg chg="add del">
          <ac:chgData name="Erick Arostegui Cunza" userId="d89b6af450cec8f7" providerId="LiveId" clId="{425FBECE-6C82-4D15-AB4D-BFB933F0E302}" dt="2022-10-21T09:54:55.910" v="2581" actId="478"/>
          <ac:spMkLst>
            <pc:docMk/>
            <pc:sldMk cId="1638136769" sldId="878"/>
            <ac:spMk id="3" creationId="{32C8C9E3-C4BC-948E-2D40-CB3350822819}"/>
          </ac:spMkLst>
        </pc:spChg>
        <pc:spChg chg="add del">
          <ac:chgData name="Erick Arostegui Cunza" userId="d89b6af450cec8f7" providerId="LiveId" clId="{425FBECE-6C82-4D15-AB4D-BFB933F0E302}" dt="2022-10-21T10:03:40.644" v="2630" actId="478"/>
          <ac:spMkLst>
            <pc:docMk/>
            <pc:sldMk cId="1638136769" sldId="878"/>
            <ac:spMk id="8" creationId="{DD16B274-83A3-1960-1513-741E13673C63}"/>
          </ac:spMkLst>
        </pc:spChg>
        <pc:spChg chg="add del">
          <ac:chgData name="Erick Arostegui Cunza" userId="d89b6af450cec8f7" providerId="LiveId" clId="{425FBECE-6C82-4D15-AB4D-BFB933F0E302}" dt="2022-10-21T10:03:48.553" v="2634" actId="478"/>
          <ac:spMkLst>
            <pc:docMk/>
            <pc:sldMk cId="1638136769" sldId="878"/>
            <ac:spMk id="10" creationId="{3E13964D-02D8-02D7-70B5-E3572518B782}"/>
          </ac:spMkLst>
        </pc:spChg>
        <pc:spChg chg="add mod">
          <ac:chgData name="Erick Arostegui Cunza" userId="d89b6af450cec8f7" providerId="LiveId" clId="{425FBECE-6C82-4D15-AB4D-BFB933F0E302}" dt="2022-10-21T10:18:59.087" v="2794" actId="6549"/>
          <ac:spMkLst>
            <pc:docMk/>
            <pc:sldMk cId="1638136769" sldId="878"/>
            <ac:spMk id="13" creationId="{1BB46393-1CC6-5B22-19C9-38746CCE47D8}"/>
          </ac:spMkLst>
        </pc:spChg>
        <pc:spChg chg="add mod">
          <ac:chgData name="Erick Arostegui Cunza" userId="d89b6af450cec8f7" providerId="LiveId" clId="{425FBECE-6C82-4D15-AB4D-BFB933F0E302}" dt="2022-10-21T10:19:34.560" v="2795" actId="6549"/>
          <ac:spMkLst>
            <pc:docMk/>
            <pc:sldMk cId="1638136769" sldId="878"/>
            <ac:spMk id="15" creationId="{FD065B55-A6EF-244F-B4A7-26576C3893C3}"/>
          </ac:spMkLst>
        </pc:spChg>
        <pc:spChg chg="add mod">
          <ac:chgData name="Erick Arostegui Cunza" userId="d89b6af450cec8f7" providerId="LiveId" clId="{425FBECE-6C82-4D15-AB4D-BFB933F0E302}" dt="2022-10-21T10:13:54.882" v="2724" actId="20577"/>
          <ac:spMkLst>
            <pc:docMk/>
            <pc:sldMk cId="1638136769" sldId="878"/>
            <ac:spMk id="17" creationId="{47970B20-E780-4471-3E80-56D36D87E235}"/>
          </ac:spMkLst>
        </pc:spChg>
        <pc:spChg chg="add mod">
          <ac:chgData name="Erick Arostegui Cunza" userId="d89b6af450cec8f7" providerId="LiveId" clId="{425FBECE-6C82-4D15-AB4D-BFB933F0E302}" dt="2022-10-21T10:13:41.453" v="2722" actId="14100"/>
          <ac:spMkLst>
            <pc:docMk/>
            <pc:sldMk cId="1638136769" sldId="878"/>
            <ac:spMk id="18" creationId="{7757FA39-CD55-F441-7D34-6C9BDAC016D4}"/>
          </ac:spMkLst>
        </pc:spChg>
        <pc:spChg chg="add del">
          <ac:chgData name="Erick Arostegui Cunza" userId="d89b6af450cec8f7" providerId="LiveId" clId="{425FBECE-6C82-4D15-AB4D-BFB933F0E302}" dt="2022-10-21T10:10:12.720" v="2682" actId="478"/>
          <ac:spMkLst>
            <pc:docMk/>
            <pc:sldMk cId="1638136769" sldId="878"/>
            <ac:spMk id="34" creationId="{5097A804-484B-D729-7C28-19AE3EF46A1B}"/>
          </ac:spMkLst>
        </pc:spChg>
        <pc:spChg chg="add del">
          <ac:chgData name="Erick Arostegui Cunza" userId="d89b6af450cec8f7" providerId="LiveId" clId="{425FBECE-6C82-4D15-AB4D-BFB933F0E302}" dt="2022-10-21T10:10:13.802" v="2683" actId="478"/>
          <ac:spMkLst>
            <pc:docMk/>
            <pc:sldMk cId="1638136769" sldId="878"/>
            <ac:spMk id="36" creationId="{A4A6B282-68FE-4FC6-5AE0-8E6EBC286457}"/>
          </ac:spMkLst>
        </pc:spChg>
        <pc:spChg chg="add del">
          <ac:chgData name="Erick Arostegui Cunza" userId="d89b6af450cec8f7" providerId="LiveId" clId="{425FBECE-6C82-4D15-AB4D-BFB933F0E302}" dt="2022-10-21T10:03:05.818" v="2623" actId="478"/>
          <ac:spMkLst>
            <pc:docMk/>
            <pc:sldMk cId="1638136769" sldId="878"/>
            <ac:spMk id="37" creationId="{DB2B7BA1-575E-7D13-E2E3-1080E07D9C25}"/>
          </ac:spMkLst>
        </pc:spChg>
        <pc:spChg chg="add del">
          <ac:chgData name="Erick Arostegui Cunza" userId="d89b6af450cec8f7" providerId="LiveId" clId="{425FBECE-6C82-4D15-AB4D-BFB933F0E302}" dt="2022-10-21T10:03:05.818" v="2623" actId="478"/>
          <ac:spMkLst>
            <pc:docMk/>
            <pc:sldMk cId="1638136769" sldId="878"/>
            <ac:spMk id="39" creationId="{075073FE-224F-FE37-DEAF-7AB86E015ED0}"/>
          </ac:spMkLst>
        </pc:spChg>
        <pc:spChg chg="mod">
          <ac:chgData name="Erick Arostegui Cunza" userId="d89b6af450cec8f7" providerId="LiveId" clId="{425FBECE-6C82-4D15-AB4D-BFB933F0E302}" dt="2022-10-21T09:54:45.535" v="2574" actId="1076"/>
          <ac:spMkLst>
            <pc:docMk/>
            <pc:sldMk cId="1638136769" sldId="878"/>
            <ac:spMk id="71" creationId="{FE3CDC52-23C8-FC62-37F6-6177E494BDE7}"/>
          </ac:spMkLst>
        </pc:spChg>
        <pc:picChg chg="add del">
          <ac:chgData name="Erick Arostegui Cunza" userId="d89b6af450cec8f7" providerId="LiveId" clId="{425FBECE-6C82-4D15-AB4D-BFB933F0E302}" dt="2022-10-21T10:03:25.518" v="2624" actId="478"/>
          <ac:picMkLst>
            <pc:docMk/>
            <pc:sldMk cId="1638136769" sldId="878"/>
            <ac:picMk id="70" creationId="{293EEEF8-54C9-A28F-0A82-2C9304D0AEE8}"/>
          </ac:picMkLst>
        </pc:picChg>
        <pc:picChg chg="add del">
          <ac:chgData name="Erick Arostegui Cunza" userId="d89b6af450cec8f7" providerId="LiveId" clId="{425FBECE-6C82-4D15-AB4D-BFB933F0E302}" dt="2022-10-21T10:03:29.853" v="2627" actId="478"/>
          <ac:picMkLst>
            <pc:docMk/>
            <pc:sldMk cId="1638136769" sldId="878"/>
            <ac:picMk id="73" creationId="{1C72846B-2FCC-C873-6077-1C354E142425}"/>
          </ac:picMkLst>
        </pc:picChg>
        <pc:picChg chg="add del">
          <ac:chgData name="Erick Arostegui Cunza" userId="d89b6af450cec8f7" providerId="LiveId" clId="{425FBECE-6C82-4D15-AB4D-BFB933F0E302}" dt="2022-10-21T10:03:36.099" v="2629" actId="478"/>
          <ac:picMkLst>
            <pc:docMk/>
            <pc:sldMk cId="1638136769" sldId="878"/>
            <ac:picMk id="88" creationId="{64738B9D-241F-4F9D-B15B-0D911C279F16}"/>
          </ac:picMkLst>
        </pc:picChg>
        <pc:picChg chg="add del">
          <ac:chgData name="Erick Arostegui Cunza" userId="d89b6af450cec8f7" providerId="LiveId" clId="{425FBECE-6C82-4D15-AB4D-BFB933F0E302}" dt="2022-10-21T10:03:33.499" v="2628" actId="478"/>
          <ac:picMkLst>
            <pc:docMk/>
            <pc:sldMk cId="1638136769" sldId="878"/>
            <ac:picMk id="92" creationId="{3CC6B19A-0F6E-F1C0-A046-178E2EDB0D5A}"/>
          </ac:picMkLst>
        </pc:picChg>
        <pc:cxnChg chg="add mod">
          <ac:chgData name="Erick Arostegui Cunza" userId="d89b6af450cec8f7" providerId="LiveId" clId="{425FBECE-6C82-4D15-AB4D-BFB933F0E302}" dt="2022-10-22T17:20:26.319" v="3890"/>
          <ac:cxnSpMkLst>
            <pc:docMk/>
            <pc:sldMk cId="1638136769" sldId="878"/>
            <ac:cxnSpMk id="2" creationId="{187C3623-A072-D8A1-D00F-6996C5483561}"/>
          </ac:cxnSpMkLst>
        </pc:cxnChg>
        <pc:cxnChg chg="add del mod">
          <ac:chgData name="Erick Arostegui Cunza" userId="d89b6af450cec8f7" providerId="LiveId" clId="{425FBECE-6C82-4D15-AB4D-BFB933F0E302}" dt="2022-10-21T10:03:41.676" v="2631" actId="478"/>
          <ac:cxnSpMkLst>
            <pc:docMk/>
            <pc:sldMk cId="1638136769" sldId="878"/>
            <ac:cxnSpMk id="14" creationId="{6A08D18E-C80B-A3BF-51FC-464595EB074E}"/>
          </ac:cxnSpMkLst>
        </pc:cxnChg>
        <pc:cxnChg chg="add del mod">
          <ac:chgData name="Erick Arostegui Cunza" userId="d89b6af450cec8f7" providerId="LiveId" clId="{425FBECE-6C82-4D15-AB4D-BFB933F0E302}" dt="2022-10-21T10:03:44.368" v="2633" actId="478"/>
          <ac:cxnSpMkLst>
            <pc:docMk/>
            <pc:sldMk cId="1638136769" sldId="878"/>
            <ac:cxnSpMk id="16" creationId="{99AD581B-85D9-22D3-95E5-F5B6865D5727}"/>
          </ac:cxnSpMkLst>
        </pc:cxnChg>
        <pc:cxnChg chg="add mod">
          <ac:chgData name="Erick Arostegui Cunza" userId="d89b6af450cec8f7" providerId="LiveId" clId="{425FBECE-6C82-4D15-AB4D-BFB933F0E302}" dt="2022-10-21T10:18:59.087" v="2794" actId="6549"/>
          <ac:cxnSpMkLst>
            <pc:docMk/>
            <pc:sldMk cId="1638136769" sldId="878"/>
            <ac:cxnSpMk id="20" creationId="{6EC040F9-28E8-0DDC-63E0-F12129022970}"/>
          </ac:cxnSpMkLst>
        </pc:cxnChg>
        <pc:cxnChg chg="add mod">
          <ac:chgData name="Erick Arostegui Cunza" userId="d89b6af450cec8f7" providerId="LiveId" clId="{425FBECE-6C82-4D15-AB4D-BFB933F0E302}" dt="2022-10-21T10:18:59.087" v="2794" actId="6549"/>
          <ac:cxnSpMkLst>
            <pc:docMk/>
            <pc:sldMk cId="1638136769" sldId="878"/>
            <ac:cxnSpMk id="21" creationId="{2E09EC33-B90A-C1E2-3307-2F44C5AEE919}"/>
          </ac:cxnSpMkLst>
        </pc:cxnChg>
        <pc:cxnChg chg="add del mod">
          <ac:chgData name="Erick Arostegui Cunza" userId="d89b6af450cec8f7" providerId="LiveId" clId="{425FBECE-6C82-4D15-AB4D-BFB933F0E302}" dt="2022-10-21T10:03:43.019" v="2632" actId="478"/>
          <ac:cxnSpMkLst>
            <pc:docMk/>
            <pc:sldMk cId="1638136769" sldId="878"/>
            <ac:cxnSpMk id="22" creationId="{9E3C2065-F468-6B46-8A42-DA2E9F19106A}"/>
          </ac:cxnSpMkLst>
        </pc:cxnChg>
        <pc:cxnChg chg="add mod">
          <ac:chgData name="Erick Arostegui Cunza" userId="d89b6af450cec8f7" providerId="LiveId" clId="{425FBECE-6C82-4D15-AB4D-BFB933F0E302}" dt="2022-10-21T10:16:38.723" v="2755" actId="693"/>
          <ac:cxnSpMkLst>
            <pc:docMk/>
            <pc:sldMk cId="1638136769" sldId="878"/>
            <ac:cxnSpMk id="31" creationId="{7A510184-4CB7-24AC-B56B-FA1E6714F3DE}"/>
          </ac:cxnSpMkLst>
        </pc:cxnChg>
        <pc:cxnChg chg="add del mod">
          <ac:chgData name="Erick Arostegui Cunza" userId="d89b6af450cec8f7" providerId="LiveId" clId="{425FBECE-6C82-4D15-AB4D-BFB933F0E302}" dt="2022-10-21T10:03:05.818" v="2623" actId="478"/>
          <ac:cxnSpMkLst>
            <pc:docMk/>
            <pc:sldMk cId="1638136769" sldId="878"/>
            <ac:cxnSpMk id="40" creationId="{6896A517-6D79-A92C-F5A7-D35A0962CEE1}"/>
          </ac:cxnSpMkLst>
        </pc:cxnChg>
        <pc:cxnChg chg="add mod">
          <ac:chgData name="Erick Arostegui Cunza" userId="d89b6af450cec8f7" providerId="LiveId" clId="{425FBECE-6C82-4D15-AB4D-BFB933F0E302}" dt="2022-10-21T10:16:38.723" v="2755" actId="693"/>
          <ac:cxnSpMkLst>
            <pc:docMk/>
            <pc:sldMk cId="1638136769" sldId="878"/>
            <ac:cxnSpMk id="42" creationId="{5880917A-783D-46D6-B4DF-73E88329523D}"/>
          </ac:cxnSpMkLst>
        </pc:cxnChg>
        <pc:cxnChg chg="add mod">
          <ac:chgData name="Erick Arostegui Cunza" userId="d89b6af450cec8f7" providerId="LiveId" clId="{425FBECE-6C82-4D15-AB4D-BFB933F0E302}" dt="2022-10-21T10:16:38.723" v="2755" actId="693"/>
          <ac:cxnSpMkLst>
            <pc:docMk/>
            <pc:sldMk cId="1638136769" sldId="878"/>
            <ac:cxnSpMk id="45" creationId="{4ABC1737-2EA5-F2C7-63B2-A07B4F22509C}"/>
          </ac:cxnSpMkLst>
        </pc:cxnChg>
        <pc:cxnChg chg="add mod">
          <ac:chgData name="Erick Arostegui Cunza" userId="d89b6af450cec8f7" providerId="LiveId" clId="{425FBECE-6C82-4D15-AB4D-BFB933F0E302}" dt="2022-10-21T10:16:38.723" v="2755" actId="693"/>
          <ac:cxnSpMkLst>
            <pc:docMk/>
            <pc:sldMk cId="1638136769" sldId="878"/>
            <ac:cxnSpMk id="48" creationId="{9F1F69CA-EA9B-E457-44CA-471F85DC5366}"/>
          </ac:cxnSpMkLst>
        </pc:cxnChg>
        <pc:cxnChg chg="add del mod">
          <ac:chgData name="Erick Arostegui Cunza" userId="d89b6af450cec8f7" providerId="LiveId" clId="{425FBECE-6C82-4D15-AB4D-BFB933F0E302}" dt="2022-10-21T10:10:14.567" v="2684" actId="478"/>
          <ac:cxnSpMkLst>
            <pc:docMk/>
            <pc:sldMk cId="1638136769" sldId="878"/>
            <ac:cxnSpMk id="49" creationId="{A5FA1DDB-9286-7AAA-DFD5-F329F4A77651}"/>
          </ac:cxnSpMkLst>
        </pc:cxnChg>
        <pc:cxnChg chg="add del mod">
          <ac:chgData name="Erick Arostegui Cunza" userId="d89b6af450cec8f7" providerId="LiveId" clId="{425FBECE-6C82-4D15-AB4D-BFB933F0E302}" dt="2022-10-21T10:03:05.818" v="2623" actId="478"/>
          <ac:cxnSpMkLst>
            <pc:docMk/>
            <pc:sldMk cId="1638136769" sldId="878"/>
            <ac:cxnSpMk id="56" creationId="{86A2064B-A3AD-1F4B-F42C-FD39AD12C4ED}"/>
          </ac:cxnSpMkLst>
        </pc:cxnChg>
        <pc:cxnChg chg="add del mod">
          <ac:chgData name="Erick Arostegui Cunza" userId="d89b6af450cec8f7" providerId="LiveId" clId="{425FBECE-6C82-4D15-AB4D-BFB933F0E302}" dt="2022-10-21T10:10:15.239" v="2685" actId="478"/>
          <ac:cxnSpMkLst>
            <pc:docMk/>
            <pc:sldMk cId="1638136769" sldId="878"/>
            <ac:cxnSpMk id="62" creationId="{A3FB550E-3923-B860-5066-7ACCC2B74747}"/>
          </ac:cxnSpMkLst>
        </pc:cxnChg>
        <pc:cxnChg chg="add del">
          <ac:chgData name="Erick Arostegui Cunza" userId="d89b6af450cec8f7" providerId="LiveId" clId="{425FBECE-6C82-4D15-AB4D-BFB933F0E302}" dt="2022-10-21T10:03:28.219" v="2626" actId="478"/>
          <ac:cxnSpMkLst>
            <pc:docMk/>
            <pc:sldMk cId="1638136769" sldId="878"/>
            <ac:cxnSpMk id="74" creationId="{6F4E3F3A-9F8F-743D-7317-B1B7130E3429}"/>
          </ac:cxnSpMkLst>
        </pc:cxnChg>
        <pc:cxnChg chg="add del">
          <ac:chgData name="Erick Arostegui Cunza" userId="d89b6af450cec8f7" providerId="LiveId" clId="{425FBECE-6C82-4D15-AB4D-BFB933F0E302}" dt="2022-10-21T10:03:26.284" v="2625" actId="478"/>
          <ac:cxnSpMkLst>
            <pc:docMk/>
            <pc:sldMk cId="1638136769" sldId="878"/>
            <ac:cxnSpMk id="77" creationId="{07804501-BC03-9AAC-47C2-6B2EF378B738}"/>
          </ac:cxnSpMkLst>
        </pc:cxnChg>
        <pc:cxnChg chg="add del">
          <ac:chgData name="Erick Arostegui Cunza" userId="d89b6af450cec8f7" providerId="LiveId" clId="{425FBECE-6C82-4D15-AB4D-BFB933F0E302}" dt="2022-10-21T10:03:29.853" v="2627" actId="478"/>
          <ac:cxnSpMkLst>
            <pc:docMk/>
            <pc:sldMk cId="1638136769" sldId="878"/>
            <ac:cxnSpMk id="84" creationId="{587D6006-4815-E4F7-4E82-AE68DDBF0ADD}"/>
          </ac:cxnSpMkLst>
        </pc:cxnChg>
        <pc:cxnChg chg="add del">
          <ac:chgData name="Erick Arostegui Cunza" userId="d89b6af450cec8f7" providerId="LiveId" clId="{425FBECE-6C82-4D15-AB4D-BFB933F0E302}" dt="2022-10-21T10:03:29.853" v="2627" actId="478"/>
          <ac:cxnSpMkLst>
            <pc:docMk/>
            <pc:sldMk cId="1638136769" sldId="878"/>
            <ac:cxnSpMk id="85" creationId="{CC451C71-07F1-6E95-A4EC-C32F94F1651C}"/>
          </ac:cxnSpMkLst>
        </pc:cxnChg>
        <pc:cxnChg chg="add del">
          <ac:chgData name="Erick Arostegui Cunza" userId="d89b6af450cec8f7" providerId="LiveId" clId="{425FBECE-6C82-4D15-AB4D-BFB933F0E302}" dt="2022-10-21T10:03:36.099" v="2629" actId="478"/>
          <ac:cxnSpMkLst>
            <pc:docMk/>
            <pc:sldMk cId="1638136769" sldId="878"/>
            <ac:cxnSpMk id="89" creationId="{67B31E6D-0BBF-D8C2-5CD0-4E49CC7B9EC2}"/>
          </ac:cxnSpMkLst>
        </pc:cxnChg>
        <pc:cxnChg chg="add del">
          <ac:chgData name="Erick Arostegui Cunza" userId="d89b6af450cec8f7" providerId="LiveId" clId="{425FBECE-6C82-4D15-AB4D-BFB933F0E302}" dt="2022-10-21T10:03:36.099" v="2629" actId="478"/>
          <ac:cxnSpMkLst>
            <pc:docMk/>
            <pc:sldMk cId="1638136769" sldId="878"/>
            <ac:cxnSpMk id="90" creationId="{4B717189-800C-8901-96D9-5EAD65200B46}"/>
          </ac:cxnSpMkLst>
        </pc:cxnChg>
        <pc:cxnChg chg="add del">
          <ac:chgData name="Erick Arostegui Cunza" userId="d89b6af450cec8f7" providerId="LiveId" clId="{425FBECE-6C82-4D15-AB4D-BFB933F0E302}" dt="2022-10-21T10:03:33.499" v="2628" actId="478"/>
          <ac:cxnSpMkLst>
            <pc:docMk/>
            <pc:sldMk cId="1638136769" sldId="878"/>
            <ac:cxnSpMk id="93" creationId="{F1E98E9D-D28B-3D73-7449-47B11D09A5B7}"/>
          </ac:cxnSpMkLst>
        </pc:cxnChg>
        <pc:cxnChg chg="add del">
          <ac:chgData name="Erick Arostegui Cunza" userId="d89b6af450cec8f7" providerId="LiveId" clId="{425FBECE-6C82-4D15-AB4D-BFB933F0E302}" dt="2022-10-21T10:03:33.499" v="2628" actId="478"/>
          <ac:cxnSpMkLst>
            <pc:docMk/>
            <pc:sldMk cId="1638136769" sldId="878"/>
            <ac:cxnSpMk id="94" creationId="{9DF0E78D-2630-9332-3627-CEF942CB7658}"/>
          </ac:cxnSpMkLst>
        </pc:cxnChg>
      </pc:sldChg>
      <pc:sldChg chg="addSp modSp add mod">
        <pc:chgData name="Erick Arostegui Cunza" userId="d89b6af450cec8f7" providerId="LiveId" clId="{425FBECE-6C82-4D15-AB4D-BFB933F0E302}" dt="2022-10-21T10:24:37.763" v="2821" actId="1076"/>
        <pc:sldMkLst>
          <pc:docMk/>
          <pc:sldMk cId="1206188184" sldId="879"/>
        </pc:sldMkLst>
        <pc:spChg chg="mod">
          <ac:chgData name="Erick Arostegui Cunza" userId="d89b6af450cec8f7" providerId="LiveId" clId="{425FBECE-6C82-4D15-AB4D-BFB933F0E302}" dt="2022-10-21T10:24:37.763" v="2821" actId="1076"/>
          <ac:spMkLst>
            <pc:docMk/>
            <pc:sldMk cId="1206188184" sldId="879"/>
            <ac:spMk id="2" creationId="{AEEF1D64-F824-DDD8-2A53-A6143FA36197}"/>
          </ac:spMkLst>
        </pc:spChg>
        <pc:spChg chg="add mod">
          <ac:chgData name="Erick Arostegui Cunza" userId="d89b6af450cec8f7" providerId="LiveId" clId="{425FBECE-6C82-4D15-AB4D-BFB933F0E302}" dt="2022-10-21T10:24:32.659" v="2820" actId="1076"/>
          <ac:spMkLst>
            <pc:docMk/>
            <pc:sldMk cId="1206188184" sldId="879"/>
            <ac:spMk id="4" creationId="{73B14366-B600-6255-DB57-D79774779D2A}"/>
          </ac:spMkLst>
        </pc:spChg>
      </pc:sldChg>
      <pc:sldChg chg="delSp modSp add mod">
        <pc:chgData name="Erick Arostegui Cunza" userId="d89b6af450cec8f7" providerId="LiveId" clId="{425FBECE-6C82-4D15-AB4D-BFB933F0E302}" dt="2022-10-21T10:29:35.699" v="2826" actId="113"/>
        <pc:sldMkLst>
          <pc:docMk/>
          <pc:sldMk cId="3794441539" sldId="880"/>
        </pc:sldMkLst>
        <pc:spChg chg="mod">
          <ac:chgData name="Erick Arostegui Cunza" userId="d89b6af450cec8f7" providerId="LiveId" clId="{425FBECE-6C82-4D15-AB4D-BFB933F0E302}" dt="2022-10-21T10:29:35.699" v="2826" actId="113"/>
          <ac:spMkLst>
            <pc:docMk/>
            <pc:sldMk cId="3794441539" sldId="880"/>
            <ac:spMk id="2" creationId="{AEEF1D64-F824-DDD8-2A53-A6143FA36197}"/>
          </ac:spMkLst>
        </pc:spChg>
        <pc:spChg chg="del">
          <ac:chgData name="Erick Arostegui Cunza" userId="d89b6af450cec8f7" providerId="LiveId" clId="{425FBECE-6C82-4D15-AB4D-BFB933F0E302}" dt="2022-10-21T10:29:14.572" v="2824" actId="478"/>
          <ac:spMkLst>
            <pc:docMk/>
            <pc:sldMk cId="3794441539" sldId="880"/>
            <ac:spMk id="4" creationId="{73B14366-B600-6255-DB57-D79774779D2A}"/>
          </ac:spMkLst>
        </pc:spChg>
      </pc:sldChg>
      <pc:sldChg chg="addSp delSp modSp add mod">
        <pc:chgData name="Erick Arostegui Cunza" userId="d89b6af450cec8f7" providerId="LiveId" clId="{425FBECE-6C82-4D15-AB4D-BFB933F0E302}" dt="2022-10-21T18:40:29.758" v="3176" actId="1366"/>
        <pc:sldMkLst>
          <pc:docMk/>
          <pc:sldMk cId="2456493033" sldId="881"/>
        </pc:sldMkLst>
        <pc:spChg chg="add mod">
          <ac:chgData name="Erick Arostegui Cunza" userId="d89b6af450cec8f7" providerId="LiveId" clId="{425FBECE-6C82-4D15-AB4D-BFB933F0E302}" dt="2022-10-21T10:35:25.960" v="2843" actId="1076"/>
          <ac:spMkLst>
            <pc:docMk/>
            <pc:sldMk cId="2456493033" sldId="881"/>
            <ac:spMk id="2" creationId="{93D101A3-3794-F782-6890-DC1F382469F0}"/>
          </ac:spMkLst>
        </pc:spChg>
        <pc:spChg chg="del">
          <ac:chgData name="Erick Arostegui Cunza" userId="d89b6af450cec8f7" providerId="LiveId" clId="{425FBECE-6C82-4D15-AB4D-BFB933F0E302}" dt="2022-10-21T10:33:45.020" v="2829" actId="478"/>
          <ac:spMkLst>
            <pc:docMk/>
            <pc:sldMk cId="2456493033" sldId="881"/>
            <ac:spMk id="3" creationId="{32C8C9E3-C4BC-948E-2D40-CB3350822819}"/>
          </ac:spMkLst>
        </pc:spChg>
        <pc:spChg chg="del">
          <ac:chgData name="Erick Arostegui Cunza" userId="d89b6af450cec8f7" providerId="LiveId" clId="{425FBECE-6C82-4D15-AB4D-BFB933F0E302}" dt="2022-10-21T10:33:45.020" v="2829" actId="478"/>
          <ac:spMkLst>
            <pc:docMk/>
            <pc:sldMk cId="2456493033" sldId="881"/>
            <ac:spMk id="4" creationId="{152B6FFB-B1FA-F8AF-0B7C-8D4FFB4B0E82}"/>
          </ac:spMkLst>
        </pc:spChg>
        <pc:spChg chg="del">
          <ac:chgData name="Erick Arostegui Cunza" userId="d89b6af450cec8f7" providerId="LiveId" clId="{425FBECE-6C82-4D15-AB4D-BFB933F0E302}" dt="2022-10-21T10:33:45.020" v="2829" actId="478"/>
          <ac:spMkLst>
            <pc:docMk/>
            <pc:sldMk cId="2456493033" sldId="881"/>
            <ac:spMk id="5" creationId="{5E5CB9DC-DB07-0B36-8A88-C81C33A7D2A6}"/>
          </ac:spMkLst>
        </pc:spChg>
        <pc:spChg chg="del">
          <ac:chgData name="Erick Arostegui Cunza" userId="d89b6af450cec8f7" providerId="LiveId" clId="{425FBECE-6C82-4D15-AB4D-BFB933F0E302}" dt="2022-10-21T10:33:45.020" v="2829" actId="478"/>
          <ac:spMkLst>
            <pc:docMk/>
            <pc:sldMk cId="2456493033" sldId="881"/>
            <ac:spMk id="6" creationId="{EDAA3E48-344D-8118-C749-83D838C1F362}"/>
          </ac:spMkLst>
        </pc:spChg>
        <pc:spChg chg="del">
          <ac:chgData name="Erick Arostegui Cunza" userId="d89b6af450cec8f7" providerId="LiveId" clId="{425FBECE-6C82-4D15-AB4D-BFB933F0E302}" dt="2022-10-21T10:33:45.020" v="2829" actId="478"/>
          <ac:spMkLst>
            <pc:docMk/>
            <pc:sldMk cId="2456493033" sldId="881"/>
            <ac:spMk id="7" creationId="{4F4FC6A0-1A97-AB5A-7A69-038E5779F1C1}"/>
          </ac:spMkLst>
        </pc:spChg>
        <pc:spChg chg="del">
          <ac:chgData name="Erick Arostegui Cunza" userId="d89b6af450cec8f7" providerId="LiveId" clId="{425FBECE-6C82-4D15-AB4D-BFB933F0E302}" dt="2022-10-21T10:33:45.020" v="2829" actId="478"/>
          <ac:spMkLst>
            <pc:docMk/>
            <pc:sldMk cId="2456493033" sldId="881"/>
            <ac:spMk id="8" creationId="{DD16B274-83A3-1960-1513-741E13673C63}"/>
          </ac:spMkLst>
        </pc:spChg>
        <pc:spChg chg="del">
          <ac:chgData name="Erick Arostegui Cunza" userId="d89b6af450cec8f7" providerId="LiveId" clId="{425FBECE-6C82-4D15-AB4D-BFB933F0E302}" dt="2022-10-21T10:33:45.020" v="2829" actId="478"/>
          <ac:spMkLst>
            <pc:docMk/>
            <pc:sldMk cId="2456493033" sldId="881"/>
            <ac:spMk id="10" creationId="{3E13964D-02D8-02D7-70B5-E3572518B782}"/>
          </ac:spMkLst>
        </pc:spChg>
        <pc:spChg chg="del">
          <ac:chgData name="Erick Arostegui Cunza" userId="d89b6af450cec8f7" providerId="LiveId" clId="{425FBECE-6C82-4D15-AB4D-BFB933F0E302}" dt="2022-10-21T10:33:45.020" v="2829" actId="478"/>
          <ac:spMkLst>
            <pc:docMk/>
            <pc:sldMk cId="2456493033" sldId="881"/>
            <ac:spMk id="11" creationId="{C8E53C09-C42E-956B-0F22-E7E56B3D766F}"/>
          </ac:spMkLst>
        </pc:spChg>
        <pc:spChg chg="del">
          <ac:chgData name="Erick Arostegui Cunza" userId="d89b6af450cec8f7" providerId="LiveId" clId="{425FBECE-6C82-4D15-AB4D-BFB933F0E302}" dt="2022-10-21T10:33:45.020" v="2829" actId="478"/>
          <ac:spMkLst>
            <pc:docMk/>
            <pc:sldMk cId="2456493033" sldId="881"/>
            <ac:spMk id="12" creationId="{8A6C5565-1803-EBA6-9968-2D1C83538F81}"/>
          </ac:spMkLst>
        </pc:spChg>
        <pc:spChg chg="add mod">
          <ac:chgData name="Erick Arostegui Cunza" userId="d89b6af450cec8f7" providerId="LiveId" clId="{425FBECE-6C82-4D15-AB4D-BFB933F0E302}" dt="2022-10-21T10:40:02.435" v="2894" actId="1076"/>
          <ac:spMkLst>
            <pc:docMk/>
            <pc:sldMk cId="2456493033" sldId="881"/>
            <ac:spMk id="13" creationId="{3BD6BA43-3999-6801-EB23-896BCF01704B}"/>
          </ac:spMkLst>
        </pc:spChg>
        <pc:spChg chg="add del">
          <ac:chgData name="Erick Arostegui Cunza" userId="d89b6af450cec8f7" providerId="LiveId" clId="{425FBECE-6C82-4D15-AB4D-BFB933F0E302}" dt="2022-10-21T10:38:32.157" v="2850" actId="22"/>
          <ac:spMkLst>
            <pc:docMk/>
            <pc:sldMk cId="2456493033" sldId="881"/>
            <ac:spMk id="17" creationId="{060E030F-692F-D0DA-B1D8-ACF741393BB1}"/>
          </ac:spMkLst>
        </pc:spChg>
        <pc:spChg chg="add mod">
          <ac:chgData name="Erick Arostegui Cunza" userId="d89b6af450cec8f7" providerId="LiveId" clId="{425FBECE-6C82-4D15-AB4D-BFB933F0E302}" dt="2022-10-21T10:40:02.435" v="2894" actId="1076"/>
          <ac:spMkLst>
            <pc:docMk/>
            <pc:sldMk cId="2456493033" sldId="881"/>
            <ac:spMk id="19" creationId="{16800CBB-C076-C627-2E62-5AB78749E14C}"/>
          </ac:spMkLst>
        </pc:spChg>
        <pc:spChg chg="del">
          <ac:chgData name="Erick Arostegui Cunza" userId="d89b6af450cec8f7" providerId="LiveId" clId="{425FBECE-6C82-4D15-AB4D-BFB933F0E302}" dt="2022-10-21T10:33:45.020" v="2829" actId="478"/>
          <ac:spMkLst>
            <pc:docMk/>
            <pc:sldMk cId="2456493033" sldId="881"/>
            <ac:spMk id="34" creationId="{5097A804-484B-D729-7C28-19AE3EF46A1B}"/>
          </ac:spMkLst>
        </pc:spChg>
        <pc:spChg chg="del">
          <ac:chgData name="Erick Arostegui Cunza" userId="d89b6af450cec8f7" providerId="LiveId" clId="{425FBECE-6C82-4D15-AB4D-BFB933F0E302}" dt="2022-10-21T10:33:45.020" v="2829" actId="478"/>
          <ac:spMkLst>
            <pc:docMk/>
            <pc:sldMk cId="2456493033" sldId="881"/>
            <ac:spMk id="36" creationId="{A4A6B282-68FE-4FC6-5AE0-8E6EBC286457}"/>
          </ac:spMkLst>
        </pc:spChg>
        <pc:spChg chg="del">
          <ac:chgData name="Erick Arostegui Cunza" userId="d89b6af450cec8f7" providerId="LiveId" clId="{425FBECE-6C82-4D15-AB4D-BFB933F0E302}" dt="2022-10-21T10:33:45.020" v="2829" actId="478"/>
          <ac:spMkLst>
            <pc:docMk/>
            <pc:sldMk cId="2456493033" sldId="881"/>
            <ac:spMk id="37" creationId="{DB2B7BA1-575E-7D13-E2E3-1080E07D9C25}"/>
          </ac:spMkLst>
        </pc:spChg>
        <pc:spChg chg="del">
          <ac:chgData name="Erick Arostegui Cunza" userId="d89b6af450cec8f7" providerId="LiveId" clId="{425FBECE-6C82-4D15-AB4D-BFB933F0E302}" dt="2022-10-21T10:33:45.020" v="2829" actId="478"/>
          <ac:spMkLst>
            <pc:docMk/>
            <pc:sldMk cId="2456493033" sldId="881"/>
            <ac:spMk id="39" creationId="{075073FE-224F-FE37-DEAF-7AB86E015ED0}"/>
          </ac:spMkLst>
        </pc:spChg>
        <pc:spChg chg="mod">
          <ac:chgData name="Erick Arostegui Cunza" userId="d89b6af450cec8f7" providerId="LiveId" clId="{425FBECE-6C82-4D15-AB4D-BFB933F0E302}" dt="2022-10-21T10:33:29.049" v="2828"/>
          <ac:spMkLst>
            <pc:docMk/>
            <pc:sldMk cId="2456493033" sldId="881"/>
            <ac:spMk id="71" creationId="{FE3CDC52-23C8-FC62-37F6-6177E494BDE7}"/>
          </ac:spMkLst>
        </pc:spChg>
        <pc:picChg chg="del">
          <ac:chgData name="Erick Arostegui Cunza" userId="d89b6af450cec8f7" providerId="LiveId" clId="{425FBECE-6C82-4D15-AB4D-BFB933F0E302}" dt="2022-10-21T10:33:45.020" v="2829" actId="478"/>
          <ac:picMkLst>
            <pc:docMk/>
            <pc:sldMk cId="2456493033" sldId="881"/>
            <ac:picMk id="70" creationId="{293EEEF8-54C9-A28F-0A82-2C9304D0AEE8}"/>
          </ac:picMkLst>
        </pc:picChg>
        <pc:picChg chg="del">
          <ac:chgData name="Erick Arostegui Cunza" userId="d89b6af450cec8f7" providerId="LiveId" clId="{425FBECE-6C82-4D15-AB4D-BFB933F0E302}" dt="2022-10-21T10:33:45.020" v="2829" actId="478"/>
          <ac:picMkLst>
            <pc:docMk/>
            <pc:sldMk cId="2456493033" sldId="881"/>
            <ac:picMk id="73" creationId="{1C72846B-2FCC-C873-6077-1C354E142425}"/>
          </ac:picMkLst>
        </pc:picChg>
        <pc:picChg chg="del">
          <ac:chgData name="Erick Arostegui Cunza" userId="d89b6af450cec8f7" providerId="LiveId" clId="{425FBECE-6C82-4D15-AB4D-BFB933F0E302}" dt="2022-10-21T10:33:45.020" v="2829" actId="478"/>
          <ac:picMkLst>
            <pc:docMk/>
            <pc:sldMk cId="2456493033" sldId="881"/>
            <ac:picMk id="88" creationId="{64738B9D-241F-4F9D-B15B-0D911C279F16}"/>
          </ac:picMkLst>
        </pc:picChg>
        <pc:picChg chg="del">
          <ac:chgData name="Erick Arostegui Cunza" userId="d89b6af450cec8f7" providerId="LiveId" clId="{425FBECE-6C82-4D15-AB4D-BFB933F0E302}" dt="2022-10-21T10:33:45.020" v="2829" actId="478"/>
          <ac:picMkLst>
            <pc:docMk/>
            <pc:sldMk cId="2456493033" sldId="881"/>
            <ac:picMk id="92" creationId="{3CC6B19A-0F6E-F1C0-A046-178E2EDB0D5A}"/>
          </ac:picMkLst>
        </pc:picChg>
        <pc:picChg chg="add mod">
          <ac:chgData name="Erick Arostegui Cunza" userId="d89b6af450cec8f7" providerId="LiveId" clId="{425FBECE-6C82-4D15-AB4D-BFB933F0E302}" dt="2022-10-21T18:40:22.976" v="3175" actId="1366"/>
          <ac:picMkLst>
            <pc:docMk/>
            <pc:sldMk cId="2456493033" sldId="881"/>
            <ac:picMk id="1026" creationId="{FABB1B83-E378-38E6-3FE1-D505FB71CA57}"/>
          </ac:picMkLst>
        </pc:picChg>
        <pc:picChg chg="add mod">
          <ac:chgData name="Erick Arostegui Cunza" userId="d89b6af450cec8f7" providerId="LiveId" clId="{425FBECE-6C82-4D15-AB4D-BFB933F0E302}" dt="2022-10-21T18:40:29.758" v="3176" actId="1366"/>
          <ac:picMkLst>
            <pc:docMk/>
            <pc:sldMk cId="2456493033" sldId="881"/>
            <ac:picMk id="1028" creationId="{FE53A751-D207-8BBD-A28B-134FC34E9596}"/>
          </ac:picMkLst>
        </pc:picChg>
        <pc:cxnChg chg="del mod">
          <ac:chgData name="Erick Arostegui Cunza" userId="d89b6af450cec8f7" providerId="LiveId" clId="{425FBECE-6C82-4D15-AB4D-BFB933F0E302}" dt="2022-10-21T10:33:45.020" v="2829" actId="478"/>
          <ac:cxnSpMkLst>
            <pc:docMk/>
            <pc:sldMk cId="2456493033" sldId="881"/>
            <ac:cxnSpMk id="14" creationId="{6A08D18E-C80B-A3BF-51FC-464595EB074E}"/>
          </ac:cxnSpMkLst>
        </pc:cxnChg>
        <pc:cxnChg chg="del mod">
          <ac:chgData name="Erick Arostegui Cunza" userId="d89b6af450cec8f7" providerId="LiveId" clId="{425FBECE-6C82-4D15-AB4D-BFB933F0E302}" dt="2022-10-21T10:33:45.020" v="2829" actId="478"/>
          <ac:cxnSpMkLst>
            <pc:docMk/>
            <pc:sldMk cId="2456493033" sldId="881"/>
            <ac:cxnSpMk id="16" creationId="{99AD581B-85D9-22D3-95E5-F5B6865D5727}"/>
          </ac:cxnSpMkLst>
        </pc:cxnChg>
        <pc:cxnChg chg="del mod">
          <ac:chgData name="Erick Arostegui Cunza" userId="d89b6af450cec8f7" providerId="LiveId" clId="{425FBECE-6C82-4D15-AB4D-BFB933F0E302}" dt="2022-10-21T10:33:45.020" v="2829" actId="478"/>
          <ac:cxnSpMkLst>
            <pc:docMk/>
            <pc:sldMk cId="2456493033" sldId="881"/>
            <ac:cxnSpMk id="22" creationId="{9E3C2065-F468-6B46-8A42-DA2E9F19106A}"/>
          </ac:cxnSpMkLst>
        </pc:cxnChg>
        <pc:cxnChg chg="del mod">
          <ac:chgData name="Erick Arostegui Cunza" userId="d89b6af450cec8f7" providerId="LiveId" clId="{425FBECE-6C82-4D15-AB4D-BFB933F0E302}" dt="2022-10-21T10:33:45.020" v="2829" actId="478"/>
          <ac:cxnSpMkLst>
            <pc:docMk/>
            <pc:sldMk cId="2456493033" sldId="881"/>
            <ac:cxnSpMk id="24" creationId="{BCEBAB99-5ACA-DA59-1400-733F98EE4D54}"/>
          </ac:cxnSpMkLst>
        </pc:cxnChg>
        <pc:cxnChg chg="del mod">
          <ac:chgData name="Erick Arostegui Cunza" userId="d89b6af450cec8f7" providerId="LiveId" clId="{425FBECE-6C82-4D15-AB4D-BFB933F0E302}" dt="2022-10-21T10:33:45.020" v="2829" actId="478"/>
          <ac:cxnSpMkLst>
            <pc:docMk/>
            <pc:sldMk cId="2456493033" sldId="881"/>
            <ac:cxnSpMk id="26" creationId="{9DE54036-447C-3FDE-CBD0-3E06E4B77105}"/>
          </ac:cxnSpMkLst>
        </pc:cxnChg>
        <pc:cxnChg chg="del mod">
          <ac:chgData name="Erick Arostegui Cunza" userId="d89b6af450cec8f7" providerId="LiveId" clId="{425FBECE-6C82-4D15-AB4D-BFB933F0E302}" dt="2022-10-21T10:33:45.020" v="2829" actId="478"/>
          <ac:cxnSpMkLst>
            <pc:docMk/>
            <pc:sldMk cId="2456493033" sldId="881"/>
            <ac:cxnSpMk id="27" creationId="{C5287C1C-C7D3-C466-FEE9-E31D4036683E}"/>
          </ac:cxnSpMkLst>
        </pc:cxnChg>
        <pc:cxnChg chg="del mod">
          <ac:chgData name="Erick Arostegui Cunza" userId="d89b6af450cec8f7" providerId="LiveId" clId="{425FBECE-6C82-4D15-AB4D-BFB933F0E302}" dt="2022-10-21T10:33:45.020" v="2829" actId="478"/>
          <ac:cxnSpMkLst>
            <pc:docMk/>
            <pc:sldMk cId="2456493033" sldId="881"/>
            <ac:cxnSpMk id="30" creationId="{9E4D3F2D-4977-486F-B2E6-600617CF4874}"/>
          </ac:cxnSpMkLst>
        </pc:cxnChg>
        <pc:cxnChg chg="del mod">
          <ac:chgData name="Erick Arostegui Cunza" userId="d89b6af450cec8f7" providerId="LiveId" clId="{425FBECE-6C82-4D15-AB4D-BFB933F0E302}" dt="2022-10-21T10:33:45.020" v="2829" actId="478"/>
          <ac:cxnSpMkLst>
            <pc:docMk/>
            <pc:sldMk cId="2456493033" sldId="881"/>
            <ac:cxnSpMk id="40" creationId="{6896A517-6D79-A92C-F5A7-D35A0962CEE1}"/>
          </ac:cxnSpMkLst>
        </pc:cxnChg>
        <pc:cxnChg chg="del mod">
          <ac:chgData name="Erick Arostegui Cunza" userId="d89b6af450cec8f7" providerId="LiveId" clId="{425FBECE-6C82-4D15-AB4D-BFB933F0E302}" dt="2022-10-21T10:33:45.020" v="2829" actId="478"/>
          <ac:cxnSpMkLst>
            <pc:docMk/>
            <pc:sldMk cId="2456493033" sldId="881"/>
            <ac:cxnSpMk id="49" creationId="{A5FA1DDB-9286-7AAA-DFD5-F329F4A77651}"/>
          </ac:cxnSpMkLst>
        </pc:cxnChg>
        <pc:cxnChg chg="del mod">
          <ac:chgData name="Erick Arostegui Cunza" userId="d89b6af450cec8f7" providerId="LiveId" clId="{425FBECE-6C82-4D15-AB4D-BFB933F0E302}" dt="2022-10-21T10:33:45.020" v="2829" actId="478"/>
          <ac:cxnSpMkLst>
            <pc:docMk/>
            <pc:sldMk cId="2456493033" sldId="881"/>
            <ac:cxnSpMk id="56" creationId="{86A2064B-A3AD-1F4B-F42C-FD39AD12C4ED}"/>
          </ac:cxnSpMkLst>
        </pc:cxnChg>
        <pc:cxnChg chg="del mod">
          <ac:chgData name="Erick Arostegui Cunza" userId="d89b6af450cec8f7" providerId="LiveId" clId="{425FBECE-6C82-4D15-AB4D-BFB933F0E302}" dt="2022-10-21T10:33:45.020" v="2829" actId="478"/>
          <ac:cxnSpMkLst>
            <pc:docMk/>
            <pc:sldMk cId="2456493033" sldId="881"/>
            <ac:cxnSpMk id="62" creationId="{A3FB550E-3923-B860-5066-7ACCC2B74747}"/>
          </ac:cxnSpMkLst>
        </pc:cxnChg>
        <pc:cxnChg chg="del">
          <ac:chgData name="Erick Arostegui Cunza" userId="d89b6af450cec8f7" providerId="LiveId" clId="{425FBECE-6C82-4D15-AB4D-BFB933F0E302}" dt="2022-10-21T10:33:45.020" v="2829" actId="478"/>
          <ac:cxnSpMkLst>
            <pc:docMk/>
            <pc:sldMk cId="2456493033" sldId="881"/>
            <ac:cxnSpMk id="74" creationId="{6F4E3F3A-9F8F-743D-7317-B1B7130E3429}"/>
          </ac:cxnSpMkLst>
        </pc:cxnChg>
        <pc:cxnChg chg="del">
          <ac:chgData name="Erick Arostegui Cunza" userId="d89b6af450cec8f7" providerId="LiveId" clId="{425FBECE-6C82-4D15-AB4D-BFB933F0E302}" dt="2022-10-21T10:33:45.020" v="2829" actId="478"/>
          <ac:cxnSpMkLst>
            <pc:docMk/>
            <pc:sldMk cId="2456493033" sldId="881"/>
            <ac:cxnSpMk id="77" creationId="{07804501-BC03-9AAC-47C2-6B2EF378B738}"/>
          </ac:cxnSpMkLst>
        </pc:cxnChg>
        <pc:cxnChg chg="del">
          <ac:chgData name="Erick Arostegui Cunza" userId="d89b6af450cec8f7" providerId="LiveId" clId="{425FBECE-6C82-4D15-AB4D-BFB933F0E302}" dt="2022-10-21T10:33:45.020" v="2829" actId="478"/>
          <ac:cxnSpMkLst>
            <pc:docMk/>
            <pc:sldMk cId="2456493033" sldId="881"/>
            <ac:cxnSpMk id="84" creationId="{587D6006-4815-E4F7-4E82-AE68DDBF0ADD}"/>
          </ac:cxnSpMkLst>
        </pc:cxnChg>
        <pc:cxnChg chg="del">
          <ac:chgData name="Erick Arostegui Cunza" userId="d89b6af450cec8f7" providerId="LiveId" clId="{425FBECE-6C82-4D15-AB4D-BFB933F0E302}" dt="2022-10-21T10:33:45.020" v="2829" actId="478"/>
          <ac:cxnSpMkLst>
            <pc:docMk/>
            <pc:sldMk cId="2456493033" sldId="881"/>
            <ac:cxnSpMk id="85" creationId="{CC451C71-07F1-6E95-A4EC-C32F94F1651C}"/>
          </ac:cxnSpMkLst>
        </pc:cxnChg>
        <pc:cxnChg chg="del">
          <ac:chgData name="Erick Arostegui Cunza" userId="d89b6af450cec8f7" providerId="LiveId" clId="{425FBECE-6C82-4D15-AB4D-BFB933F0E302}" dt="2022-10-21T10:33:45.020" v="2829" actId="478"/>
          <ac:cxnSpMkLst>
            <pc:docMk/>
            <pc:sldMk cId="2456493033" sldId="881"/>
            <ac:cxnSpMk id="89" creationId="{67B31E6D-0BBF-D8C2-5CD0-4E49CC7B9EC2}"/>
          </ac:cxnSpMkLst>
        </pc:cxnChg>
        <pc:cxnChg chg="del">
          <ac:chgData name="Erick Arostegui Cunza" userId="d89b6af450cec8f7" providerId="LiveId" clId="{425FBECE-6C82-4D15-AB4D-BFB933F0E302}" dt="2022-10-21T10:33:45.020" v="2829" actId="478"/>
          <ac:cxnSpMkLst>
            <pc:docMk/>
            <pc:sldMk cId="2456493033" sldId="881"/>
            <ac:cxnSpMk id="90" creationId="{4B717189-800C-8901-96D9-5EAD65200B46}"/>
          </ac:cxnSpMkLst>
        </pc:cxnChg>
        <pc:cxnChg chg="del">
          <ac:chgData name="Erick Arostegui Cunza" userId="d89b6af450cec8f7" providerId="LiveId" clId="{425FBECE-6C82-4D15-AB4D-BFB933F0E302}" dt="2022-10-21T10:33:45.020" v="2829" actId="478"/>
          <ac:cxnSpMkLst>
            <pc:docMk/>
            <pc:sldMk cId="2456493033" sldId="881"/>
            <ac:cxnSpMk id="93" creationId="{F1E98E9D-D28B-3D73-7449-47B11D09A5B7}"/>
          </ac:cxnSpMkLst>
        </pc:cxnChg>
        <pc:cxnChg chg="del">
          <ac:chgData name="Erick Arostegui Cunza" userId="d89b6af450cec8f7" providerId="LiveId" clId="{425FBECE-6C82-4D15-AB4D-BFB933F0E302}" dt="2022-10-21T10:33:45.020" v="2829" actId="478"/>
          <ac:cxnSpMkLst>
            <pc:docMk/>
            <pc:sldMk cId="2456493033" sldId="881"/>
            <ac:cxnSpMk id="94" creationId="{9DF0E78D-2630-9332-3627-CEF942CB7658}"/>
          </ac:cxnSpMkLst>
        </pc:cxnChg>
      </pc:sldChg>
      <pc:sldChg chg="addSp delSp modSp add mod">
        <pc:chgData name="Erick Arostegui Cunza" userId="d89b6af450cec8f7" providerId="LiveId" clId="{425FBECE-6C82-4D15-AB4D-BFB933F0E302}" dt="2022-10-21T18:40:38.550" v="3177" actId="1366"/>
        <pc:sldMkLst>
          <pc:docMk/>
          <pc:sldMk cId="3143210011" sldId="882"/>
        </pc:sldMkLst>
        <pc:spChg chg="del mod">
          <ac:chgData name="Erick Arostegui Cunza" userId="d89b6af450cec8f7" providerId="LiveId" clId="{425FBECE-6C82-4D15-AB4D-BFB933F0E302}" dt="2022-10-21T10:41:23.909" v="2900" actId="478"/>
          <ac:spMkLst>
            <pc:docMk/>
            <pc:sldMk cId="3143210011" sldId="882"/>
            <ac:spMk id="2" creationId="{93D101A3-3794-F782-6890-DC1F382469F0}"/>
          </ac:spMkLst>
        </pc:spChg>
        <pc:spChg chg="add mod">
          <ac:chgData name="Erick Arostegui Cunza" userId="d89b6af450cec8f7" providerId="LiveId" clId="{425FBECE-6C82-4D15-AB4D-BFB933F0E302}" dt="2022-10-21T10:48:58.096" v="2996" actId="1076"/>
          <ac:spMkLst>
            <pc:docMk/>
            <pc:sldMk cId="3143210011" sldId="882"/>
            <ac:spMk id="4" creationId="{2AE0B7A6-5CCA-14B9-D8BF-D02C5E5BB4DE}"/>
          </ac:spMkLst>
        </pc:spChg>
        <pc:spChg chg="add del mod">
          <ac:chgData name="Erick Arostegui Cunza" userId="d89b6af450cec8f7" providerId="LiveId" clId="{425FBECE-6C82-4D15-AB4D-BFB933F0E302}" dt="2022-10-21T10:41:45.542" v="2903" actId="478"/>
          <ac:spMkLst>
            <pc:docMk/>
            <pc:sldMk cId="3143210011" sldId="882"/>
            <ac:spMk id="5" creationId="{4CB9DE2E-ECA3-723B-0110-975EA5C8C914}"/>
          </ac:spMkLst>
        </pc:spChg>
        <pc:spChg chg="del">
          <ac:chgData name="Erick Arostegui Cunza" userId="d89b6af450cec8f7" providerId="LiveId" clId="{425FBECE-6C82-4D15-AB4D-BFB933F0E302}" dt="2022-10-21T10:41:22.003" v="2897" actId="478"/>
          <ac:spMkLst>
            <pc:docMk/>
            <pc:sldMk cId="3143210011" sldId="882"/>
            <ac:spMk id="13" creationId="{3BD6BA43-3999-6801-EB23-896BCF01704B}"/>
          </ac:spMkLst>
        </pc:spChg>
        <pc:spChg chg="del">
          <ac:chgData name="Erick Arostegui Cunza" userId="d89b6af450cec8f7" providerId="LiveId" clId="{425FBECE-6C82-4D15-AB4D-BFB933F0E302}" dt="2022-10-21T10:41:23.092" v="2898" actId="478"/>
          <ac:spMkLst>
            <pc:docMk/>
            <pc:sldMk cId="3143210011" sldId="882"/>
            <ac:spMk id="19" creationId="{16800CBB-C076-C627-2E62-5AB78749E14C}"/>
          </ac:spMkLst>
        </pc:spChg>
        <pc:spChg chg="mod">
          <ac:chgData name="Erick Arostegui Cunza" userId="d89b6af450cec8f7" providerId="LiveId" clId="{425FBECE-6C82-4D15-AB4D-BFB933F0E302}" dt="2022-10-21T10:42:17.907" v="2926" actId="20577"/>
          <ac:spMkLst>
            <pc:docMk/>
            <pc:sldMk cId="3143210011" sldId="882"/>
            <ac:spMk id="71" creationId="{FE3CDC52-23C8-FC62-37F6-6177E494BDE7}"/>
          </ac:spMkLst>
        </pc:spChg>
        <pc:picChg chg="mod">
          <ac:chgData name="Erick Arostegui Cunza" userId="d89b6af450cec8f7" providerId="LiveId" clId="{425FBECE-6C82-4D15-AB4D-BFB933F0E302}" dt="2022-10-21T18:40:38.550" v="3177" actId="1366"/>
          <ac:picMkLst>
            <pc:docMk/>
            <pc:sldMk cId="3143210011" sldId="882"/>
            <ac:picMk id="1026" creationId="{FABB1B83-E378-38E6-3FE1-D505FB71CA57}"/>
          </ac:picMkLst>
        </pc:picChg>
        <pc:picChg chg="del">
          <ac:chgData name="Erick Arostegui Cunza" userId="d89b6af450cec8f7" providerId="LiveId" clId="{425FBECE-6C82-4D15-AB4D-BFB933F0E302}" dt="2022-10-21T10:41:21.114" v="2896" actId="478"/>
          <ac:picMkLst>
            <pc:docMk/>
            <pc:sldMk cId="3143210011" sldId="882"/>
            <ac:picMk id="1028" creationId="{FE53A751-D207-8BBD-A28B-134FC34E9596}"/>
          </ac:picMkLst>
        </pc:picChg>
        <pc:cxnChg chg="add mod">
          <ac:chgData name="Erick Arostegui Cunza" userId="d89b6af450cec8f7" providerId="LiveId" clId="{425FBECE-6C82-4D15-AB4D-BFB933F0E302}" dt="2022-10-21T10:41:42.263" v="2902" actId="1076"/>
          <ac:cxnSpMkLst>
            <pc:docMk/>
            <pc:sldMk cId="3143210011" sldId="882"/>
            <ac:cxnSpMk id="3" creationId="{9847AB76-C4A9-6A83-DDAB-2FA5E75A24DA}"/>
          </ac:cxnSpMkLst>
        </pc:cxnChg>
      </pc:sldChg>
      <pc:sldChg chg="addSp delSp modSp add mod">
        <pc:chgData name="Erick Arostegui Cunza" userId="d89b6af450cec8f7" providerId="LiveId" clId="{425FBECE-6C82-4D15-AB4D-BFB933F0E302}" dt="2022-10-21T18:40:48.763" v="3178" actId="1366"/>
        <pc:sldMkLst>
          <pc:docMk/>
          <pc:sldMk cId="679289614" sldId="883"/>
        </pc:sldMkLst>
        <pc:spChg chg="del">
          <ac:chgData name="Erick Arostegui Cunza" userId="d89b6af450cec8f7" providerId="LiveId" clId="{425FBECE-6C82-4D15-AB4D-BFB933F0E302}" dt="2022-10-21T10:49:14.311" v="2999" actId="478"/>
          <ac:spMkLst>
            <pc:docMk/>
            <pc:sldMk cId="679289614" sldId="883"/>
            <ac:spMk id="4" creationId="{2AE0B7A6-5CCA-14B9-D8BF-D02C5E5BB4DE}"/>
          </ac:spMkLst>
        </pc:spChg>
        <pc:spChg chg="add del mod">
          <ac:chgData name="Erick Arostegui Cunza" userId="d89b6af450cec8f7" providerId="LiveId" clId="{425FBECE-6C82-4D15-AB4D-BFB933F0E302}" dt="2022-10-21T10:49:43.222" v="3007" actId="478"/>
          <ac:spMkLst>
            <pc:docMk/>
            <pc:sldMk cId="679289614" sldId="883"/>
            <ac:spMk id="5" creationId="{086A3A83-EA77-F6C7-5816-09D1224E9C2C}"/>
          </ac:spMkLst>
        </pc:spChg>
        <pc:spChg chg="add del">
          <ac:chgData name="Erick Arostegui Cunza" userId="d89b6af450cec8f7" providerId="LiveId" clId="{425FBECE-6C82-4D15-AB4D-BFB933F0E302}" dt="2022-10-21T10:49:44.530" v="3009" actId="22"/>
          <ac:spMkLst>
            <pc:docMk/>
            <pc:sldMk cId="679289614" sldId="883"/>
            <ac:spMk id="7" creationId="{11DC21F7-D902-F339-5D22-2DC4162FA90B}"/>
          </ac:spMkLst>
        </pc:spChg>
        <pc:spChg chg="add mod">
          <ac:chgData name="Erick Arostegui Cunza" userId="d89b6af450cec8f7" providerId="LiveId" clId="{425FBECE-6C82-4D15-AB4D-BFB933F0E302}" dt="2022-10-21T11:02:11.857" v="3125" actId="113"/>
          <ac:spMkLst>
            <pc:docMk/>
            <pc:sldMk cId="679289614" sldId="883"/>
            <ac:spMk id="8" creationId="{0DE87B4A-A884-8AD7-CF15-FC7323130C18}"/>
          </ac:spMkLst>
        </pc:spChg>
        <pc:spChg chg="mod">
          <ac:chgData name="Erick Arostegui Cunza" userId="d89b6af450cec8f7" providerId="LiveId" clId="{425FBECE-6C82-4D15-AB4D-BFB933F0E302}" dt="2022-10-21T10:56:33.219" v="3086" actId="20577"/>
          <ac:spMkLst>
            <pc:docMk/>
            <pc:sldMk cId="679289614" sldId="883"/>
            <ac:spMk id="71" creationId="{FE3CDC52-23C8-FC62-37F6-6177E494BDE7}"/>
          </ac:spMkLst>
        </pc:spChg>
        <pc:picChg chg="mod">
          <ac:chgData name="Erick Arostegui Cunza" userId="d89b6af450cec8f7" providerId="LiveId" clId="{425FBECE-6C82-4D15-AB4D-BFB933F0E302}" dt="2022-10-21T18:40:48.763" v="3178" actId="1366"/>
          <ac:picMkLst>
            <pc:docMk/>
            <pc:sldMk cId="679289614" sldId="883"/>
            <ac:picMk id="1026" creationId="{FABB1B83-E378-38E6-3FE1-D505FB71CA57}"/>
          </ac:picMkLst>
        </pc:picChg>
        <pc:cxnChg chg="del">
          <ac:chgData name="Erick Arostegui Cunza" userId="d89b6af450cec8f7" providerId="LiveId" clId="{425FBECE-6C82-4D15-AB4D-BFB933F0E302}" dt="2022-10-21T10:49:12.834" v="2998" actId="478"/>
          <ac:cxnSpMkLst>
            <pc:docMk/>
            <pc:sldMk cId="679289614" sldId="883"/>
            <ac:cxnSpMk id="3" creationId="{9847AB76-C4A9-6A83-DDAB-2FA5E75A24DA}"/>
          </ac:cxnSpMkLst>
        </pc:cxnChg>
      </pc:sldChg>
      <pc:sldChg chg="modSp add mod">
        <pc:chgData name="Erick Arostegui Cunza" userId="d89b6af450cec8f7" providerId="LiveId" clId="{425FBECE-6C82-4D15-AB4D-BFB933F0E302}" dt="2022-10-21T18:40:56.024" v="3179" actId="1366"/>
        <pc:sldMkLst>
          <pc:docMk/>
          <pc:sldMk cId="3794325458" sldId="884"/>
        </pc:sldMkLst>
        <pc:spChg chg="mod">
          <ac:chgData name="Erick Arostegui Cunza" userId="d89b6af450cec8f7" providerId="LiveId" clId="{425FBECE-6C82-4D15-AB4D-BFB933F0E302}" dt="2022-10-21T11:03:43.085" v="3128" actId="113"/>
          <ac:spMkLst>
            <pc:docMk/>
            <pc:sldMk cId="3794325458" sldId="884"/>
            <ac:spMk id="8" creationId="{0DE87B4A-A884-8AD7-CF15-FC7323130C18}"/>
          </ac:spMkLst>
        </pc:spChg>
        <pc:spChg chg="mod">
          <ac:chgData name="Erick Arostegui Cunza" userId="d89b6af450cec8f7" providerId="LiveId" clId="{425FBECE-6C82-4D15-AB4D-BFB933F0E302}" dt="2022-10-21T10:56:39.773" v="3087"/>
          <ac:spMkLst>
            <pc:docMk/>
            <pc:sldMk cId="3794325458" sldId="884"/>
            <ac:spMk id="71" creationId="{FE3CDC52-23C8-FC62-37F6-6177E494BDE7}"/>
          </ac:spMkLst>
        </pc:spChg>
        <pc:picChg chg="mod">
          <ac:chgData name="Erick Arostegui Cunza" userId="d89b6af450cec8f7" providerId="LiveId" clId="{425FBECE-6C82-4D15-AB4D-BFB933F0E302}" dt="2022-10-21T18:40:56.024" v="3179" actId="1366"/>
          <ac:picMkLst>
            <pc:docMk/>
            <pc:sldMk cId="3794325458" sldId="884"/>
            <ac:picMk id="1026" creationId="{FABB1B83-E378-38E6-3FE1-D505FB71CA57}"/>
          </ac:picMkLst>
        </pc:picChg>
      </pc:sldChg>
      <pc:sldChg chg="modSp add mod">
        <pc:chgData name="Erick Arostegui Cunza" userId="d89b6af450cec8f7" providerId="LiveId" clId="{425FBECE-6C82-4D15-AB4D-BFB933F0E302}" dt="2022-10-21T18:41:03.643" v="3180" actId="1366"/>
        <pc:sldMkLst>
          <pc:docMk/>
          <pc:sldMk cId="622778776" sldId="885"/>
        </pc:sldMkLst>
        <pc:spChg chg="mod">
          <ac:chgData name="Erick Arostegui Cunza" userId="d89b6af450cec8f7" providerId="LiveId" clId="{425FBECE-6C82-4D15-AB4D-BFB933F0E302}" dt="2022-10-21T11:01:02.715" v="3120" actId="1076"/>
          <ac:spMkLst>
            <pc:docMk/>
            <pc:sldMk cId="622778776" sldId="885"/>
            <ac:spMk id="8" creationId="{0DE87B4A-A884-8AD7-CF15-FC7323130C18}"/>
          </ac:spMkLst>
        </pc:spChg>
        <pc:spChg chg="mod">
          <ac:chgData name="Erick Arostegui Cunza" userId="d89b6af450cec8f7" providerId="LiveId" clId="{425FBECE-6C82-4D15-AB4D-BFB933F0E302}" dt="2022-10-21T10:58:33.556" v="3102" actId="6549"/>
          <ac:spMkLst>
            <pc:docMk/>
            <pc:sldMk cId="622778776" sldId="885"/>
            <ac:spMk id="71" creationId="{FE3CDC52-23C8-FC62-37F6-6177E494BDE7}"/>
          </ac:spMkLst>
        </pc:spChg>
        <pc:picChg chg="mod">
          <ac:chgData name="Erick Arostegui Cunza" userId="d89b6af450cec8f7" providerId="LiveId" clId="{425FBECE-6C82-4D15-AB4D-BFB933F0E302}" dt="2022-10-21T18:41:03.643" v="3180" actId="1366"/>
          <ac:picMkLst>
            <pc:docMk/>
            <pc:sldMk cId="622778776" sldId="885"/>
            <ac:picMk id="1026" creationId="{FABB1B83-E378-38E6-3FE1-D505FB71CA57}"/>
          </ac:picMkLst>
        </pc:picChg>
      </pc:sldChg>
      <pc:sldChg chg="modSp add mod">
        <pc:chgData name="Erick Arostegui Cunza" userId="d89b6af450cec8f7" providerId="LiveId" clId="{425FBECE-6C82-4D15-AB4D-BFB933F0E302}" dt="2022-10-21T18:41:09.181" v="3181" actId="1366"/>
        <pc:sldMkLst>
          <pc:docMk/>
          <pc:sldMk cId="3676127926" sldId="886"/>
        </pc:sldMkLst>
        <pc:spChg chg="mod">
          <ac:chgData name="Erick Arostegui Cunza" userId="d89b6af450cec8f7" providerId="LiveId" clId="{425FBECE-6C82-4D15-AB4D-BFB933F0E302}" dt="2022-10-21T11:04:53.859" v="3140" actId="113"/>
          <ac:spMkLst>
            <pc:docMk/>
            <pc:sldMk cId="3676127926" sldId="886"/>
            <ac:spMk id="8" creationId="{0DE87B4A-A884-8AD7-CF15-FC7323130C18}"/>
          </ac:spMkLst>
        </pc:spChg>
        <pc:spChg chg="mod">
          <ac:chgData name="Erick Arostegui Cunza" userId="d89b6af450cec8f7" providerId="LiveId" clId="{425FBECE-6C82-4D15-AB4D-BFB933F0E302}" dt="2022-10-21T11:06:22.668" v="3143"/>
          <ac:spMkLst>
            <pc:docMk/>
            <pc:sldMk cId="3676127926" sldId="886"/>
            <ac:spMk id="71" creationId="{FE3CDC52-23C8-FC62-37F6-6177E494BDE7}"/>
          </ac:spMkLst>
        </pc:spChg>
        <pc:picChg chg="mod">
          <ac:chgData name="Erick Arostegui Cunza" userId="d89b6af450cec8f7" providerId="LiveId" clId="{425FBECE-6C82-4D15-AB4D-BFB933F0E302}" dt="2022-10-21T18:41:09.181" v="3181" actId="1366"/>
          <ac:picMkLst>
            <pc:docMk/>
            <pc:sldMk cId="3676127926" sldId="886"/>
            <ac:picMk id="1026" creationId="{FABB1B83-E378-38E6-3FE1-D505FB71CA57}"/>
          </ac:picMkLst>
        </pc:picChg>
      </pc:sldChg>
      <pc:sldChg chg="addSp delSp modSp add mod">
        <pc:chgData name="Erick Arostegui Cunza" userId="d89b6af450cec8f7" providerId="LiveId" clId="{425FBECE-6C82-4D15-AB4D-BFB933F0E302}" dt="2022-10-22T00:25:06.753" v="3849" actId="1366"/>
        <pc:sldMkLst>
          <pc:docMk/>
          <pc:sldMk cId="2627959082" sldId="887"/>
        </pc:sldMkLst>
        <pc:spChg chg="mod">
          <ac:chgData name="Erick Arostegui Cunza" userId="d89b6af450cec8f7" providerId="LiveId" clId="{425FBECE-6C82-4D15-AB4D-BFB933F0E302}" dt="2022-10-21T11:06:29.427" v="3144"/>
          <ac:spMkLst>
            <pc:docMk/>
            <pc:sldMk cId="2627959082" sldId="887"/>
            <ac:spMk id="6" creationId="{DB7CA870-7AAA-4C4E-9578-9EA791AD8BD3}"/>
          </ac:spMkLst>
        </pc:spChg>
        <pc:picChg chg="del">
          <ac:chgData name="Erick Arostegui Cunza" userId="d89b6af450cec8f7" providerId="LiveId" clId="{425FBECE-6C82-4D15-AB4D-BFB933F0E302}" dt="2022-10-21T11:06:35.902" v="3145" actId="478"/>
          <ac:picMkLst>
            <pc:docMk/>
            <pc:sldMk cId="2627959082" sldId="887"/>
            <ac:picMk id="4" creationId="{E7D04C88-CC9B-4AFC-A072-121A10158F52}"/>
          </ac:picMkLst>
        </pc:picChg>
        <pc:picChg chg="add del mod">
          <ac:chgData name="Erick Arostegui Cunza" userId="d89b6af450cec8f7" providerId="LiveId" clId="{425FBECE-6C82-4D15-AB4D-BFB933F0E302}" dt="2022-10-21T18:36:28.156" v="3161" actId="478"/>
          <ac:picMkLst>
            <pc:docMk/>
            <pc:sldMk cId="2627959082" sldId="887"/>
            <ac:picMk id="7" creationId="{795BA818-CA87-4953-92A2-E43EAED1F0EE}"/>
          </ac:picMkLst>
        </pc:picChg>
        <pc:picChg chg="add mod">
          <ac:chgData name="Erick Arostegui Cunza" userId="d89b6af450cec8f7" providerId="LiveId" clId="{425FBECE-6C82-4D15-AB4D-BFB933F0E302}" dt="2022-10-22T00:25:06.753" v="3849" actId="1366"/>
          <ac:picMkLst>
            <pc:docMk/>
            <pc:sldMk cId="2627959082" sldId="887"/>
            <ac:picMk id="1026" creationId="{633B23C9-981C-0976-7E46-9361264CE786}"/>
          </ac:picMkLst>
        </pc:picChg>
        <pc:picChg chg="add del mod">
          <ac:chgData name="Erick Arostegui Cunza" userId="d89b6af450cec8f7" providerId="LiveId" clId="{425FBECE-6C82-4D15-AB4D-BFB933F0E302}" dt="2022-10-21T11:09:22.079" v="3150" actId="21"/>
          <ac:picMkLst>
            <pc:docMk/>
            <pc:sldMk cId="2627959082" sldId="887"/>
            <ac:picMk id="2050" creationId="{C1BB7CED-762E-D923-287E-CD30C93D998C}"/>
          </ac:picMkLst>
        </pc:picChg>
      </pc:sldChg>
      <pc:sldChg chg="add del">
        <pc:chgData name="Erick Arostegui Cunza" userId="d89b6af450cec8f7" providerId="LiveId" clId="{425FBECE-6C82-4D15-AB4D-BFB933F0E302}" dt="2022-10-21T18:39:40.596" v="3170"/>
        <pc:sldMkLst>
          <pc:docMk/>
          <pc:sldMk cId="2177383931" sldId="888"/>
        </pc:sldMkLst>
      </pc:sldChg>
      <pc:sldChg chg="modSp add mod">
        <pc:chgData name="Erick Arostegui Cunza" userId="d89b6af450cec8f7" providerId="LiveId" clId="{425FBECE-6C82-4D15-AB4D-BFB933F0E302}" dt="2022-10-21T18:49:13.102" v="3203" actId="1076"/>
        <pc:sldMkLst>
          <pc:docMk/>
          <pc:sldMk cId="2907968130" sldId="888"/>
        </pc:sldMkLst>
        <pc:spChg chg="mod">
          <ac:chgData name="Erick Arostegui Cunza" userId="d89b6af450cec8f7" providerId="LiveId" clId="{425FBECE-6C82-4D15-AB4D-BFB933F0E302}" dt="2022-10-21T18:40:07.328" v="3174" actId="20577"/>
          <ac:spMkLst>
            <pc:docMk/>
            <pc:sldMk cId="2907968130" sldId="888"/>
            <ac:spMk id="5" creationId="{F2524B6D-797B-4A59-8734-B649B54BE02B}"/>
          </ac:spMkLst>
        </pc:spChg>
        <pc:spChg chg="mod">
          <ac:chgData name="Erick Arostegui Cunza" userId="d89b6af450cec8f7" providerId="LiveId" clId="{425FBECE-6C82-4D15-AB4D-BFB933F0E302}" dt="2022-10-21T18:49:13.102" v="3203" actId="1076"/>
          <ac:spMkLst>
            <pc:docMk/>
            <pc:sldMk cId="2907968130" sldId="888"/>
            <ac:spMk id="6" creationId="{DB7CA870-7AAA-4C4E-9578-9EA791AD8BD3}"/>
          </ac:spMkLst>
        </pc:spChg>
      </pc:sldChg>
      <pc:sldChg chg="modSp add mod">
        <pc:chgData name="Erick Arostegui Cunza" userId="d89b6af450cec8f7" providerId="LiveId" clId="{425FBECE-6C82-4D15-AB4D-BFB933F0E302}" dt="2022-10-21T18:56:21.161" v="3224" actId="20577"/>
        <pc:sldMkLst>
          <pc:docMk/>
          <pc:sldMk cId="665322669" sldId="889"/>
        </pc:sldMkLst>
        <pc:spChg chg="mod">
          <ac:chgData name="Erick Arostegui Cunza" userId="d89b6af450cec8f7" providerId="LiveId" clId="{425FBECE-6C82-4D15-AB4D-BFB933F0E302}" dt="2022-10-21T18:56:21.161" v="3224" actId="20577"/>
          <ac:spMkLst>
            <pc:docMk/>
            <pc:sldMk cId="665322669" sldId="889"/>
            <ac:spMk id="2" creationId="{AEEF1D64-F824-DDD8-2A53-A6143FA36197}"/>
          </ac:spMkLst>
        </pc:spChg>
        <pc:spChg chg="mod">
          <ac:chgData name="Erick Arostegui Cunza" userId="d89b6af450cec8f7" providerId="LiveId" clId="{425FBECE-6C82-4D15-AB4D-BFB933F0E302}" dt="2022-10-21T18:48:46.204" v="3200" actId="20577"/>
          <ac:spMkLst>
            <pc:docMk/>
            <pc:sldMk cId="665322669" sldId="889"/>
            <ac:spMk id="9" creationId="{56C889CB-F393-4BCE-A5E8-AA9AC2D328BD}"/>
          </ac:spMkLst>
        </pc:spChg>
      </pc:sldChg>
      <pc:sldChg chg="modSp add mod">
        <pc:chgData name="Erick Arostegui Cunza" userId="d89b6af450cec8f7" providerId="LiveId" clId="{425FBECE-6C82-4D15-AB4D-BFB933F0E302}" dt="2022-10-21T19:08:03.903" v="3280"/>
        <pc:sldMkLst>
          <pc:docMk/>
          <pc:sldMk cId="202846242" sldId="890"/>
        </pc:sldMkLst>
        <pc:spChg chg="mod">
          <ac:chgData name="Erick Arostegui Cunza" userId="d89b6af450cec8f7" providerId="LiveId" clId="{425FBECE-6C82-4D15-AB4D-BFB933F0E302}" dt="2022-10-21T19:08:03.903" v="3280"/>
          <ac:spMkLst>
            <pc:docMk/>
            <pc:sldMk cId="202846242" sldId="890"/>
            <ac:spMk id="2" creationId="{AEEF1D64-F824-DDD8-2A53-A6143FA36197}"/>
          </ac:spMkLst>
        </pc:spChg>
      </pc:sldChg>
      <pc:sldChg chg="addSp delSp modSp add mod">
        <pc:chgData name="Erick Arostegui Cunza" userId="d89b6af450cec8f7" providerId="LiveId" clId="{425FBECE-6C82-4D15-AB4D-BFB933F0E302}" dt="2022-10-21T19:05:37.855" v="3264" actId="12788"/>
        <pc:sldMkLst>
          <pc:docMk/>
          <pc:sldMk cId="3284973840" sldId="891"/>
        </pc:sldMkLst>
        <pc:spChg chg="del">
          <ac:chgData name="Erick Arostegui Cunza" userId="d89b6af450cec8f7" providerId="LiveId" clId="{425FBECE-6C82-4D15-AB4D-BFB933F0E302}" dt="2022-10-21T19:00:03.602" v="3230" actId="478"/>
          <ac:spMkLst>
            <pc:docMk/>
            <pc:sldMk cId="3284973840" sldId="891"/>
            <ac:spMk id="2" creationId="{AEEF1D64-F824-DDD8-2A53-A6143FA36197}"/>
          </ac:spMkLst>
        </pc:spChg>
        <pc:spChg chg="add mod">
          <ac:chgData name="Erick Arostegui Cunza" userId="d89b6af450cec8f7" providerId="LiveId" clId="{425FBECE-6C82-4D15-AB4D-BFB933F0E302}" dt="2022-10-21T19:05:37.855" v="3264" actId="12788"/>
          <ac:spMkLst>
            <pc:docMk/>
            <pc:sldMk cId="3284973840" sldId="891"/>
            <ac:spMk id="3" creationId="{106ECDEC-E27E-63C8-C988-14B8D4C35846}"/>
          </ac:spMkLst>
        </pc:spChg>
        <pc:picChg chg="add mod">
          <ac:chgData name="Erick Arostegui Cunza" userId="d89b6af450cec8f7" providerId="LiveId" clId="{425FBECE-6C82-4D15-AB4D-BFB933F0E302}" dt="2022-10-21T19:04:32.264" v="3261" actId="1366"/>
          <ac:picMkLst>
            <pc:docMk/>
            <pc:sldMk cId="3284973840" sldId="891"/>
            <ac:picMk id="2050" creationId="{EB10A215-CBDD-59E2-95FA-F05911CBAEA7}"/>
          </ac:picMkLst>
        </pc:picChg>
        <pc:picChg chg="add mod">
          <ac:chgData name="Erick Arostegui Cunza" userId="d89b6af450cec8f7" providerId="LiveId" clId="{425FBECE-6C82-4D15-AB4D-BFB933F0E302}" dt="2022-10-21T19:04:32.264" v="3261" actId="1366"/>
          <ac:picMkLst>
            <pc:docMk/>
            <pc:sldMk cId="3284973840" sldId="891"/>
            <ac:picMk id="2052" creationId="{645718BC-AAB4-A82A-BC95-2194E802C9AA}"/>
          </ac:picMkLst>
        </pc:picChg>
        <pc:cxnChg chg="add mod">
          <ac:chgData name="Erick Arostegui Cunza" userId="d89b6af450cec8f7" providerId="LiveId" clId="{425FBECE-6C82-4D15-AB4D-BFB933F0E302}" dt="2022-10-21T19:05:37.855" v="3264" actId="12788"/>
          <ac:cxnSpMkLst>
            <pc:docMk/>
            <pc:sldMk cId="3284973840" sldId="891"/>
            <ac:cxnSpMk id="4" creationId="{869165B3-28EA-9F42-B591-53CEF144AFE2}"/>
          </ac:cxnSpMkLst>
        </pc:cxnChg>
      </pc:sldChg>
      <pc:sldChg chg="modSp add mod">
        <pc:chgData name="Erick Arostegui Cunza" userId="d89b6af450cec8f7" providerId="LiveId" clId="{425FBECE-6C82-4D15-AB4D-BFB933F0E302}" dt="2022-10-21T19:13:55.695" v="3328" actId="113"/>
        <pc:sldMkLst>
          <pc:docMk/>
          <pc:sldMk cId="1775079530" sldId="892"/>
        </pc:sldMkLst>
        <pc:spChg chg="mod">
          <ac:chgData name="Erick Arostegui Cunza" userId="d89b6af450cec8f7" providerId="LiveId" clId="{425FBECE-6C82-4D15-AB4D-BFB933F0E302}" dt="2022-10-21T19:13:55.695" v="3328" actId="113"/>
          <ac:spMkLst>
            <pc:docMk/>
            <pc:sldMk cId="1775079530" sldId="892"/>
            <ac:spMk id="2" creationId="{AEEF1D64-F824-DDD8-2A53-A6143FA36197}"/>
          </ac:spMkLst>
        </pc:spChg>
      </pc:sldChg>
      <pc:sldChg chg="addSp delSp modSp add mod">
        <pc:chgData name="Erick Arostegui Cunza" userId="d89b6af450cec8f7" providerId="LiveId" clId="{425FBECE-6C82-4D15-AB4D-BFB933F0E302}" dt="2022-10-21T19:20:17.373" v="3353" actId="1366"/>
        <pc:sldMkLst>
          <pc:docMk/>
          <pc:sldMk cId="2805972737" sldId="893"/>
        </pc:sldMkLst>
        <pc:spChg chg="mod">
          <ac:chgData name="Erick Arostegui Cunza" userId="d89b6af450cec8f7" providerId="LiveId" clId="{425FBECE-6C82-4D15-AB4D-BFB933F0E302}" dt="2022-10-21T19:14:30.673" v="3330"/>
          <ac:spMkLst>
            <pc:docMk/>
            <pc:sldMk cId="2805972737" sldId="893"/>
            <ac:spMk id="3" creationId="{106ECDEC-E27E-63C8-C988-14B8D4C35846}"/>
          </ac:spMkLst>
        </pc:spChg>
        <pc:picChg chg="del">
          <ac:chgData name="Erick Arostegui Cunza" userId="d89b6af450cec8f7" providerId="LiveId" clId="{425FBECE-6C82-4D15-AB4D-BFB933F0E302}" dt="2022-10-21T19:15:51.862" v="3342" actId="478"/>
          <ac:picMkLst>
            <pc:docMk/>
            <pc:sldMk cId="2805972737" sldId="893"/>
            <ac:picMk id="2050" creationId="{EB10A215-CBDD-59E2-95FA-F05911CBAEA7}"/>
          </ac:picMkLst>
        </pc:picChg>
        <pc:picChg chg="del">
          <ac:chgData name="Erick Arostegui Cunza" userId="d89b6af450cec8f7" providerId="LiveId" clId="{425FBECE-6C82-4D15-AB4D-BFB933F0E302}" dt="2022-10-21T19:14:38.970" v="3331" actId="478"/>
          <ac:picMkLst>
            <pc:docMk/>
            <pc:sldMk cId="2805972737" sldId="893"/>
            <ac:picMk id="2052" creationId="{645718BC-AAB4-A82A-BC95-2194E802C9AA}"/>
          </ac:picMkLst>
        </pc:picChg>
        <pc:picChg chg="add mod">
          <ac:chgData name="Erick Arostegui Cunza" userId="d89b6af450cec8f7" providerId="LiveId" clId="{425FBECE-6C82-4D15-AB4D-BFB933F0E302}" dt="2022-10-21T19:20:17.373" v="3353" actId="1366"/>
          <ac:picMkLst>
            <pc:docMk/>
            <pc:sldMk cId="2805972737" sldId="893"/>
            <ac:picMk id="3074" creationId="{80364447-6022-B680-EB8E-BA7A9E963BB4}"/>
          </ac:picMkLst>
        </pc:picChg>
        <pc:picChg chg="add mod">
          <ac:chgData name="Erick Arostegui Cunza" userId="d89b6af450cec8f7" providerId="LiveId" clId="{425FBECE-6C82-4D15-AB4D-BFB933F0E302}" dt="2022-10-21T19:20:13.284" v="3352" actId="1366"/>
          <ac:picMkLst>
            <pc:docMk/>
            <pc:sldMk cId="2805972737" sldId="893"/>
            <ac:picMk id="3076" creationId="{DD380C8D-AC93-51C4-2240-F0E0D649385E}"/>
          </ac:picMkLst>
        </pc:picChg>
      </pc:sldChg>
      <pc:sldChg chg="modSp add mod">
        <pc:chgData name="Erick Arostegui Cunza" userId="d89b6af450cec8f7" providerId="LiveId" clId="{425FBECE-6C82-4D15-AB4D-BFB933F0E302}" dt="2022-10-21T19:26:08.542" v="3360" actId="6549"/>
        <pc:sldMkLst>
          <pc:docMk/>
          <pc:sldMk cId="2656064341" sldId="894"/>
        </pc:sldMkLst>
        <pc:spChg chg="mod">
          <ac:chgData name="Erick Arostegui Cunza" userId="d89b6af450cec8f7" providerId="LiveId" clId="{425FBECE-6C82-4D15-AB4D-BFB933F0E302}" dt="2022-10-21T19:26:08.542" v="3360" actId="6549"/>
          <ac:spMkLst>
            <pc:docMk/>
            <pc:sldMk cId="2656064341" sldId="894"/>
            <ac:spMk id="6" creationId="{DB7CA870-7AAA-4C4E-9578-9EA791AD8BD3}"/>
          </ac:spMkLst>
        </pc:spChg>
      </pc:sldChg>
      <pc:sldChg chg="modSp add del mod">
        <pc:chgData name="Erick Arostegui Cunza" userId="d89b6af450cec8f7" providerId="LiveId" clId="{425FBECE-6C82-4D15-AB4D-BFB933F0E302}" dt="2022-10-21T19:25:41.453" v="3358" actId="2696"/>
        <pc:sldMkLst>
          <pc:docMk/>
          <pc:sldMk cId="2969184933" sldId="894"/>
        </pc:sldMkLst>
        <pc:spChg chg="mod">
          <ac:chgData name="Erick Arostegui Cunza" userId="d89b6af450cec8f7" providerId="LiveId" clId="{425FBECE-6C82-4D15-AB4D-BFB933F0E302}" dt="2022-10-21T19:25:36.742" v="3357" actId="20577"/>
          <ac:spMkLst>
            <pc:docMk/>
            <pc:sldMk cId="2969184933" sldId="894"/>
            <ac:spMk id="5" creationId="{F2524B6D-797B-4A59-8734-B649B54BE02B}"/>
          </ac:spMkLst>
        </pc:spChg>
        <pc:spChg chg="mod">
          <ac:chgData name="Erick Arostegui Cunza" userId="d89b6af450cec8f7" providerId="LiveId" clId="{425FBECE-6C82-4D15-AB4D-BFB933F0E302}" dt="2022-10-21T19:25:27.832" v="3355"/>
          <ac:spMkLst>
            <pc:docMk/>
            <pc:sldMk cId="2969184933" sldId="894"/>
            <ac:spMk id="6" creationId="{DB7CA870-7AAA-4C4E-9578-9EA791AD8BD3}"/>
          </ac:spMkLst>
        </pc:spChg>
      </pc:sldChg>
      <pc:sldChg chg="addSp delSp modSp add mod">
        <pc:chgData name="Erick Arostegui Cunza" userId="d89b6af450cec8f7" providerId="LiveId" clId="{425FBECE-6C82-4D15-AB4D-BFB933F0E302}" dt="2022-10-21T23:41:05.227" v="3514" actId="6549"/>
        <pc:sldMkLst>
          <pc:docMk/>
          <pc:sldMk cId="1907460323" sldId="895"/>
        </pc:sldMkLst>
        <pc:spChg chg="mod">
          <ac:chgData name="Erick Arostegui Cunza" userId="d89b6af450cec8f7" providerId="LiveId" clId="{425FBECE-6C82-4D15-AB4D-BFB933F0E302}" dt="2022-10-21T20:00:10.866" v="3467" actId="1076"/>
          <ac:spMkLst>
            <pc:docMk/>
            <pc:sldMk cId="1907460323" sldId="895"/>
            <ac:spMk id="4" creationId="{2AE0B7A6-5CCA-14B9-D8BF-D02C5E5BB4DE}"/>
          </ac:spMkLst>
        </pc:spChg>
        <pc:spChg chg="mod">
          <ac:chgData name="Erick Arostegui Cunza" userId="d89b6af450cec8f7" providerId="LiveId" clId="{425FBECE-6C82-4D15-AB4D-BFB933F0E302}" dt="2022-10-21T23:41:05.227" v="3514" actId="6549"/>
          <ac:spMkLst>
            <pc:docMk/>
            <pc:sldMk cId="1907460323" sldId="895"/>
            <ac:spMk id="9" creationId="{56C889CB-F393-4BCE-A5E8-AA9AC2D328BD}"/>
          </ac:spMkLst>
        </pc:spChg>
        <pc:spChg chg="mod">
          <ac:chgData name="Erick Arostegui Cunza" userId="d89b6af450cec8f7" providerId="LiveId" clId="{425FBECE-6C82-4D15-AB4D-BFB933F0E302}" dt="2022-10-21T19:27:16.797" v="3362"/>
          <ac:spMkLst>
            <pc:docMk/>
            <pc:sldMk cId="1907460323" sldId="895"/>
            <ac:spMk id="71" creationId="{FE3CDC52-23C8-FC62-37F6-6177E494BDE7}"/>
          </ac:spMkLst>
        </pc:spChg>
        <pc:picChg chg="add del mod">
          <ac:chgData name="Erick Arostegui Cunza" userId="d89b6af450cec8f7" providerId="LiveId" clId="{425FBECE-6C82-4D15-AB4D-BFB933F0E302}" dt="2022-10-21T19:40:41.588" v="3396" actId="21"/>
          <ac:picMkLst>
            <pc:docMk/>
            <pc:sldMk cId="1907460323" sldId="895"/>
            <ac:picMk id="2" creationId="{D873378A-2F0A-77C5-3D14-763729158400}"/>
          </ac:picMkLst>
        </pc:picChg>
        <pc:picChg chg="add del mod">
          <ac:chgData name="Erick Arostegui Cunza" userId="d89b6af450cec8f7" providerId="LiveId" clId="{425FBECE-6C82-4D15-AB4D-BFB933F0E302}" dt="2022-10-21T19:52:30.834" v="3403" actId="478"/>
          <ac:picMkLst>
            <pc:docMk/>
            <pc:sldMk cId="1907460323" sldId="895"/>
            <ac:picMk id="6" creationId="{FDDAE0C1-FCAD-BC25-A91B-07624B0F6DD5}"/>
          </ac:picMkLst>
        </pc:picChg>
        <pc:picChg chg="add mod">
          <ac:chgData name="Erick Arostegui Cunza" userId="d89b6af450cec8f7" providerId="LiveId" clId="{425FBECE-6C82-4D15-AB4D-BFB933F0E302}" dt="2022-10-21T19:54:11.896" v="3413" actId="1076"/>
          <ac:picMkLst>
            <pc:docMk/>
            <pc:sldMk cId="1907460323" sldId="895"/>
            <ac:picMk id="8" creationId="{C463407E-9065-15ED-71DF-C92002E9298A}"/>
          </ac:picMkLst>
        </pc:picChg>
        <pc:picChg chg="add del">
          <ac:chgData name="Erick Arostegui Cunza" userId="d89b6af450cec8f7" providerId="LiveId" clId="{425FBECE-6C82-4D15-AB4D-BFB933F0E302}" dt="2022-10-21T19:54:41.019" v="3415" actId="22"/>
          <ac:picMkLst>
            <pc:docMk/>
            <pc:sldMk cId="1907460323" sldId="895"/>
            <ac:picMk id="11" creationId="{87B4A071-9385-7478-D721-684B75283B55}"/>
          </ac:picMkLst>
        </pc:picChg>
        <pc:picChg chg="del">
          <ac:chgData name="Erick Arostegui Cunza" userId="d89b6af450cec8f7" providerId="LiveId" clId="{425FBECE-6C82-4D15-AB4D-BFB933F0E302}" dt="2022-10-21T19:29:19.097" v="3365" actId="478"/>
          <ac:picMkLst>
            <pc:docMk/>
            <pc:sldMk cId="1907460323" sldId="895"/>
            <ac:picMk id="1026" creationId="{FABB1B83-E378-38E6-3FE1-D505FB71CA57}"/>
          </ac:picMkLst>
        </pc:picChg>
        <pc:picChg chg="add del">
          <ac:chgData name="Erick Arostegui Cunza" userId="d89b6af450cec8f7" providerId="LiveId" clId="{425FBECE-6C82-4D15-AB4D-BFB933F0E302}" dt="2022-10-21T19:52:28.279" v="3402"/>
          <ac:picMkLst>
            <pc:docMk/>
            <pc:sldMk cId="1907460323" sldId="895"/>
            <ac:picMk id="4098" creationId="{F40237AD-07DC-ED21-46FA-DC720D08FA71}"/>
          </ac:picMkLst>
        </pc:picChg>
        <pc:picChg chg="add del mod">
          <ac:chgData name="Erick Arostegui Cunza" userId="d89b6af450cec8f7" providerId="LiveId" clId="{425FBECE-6C82-4D15-AB4D-BFB933F0E302}" dt="2022-10-21T19:53:29.942" v="3407" actId="478"/>
          <ac:picMkLst>
            <pc:docMk/>
            <pc:sldMk cId="1907460323" sldId="895"/>
            <ac:picMk id="4100" creationId="{581487A7-E7DA-CC10-F721-FA3CC68C085F}"/>
          </ac:picMkLst>
        </pc:picChg>
        <pc:cxnChg chg="mod">
          <ac:chgData name="Erick Arostegui Cunza" userId="d89b6af450cec8f7" providerId="LiveId" clId="{425FBECE-6C82-4D15-AB4D-BFB933F0E302}" dt="2022-10-21T19:33:27.540" v="3389" actId="1076"/>
          <ac:cxnSpMkLst>
            <pc:docMk/>
            <pc:sldMk cId="1907460323" sldId="895"/>
            <ac:cxnSpMk id="3" creationId="{9847AB76-C4A9-6A83-DDAB-2FA5E75A24DA}"/>
          </ac:cxnSpMkLst>
        </pc:cxnChg>
      </pc:sldChg>
      <pc:sldChg chg="addSp delSp modSp add mod">
        <pc:chgData name="Erick Arostegui Cunza" userId="d89b6af450cec8f7" providerId="LiveId" clId="{425FBECE-6C82-4D15-AB4D-BFB933F0E302}" dt="2022-10-21T23:41:11.074" v="3515"/>
        <pc:sldMkLst>
          <pc:docMk/>
          <pc:sldMk cId="1903147837" sldId="896"/>
        </pc:sldMkLst>
        <pc:spChg chg="mod">
          <ac:chgData name="Erick Arostegui Cunza" userId="d89b6af450cec8f7" providerId="LiveId" clId="{425FBECE-6C82-4D15-AB4D-BFB933F0E302}" dt="2022-10-21T20:00:24.427" v="3469" actId="1076"/>
          <ac:spMkLst>
            <pc:docMk/>
            <pc:sldMk cId="1903147837" sldId="896"/>
            <ac:spMk id="4" creationId="{2AE0B7A6-5CCA-14B9-D8BF-D02C5E5BB4DE}"/>
          </ac:spMkLst>
        </pc:spChg>
        <pc:spChg chg="mod">
          <ac:chgData name="Erick Arostegui Cunza" userId="d89b6af450cec8f7" providerId="LiveId" clId="{425FBECE-6C82-4D15-AB4D-BFB933F0E302}" dt="2022-10-21T23:41:11.074" v="3515"/>
          <ac:spMkLst>
            <pc:docMk/>
            <pc:sldMk cId="1903147837" sldId="896"/>
            <ac:spMk id="9" creationId="{56C889CB-F393-4BCE-A5E8-AA9AC2D328BD}"/>
          </ac:spMkLst>
        </pc:spChg>
        <pc:spChg chg="mod">
          <ac:chgData name="Erick Arostegui Cunza" userId="d89b6af450cec8f7" providerId="LiveId" clId="{425FBECE-6C82-4D15-AB4D-BFB933F0E302}" dt="2022-10-21T19:54:50.539" v="3425" actId="20577"/>
          <ac:spMkLst>
            <pc:docMk/>
            <pc:sldMk cId="1903147837" sldId="896"/>
            <ac:spMk id="71" creationId="{FE3CDC52-23C8-FC62-37F6-6177E494BDE7}"/>
          </ac:spMkLst>
        </pc:spChg>
        <pc:picChg chg="add mod">
          <ac:chgData name="Erick Arostegui Cunza" userId="d89b6af450cec8f7" providerId="LiveId" clId="{425FBECE-6C82-4D15-AB4D-BFB933F0E302}" dt="2022-10-21T19:57:08.876" v="3440" actId="1076"/>
          <ac:picMkLst>
            <pc:docMk/>
            <pc:sldMk cId="1903147837" sldId="896"/>
            <ac:picMk id="2" creationId="{AF96AFD7-6AE9-7CD0-14DB-98CAD294E99D}"/>
          </ac:picMkLst>
        </pc:picChg>
        <pc:picChg chg="del">
          <ac:chgData name="Erick Arostegui Cunza" userId="d89b6af450cec8f7" providerId="LiveId" clId="{425FBECE-6C82-4D15-AB4D-BFB933F0E302}" dt="2022-10-21T19:54:56.511" v="3426" actId="478"/>
          <ac:picMkLst>
            <pc:docMk/>
            <pc:sldMk cId="1903147837" sldId="896"/>
            <ac:picMk id="8" creationId="{C463407E-9065-15ED-71DF-C92002E9298A}"/>
          </ac:picMkLst>
        </pc:picChg>
      </pc:sldChg>
      <pc:sldChg chg="addSp delSp modSp add mod">
        <pc:chgData name="Erick Arostegui Cunza" userId="d89b6af450cec8f7" providerId="LiveId" clId="{425FBECE-6C82-4D15-AB4D-BFB933F0E302}" dt="2022-10-21T23:41:14.807" v="3516"/>
        <pc:sldMkLst>
          <pc:docMk/>
          <pc:sldMk cId="3122872198" sldId="897"/>
        </pc:sldMkLst>
        <pc:spChg chg="mod">
          <ac:chgData name="Erick Arostegui Cunza" userId="d89b6af450cec8f7" providerId="LiveId" clId="{425FBECE-6C82-4D15-AB4D-BFB933F0E302}" dt="2022-10-21T20:01:14.229" v="3482" actId="5793"/>
          <ac:spMkLst>
            <pc:docMk/>
            <pc:sldMk cId="3122872198" sldId="897"/>
            <ac:spMk id="4" creationId="{2AE0B7A6-5CCA-14B9-D8BF-D02C5E5BB4DE}"/>
          </ac:spMkLst>
        </pc:spChg>
        <pc:spChg chg="mod">
          <ac:chgData name="Erick Arostegui Cunza" userId="d89b6af450cec8f7" providerId="LiveId" clId="{425FBECE-6C82-4D15-AB4D-BFB933F0E302}" dt="2022-10-21T23:41:14.807" v="3516"/>
          <ac:spMkLst>
            <pc:docMk/>
            <pc:sldMk cId="3122872198" sldId="897"/>
            <ac:spMk id="9" creationId="{56C889CB-F393-4BCE-A5E8-AA9AC2D328BD}"/>
          </ac:spMkLst>
        </pc:spChg>
        <pc:spChg chg="mod">
          <ac:chgData name="Erick Arostegui Cunza" userId="d89b6af450cec8f7" providerId="LiveId" clId="{425FBECE-6C82-4D15-AB4D-BFB933F0E302}" dt="2022-10-21T20:00:33.957" v="3472" actId="1076"/>
          <ac:spMkLst>
            <pc:docMk/>
            <pc:sldMk cId="3122872198" sldId="897"/>
            <ac:spMk id="71" creationId="{FE3CDC52-23C8-FC62-37F6-6177E494BDE7}"/>
          </ac:spMkLst>
        </pc:spChg>
        <pc:picChg chg="del">
          <ac:chgData name="Erick Arostegui Cunza" userId="d89b6af450cec8f7" providerId="LiveId" clId="{425FBECE-6C82-4D15-AB4D-BFB933F0E302}" dt="2022-10-21T19:58:23.199" v="3451" actId="478"/>
          <ac:picMkLst>
            <pc:docMk/>
            <pc:sldMk cId="3122872198" sldId="897"/>
            <ac:picMk id="2" creationId="{AF96AFD7-6AE9-7CD0-14DB-98CAD294E99D}"/>
          </ac:picMkLst>
        </pc:picChg>
        <pc:picChg chg="add mod">
          <ac:chgData name="Erick Arostegui Cunza" userId="d89b6af450cec8f7" providerId="LiveId" clId="{425FBECE-6C82-4D15-AB4D-BFB933F0E302}" dt="2022-10-21T20:01:02.049" v="3475" actId="1076"/>
          <ac:picMkLst>
            <pc:docMk/>
            <pc:sldMk cId="3122872198" sldId="897"/>
            <ac:picMk id="5" creationId="{269A7403-8FD8-59DF-B41A-2CA163AC87B9}"/>
          </ac:picMkLst>
        </pc:picChg>
      </pc:sldChg>
      <pc:sldChg chg="addSp delSp modSp add mod">
        <pc:chgData name="Erick Arostegui Cunza" userId="d89b6af450cec8f7" providerId="LiveId" clId="{425FBECE-6C82-4D15-AB4D-BFB933F0E302}" dt="2022-10-21T23:41:17.614" v="3517"/>
        <pc:sldMkLst>
          <pc:docMk/>
          <pc:sldMk cId="1925149177" sldId="898"/>
        </pc:sldMkLst>
        <pc:spChg chg="mod">
          <ac:chgData name="Erick Arostegui Cunza" userId="d89b6af450cec8f7" providerId="LiveId" clId="{425FBECE-6C82-4D15-AB4D-BFB933F0E302}" dt="2022-10-21T20:10:07.465" v="3496" actId="113"/>
          <ac:spMkLst>
            <pc:docMk/>
            <pc:sldMk cId="1925149177" sldId="898"/>
            <ac:spMk id="4" creationId="{2AE0B7A6-5CCA-14B9-D8BF-D02C5E5BB4DE}"/>
          </ac:spMkLst>
        </pc:spChg>
        <pc:spChg chg="mod">
          <ac:chgData name="Erick Arostegui Cunza" userId="d89b6af450cec8f7" providerId="LiveId" clId="{425FBECE-6C82-4D15-AB4D-BFB933F0E302}" dt="2022-10-21T23:41:17.614" v="3517"/>
          <ac:spMkLst>
            <pc:docMk/>
            <pc:sldMk cId="1925149177" sldId="898"/>
            <ac:spMk id="9" creationId="{56C889CB-F393-4BCE-A5E8-AA9AC2D328BD}"/>
          </ac:spMkLst>
        </pc:spChg>
        <pc:spChg chg="mod">
          <ac:chgData name="Erick Arostegui Cunza" userId="d89b6af450cec8f7" providerId="LiveId" clId="{425FBECE-6C82-4D15-AB4D-BFB933F0E302}" dt="2022-10-21T20:04:58.531" v="3484"/>
          <ac:spMkLst>
            <pc:docMk/>
            <pc:sldMk cId="1925149177" sldId="898"/>
            <ac:spMk id="71" creationId="{FE3CDC52-23C8-FC62-37F6-6177E494BDE7}"/>
          </ac:spMkLst>
        </pc:spChg>
        <pc:grpChg chg="add mod">
          <ac:chgData name="Erick Arostegui Cunza" userId="d89b6af450cec8f7" providerId="LiveId" clId="{425FBECE-6C82-4D15-AB4D-BFB933F0E302}" dt="2022-10-21T20:07:50.165" v="3493" actId="1366"/>
          <ac:grpSpMkLst>
            <pc:docMk/>
            <pc:sldMk cId="1925149177" sldId="898"/>
            <ac:grpSpMk id="8" creationId="{02C50E7A-ADC0-D257-8197-637C192617F2}"/>
          </ac:grpSpMkLst>
        </pc:grpChg>
        <pc:picChg chg="add mod">
          <ac:chgData name="Erick Arostegui Cunza" userId="d89b6af450cec8f7" providerId="LiveId" clId="{425FBECE-6C82-4D15-AB4D-BFB933F0E302}" dt="2022-10-21T20:07:34.040" v="3491" actId="164"/>
          <ac:picMkLst>
            <pc:docMk/>
            <pc:sldMk cId="1925149177" sldId="898"/>
            <ac:picMk id="2" creationId="{F2B07360-5F27-61F7-8CA4-385B5A441A54}"/>
          </ac:picMkLst>
        </pc:picChg>
        <pc:picChg chg="del">
          <ac:chgData name="Erick Arostegui Cunza" userId="d89b6af450cec8f7" providerId="LiveId" clId="{425FBECE-6C82-4D15-AB4D-BFB933F0E302}" dt="2022-10-21T20:07:29.543" v="3489" actId="478"/>
          <ac:picMkLst>
            <pc:docMk/>
            <pc:sldMk cId="1925149177" sldId="898"/>
            <ac:picMk id="5" creationId="{269A7403-8FD8-59DF-B41A-2CA163AC87B9}"/>
          </ac:picMkLst>
        </pc:picChg>
        <pc:picChg chg="add mod">
          <ac:chgData name="Erick Arostegui Cunza" userId="d89b6af450cec8f7" providerId="LiveId" clId="{425FBECE-6C82-4D15-AB4D-BFB933F0E302}" dt="2022-10-21T20:07:34.040" v="3491" actId="164"/>
          <ac:picMkLst>
            <pc:docMk/>
            <pc:sldMk cId="1925149177" sldId="898"/>
            <ac:picMk id="6" creationId="{74B169C7-D5B1-9ADA-22A8-E580A0CE1BD0}"/>
          </ac:picMkLst>
        </pc:picChg>
        <pc:picChg chg="add mod">
          <ac:chgData name="Erick Arostegui Cunza" userId="d89b6af450cec8f7" providerId="LiveId" clId="{425FBECE-6C82-4D15-AB4D-BFB933F0E302}" dt="2022-10-21T20:07:34.040" v="3491" actId="164"/>
          <ac:picMkLst>
            <pc:docMk/>
            <pc:sldMk cId="1925149177" sldId="898"/>
            <ac:picMk id="7" creationId="{33B2051E-4717-36E2-41AB-6DF8BCB47875}"/>
          </ac:picMkLst>
        </pc:picChg>
      </pc:sldChg>
      <pc:sldChg chg="add">
        <pc:chgData name="Erick Arostegui Cunza" userId="d89b6af450cec8f7" providerId="LiveId" clId="{425FBECE-6C82-4D15-AB4D-BFB933F0E302}" dt="2022-10-21T23:39:43.820" v="3497"/>
        <pc:sldMkLst>
          <pc:docMk/>
          <pc:sldMk cId="2487378526" sldId="899"/>
        </pc:sldMkLst>
      </pc:sldChg>
      <pc:sldChg chg="add del">
        <pc:chgData name="Erick Arostegui Cunza" userId="d89b6af450cec8f7" providerId="LiveId" clId="{425FBECE-6C82-4D15-AB4D-BFB933F0E302}" dt="2022-10-21T23:40:34.857" v="3505"/>
        <pc:sldMkLst>
          <pc:docMk/>
          <pc:sldMk cId="322745194" sldId="900"/>
        </pc:sldMkLst>
      </pc:sldChg>
      <pc:sldChg chg="addSp delSp modSp add mod">
        <pc:chgData name="Erick Arostegui Cunza" userId="d89b6af450cec8f7" providerId="LiveId" clId="{425FBECE-6C82-4D15-AB4D-BFB933F0E302}" dt="2022-10-22T00:00:38.863" v="3695" actId="1076"/>
        <pc:sldMkLst>
          <pc:docMk/>
          <pc:sldMk cId="1747892145" sldId="900"/>
        </pc:sldMkLst>
        <pc:spChg chg="del mod">
          <ac:chgData name="Erick Arostegui Cunza" userId="d89b6af450cec8f7" providerId="LiveId" clId="{425FBECE-6C82-4D15-AB4D-BFB933F0E302}" dt="2022-10-21T23:46:11.758" v="3543" actId="478"/>
          <ac:spMkLst>
            <pc:docMk/>
            <pc:sldMk cId="1747892145" sldId="900"/>
            <ac:spMk id="4" creationId="{2AE0B7A6-5CCA-14B9-D8BF-D02C5E5BB4DE}"/>
          </ac:spMkLst>
        </pc:spChg>
        <pc:spChg chg="mod">
          <ac:chgData name="Erick Arostegui Cunza" userId="d89b6af450cec8f7" providerId="LiveId" clId="{425FBECE-6C82-4D15-AB4D-BFB933F0E302}" dt="2022-10-21T23:41:48.158" v="3522" actId="20577"/>
          <ac:spMkLst>
            <pc:docMk/>
            <pc:sldMk cId="1747892145" sldId="900"/>
            <ac:spMk id="9" creationId="{56C889CB-F393-4BCE-A5E8-AA9AC2D328BD}"/>
          </ac:spMkLst>
        </pc:spChg>
        <pc:spChg chg="add mod">
          <ac:chgData name="Erick Arostegui Cunza" userId="d89b6af450cec8f7" providerId="LiveId" clId="{425FBECE-6C82-4D15-AB4D-BFB933F0E302}" dt="2022-10-22T00:00:38.863" v="3695" actId="1076"/>
          <ac:spMkLst>
            <pc:docMk/>
            <pc:sldMk cId="1747892145" sldId="900"/>
            <ac:spMk id="19" creationId="{FB4141D8-7A73-6CCC-DC46-DB86EFC92FE6}"/>
          </ac:spMkLst>
        </pc:spChg>
        <pc:spChg chg="add mod">
          <ac:chgData name="Erick Arostegui Cunza" userId="d89b6af450cec8f7" providerId="LiveId" clId="{425FBECE-6C82-4D15-AB4D-BFB933F0E302}" dt="2022-10-22T00:00:38.863" v="3695" actId="1076"/>
          <ac:spMkLst>
            <pc:docMk/>
            <pc:sldMk cId="1747892145" sldId="900"/>
            <ac:spMk id="20" creationId="{34BDCFE7-A681-8E03-4E9D-EFB29E05980B}"/>
          </ac:spMkLst>
        </pc:spChg>
        <pc:spChg chg="add mod">
          <ac:chgData name="Erick Arostegui Cunza" userId="d89b6af450cec8f7" providerId="LiveId" clId="{425FBECE-6C82-4D15-AB4D-BFB933F0E302}" dt="2022-10-22T00:00:38.863" v="3695" actId="1076"/>
          <ac:spMkLst>
            <pc:docMk/>
            <pc:sldMk cId="1747892145" sldId="900"/>
            <ac:spMk id="21" creationId="{266750B6-DA22-1B9A-05C6-8156DCDC96A3}"/>
          </ac:spMkLst>
        </pc:spChg>
        <pc:spChg chg="add mod">
          <ac:chgData name="Erick Arostegui Cunza" userId="d89b6af450cec8f7" providerId="LiveId" clId="{425FBECE-6C82-4D15-AB4D-BFB933F0E302}" dt="2022-10-22T00:00:38.863" v="3695" actId="1076"/>
          <ac:spMkLst>
            <pc:docMk/>
            <pc:sldMk cId="1747892145" sldId="900"/>
            <ac:spMk id="22" creationId="{25700853-EF56-6906-8F65-C111CEEF1B3F}"/>
          </ac:spMkLst>
        </pc:spChg>
        <pc:spChg chg="mod">
          <ac:chgData name="Erick Arostegui Cunza" userId="d89b6af450cec8f7" providerId="LiveId" clId="{425FBECE-6C82-4D15-AB4D-BFB933F0E302}" dt="2022-10-21T23:51:36.217" v="3581" actId="20577"/>
          <ac:spMkLst>
            <pc:docMk/>
            <pc:sldMk cId="1747892145" sldId="900"/>
            <ac:spMk id="71" creationId="{FE3CDC52-23C8-FC62-37F6-6177E494BDE7}"/>
          </ac:spMkLst>
        </pc:spChg>
        <pc:grpChg chg="del">
          <ac:chgData name="Erick Arostegui Cunza" userId="d89b6af450cec8f7" providerId="LiveId" clId="{425FBECE-6C82-4D15-AB4D-BFB933F0E302}" dt="2022-10-21T23:42:11.808" v="3525" actId="478"/>
          <ac:grpSpMkLst>
            <pc:docMk/>
            <pc:sldMk cId="1747892145" sldId="900"/>
            <ac:grpSpMk id="8" creationId="{02C50E7A-ADC0-D257-8197-637C192617F2}"/>
          </ac:grpSpMkLst>
        </pc:grpChg>
        <pc:picChg chg="add del mod">
          <ac:chgData name="Erick Arostegui Cunza" userId="d89b6af450cec8f7" providerId="LiveId" clId="{425FBECE-6C82-4D15-AB4D-BFB933F0E302}" dt="2022-10-21T23:46:05.078" v="3541" actId="478"/>
          <ac:picMkLst>
            <pc:docMk/>
            <pc:sldMk cId="1747892145" sldId="900"/>
            <ac:picMk id="5" creationId="{EF5D7D82-C583-1FA1-846E-C910B5657C23}"/>
          </ac:picMkLst>
        </pc:picChg>
        <pc:picChg chg="add del mod">
          <ac:chgData name="Erick Arostegui Cunza" userId="d89b6af450cec8f7" providerId="LiveId" clId="{425FBECE-6C82-4D15-AB4D-BFB933F0E302}" dt="2022-10-21T23:46:04.222" v="3540" actId="478"/>
          <ac:picMkLst>
            <pc:docMk/>
            <pc:sldMk cId="1747892145" sldId="900"/>
            <ac:picMk id="10" creationId="{3ACB7590-AF83-4DA8-2431-3F62A52A7081}"/>
          </ac:picMkLst>
        </pc:picChg>
        <pc:picChg chg="add mod">
          <ac:chgData name="Erick Arostegui Cunza" userId="d89b6af450cec8f7" providerId="LiveId" clId="{425FBECE-6C82-4D15-AB4D-BFB933F0E302}" dt="2022-10-22T00:00:38.863" v="3695" actId="1076"/>
          <ac:picMkLst>
            <pc:docMk/>
            <pc:sldMk cId="1747892145" sldId="900"/>
            <ac:picMk id="12" creationId="{969193C7-4403-5701-FA98-350C567C3A46}"/>
          </ac:picMkLst>
        </pc:picChg>
        <pc:picChg chg="add mod">
          <ac:chgData name="Erick Arostegui Cunza" userId="d89b6af450cec8f7" providerId="LiveId" clId="{425FBECE-6C82-4D15-AB4D-BFB933F0E302}" dt="2022-10-22T00:00:38.863" v="3695" actId="1076"/>
          <ac:picMkLst>
            <pc:docMk/>
            <pc:sldMk cId="1747892145" sldId="900"/>
            <ac:picMk id="14" creationId="{34C21A4A-AED5-1513-F964-2D003CFF47C4}"/>
          </ac:picMkLst>
        </pc:picChg>
        <pc:picChg chg="add mod">
          <ac:chgData name="Erick Arostegui Cunza" userId="d89b6af450cec8f7" providerId="LiveId" clId="{425FBECE-6C82-4D15-AB4D-BFB933F0E302}" dt="2022-10-22T00:00:38.863" v="3695" actId="1076"/>
          <ac:picMkLst>
            <pc:docMk/>
            <pc:sldMk cId="1747892145" sldId="900"/>
            <ac:picMk id="16" creationId="{E4B9DB9F-5EA1-4593-4D1B-9EAF7BCB10A6}"/>
          </ac:picMkLst>
        </pc:picChg>
        <pc:picChg chg="add mod">
          <ac:chgData name="Erick Arostegui Cunza" userId="d89b6af450cec8f7" providerId="LiveId" clId="{425FBECE-6C82-4D15-AB4D-BFB933F0E302}" dt="2022-10-22T00:00:38.863" v="3695" actId="1076"/>
          <ac:picMkLst>
            <pc:docMk/>
            <pc:sldMk cId="1747892145" sldId="900"/>
            <ac:picMk id="18" creationId="{07357F6F-BC84-43E4-4DA7-B86A2A57E1A2}"/>
          </ac:picMkLst>
        </pc:picChg>
        <pc:picChg chg="add del mod">
          <ac:chgData name="Erick Arostegui Cunza" userId="d89b6af450cec8f7" providerId="LiveId" clId="{425FBECE-6C82-4D15-AB4D-BFB933F0E302}" dt="2022-10-21T23:47:07.733" v="3551" actId="21"/>
          <ac:picMkLst>
            <pc:docMk/>
            <pc:sldMk cId="1747892145" sldId="900"/>
            <ac:picMk id="1026" creationId="{4E078540-1FD7-B9F6-1A80-E66E8244D418}"/>
          </ac:picMkLst>
        </pc:picChg>
        <pc:cxnChg chg="del">
          <ac:chgData name="Erick Arostegui Cunza" userId="d89b6af450cec8f7" providerId="LiveId" clId="{425FBECE-6C82-4D15-AB4D-BFB933F0E302}" dt="2022-10-21T23:46:09.710" v="3542" actId="478"/>
          <ac:cxnSpMkLst>
            <pc:docMk/>
            <pc:sldMk cId="1747892145" sldId="900"/>
            <ac:cxnSpMk id="3" creationId="{9847AB76-C4A9-6A83-DDAB-2FA5E75A24DA}"/>
          </ac:cxnSpMkLst>
        </pc:cxnChg>
      </pc:sldChg>
      <pc:sldChg chg="modSp add mod">
        <pc:chgData name="Erick Arostegui Cunza" userId="d89b6af450cec8f7" providerId="LiveId" clId="{425FBECE-6C82-4D15-AB4D-BFB933F0E302}" dt="2022-10-22T00:01:40.825" v="3700" actId="1076"/>
        <pc:sldMkLst>
          <pc:docMk/>
          <pc:sldMk cId="4269186929" sldId="901"/>
        </pc:sldMkLst>
        <pc:spChg chg="mod">
          <ac:chgData name="Erick Arostegui Cunza" userId="d89b6af450cec8f7" providerId="LiveId" clId="{425FBECE-6C82-4D15-AB4D-BFB933F0E302}" dt="2022-10-22T00:01:40.825" v="3700" actId="1076"/>
          <ac:spMkLst>
            <pc:docMk/>
            <pc:sldMk cId="4269186929" sldId="901"/>
            <ac:spMk id="4" creationId="{2AE0B7A6-5CCA-14B9-D8BF-D02C5E5BB4DE}"/>
          </ac:spMkLst>
        </pc:spChg>
      </pc:sldChg>
      <pc:sldChg chg="addSp delSp modSp add mod">
        <pc:chgData name="Erick Arostegui Cunza" userId="d89b6af450cec8f7" providerId="LiveId" clId="{425FBECE-6C82-4D15-AB4D-BFB933F0E302}" dt="2022-10-22T00:11:09.990" v="3819" actId="1076"/>
        <pc:sldMkLst>
          <pc:docMk/>
          <pc:sldMk cId="1165778401" sldId="902"/>
        </pc:sldMkLst>
        <pc:spChg chg="mod">
          <ac:chgData name="Erick Arostegui Cunza" userId="d89b6af450cec8f7" providerId="LiveId" clId="{425FBECE-6C82-4D15-AB4D-BFB933F0E302}" dt="2022-10-22T00:11:09.990" v="3819" actId="1076"/>
          <ac:spMkLst>
            <pc:docMk/>
            <pc:sldMk cId="1165778401" sldId="902"/>
            <ac:spMk id="4" creationId="{2AE0B7A6-5CCA-14B9-D8BF-D02C5E5BB4DE}"/>
          </ac:spMkLst>
        </pc:spChg>
        <pc:spChg chg="mod">
          <ac:chgData name="Erick Arostegui Cunza" userId="d89b6af450cec8f7" providerId="LiveId" clId="{425FBECE-6C82-4D15-AB4D-BFB933F0E302}" dt="2022-10-22T00:02:34.039" v="3709" actId="20577"/>
          <ac:spMkLst>
            <pc:docMk/>
            <pc:sldMk cId="1165778401" sldId="902"/>
            <ac:spMk id="71" creationId="{FE3CDC52-23C8-FC62-37F6-6177E494BDE7}"/>
          </ac:spMkLst>
        </pc:spChg>
        <pc:picChg chg="add mod">
          <ac:chgData name="Erick Arostegui Cunza" userId="d89b6af450cec8f7" providerId="LiveId" clId="{425FBECE-6C82-4D15-AB4D-BFB933F0E302}" dt="2022-10-22T00:03:15.904" v="3719" actId="1366"/>
          <ac:picMkLst>
            <pc:docMk/>
            <pc:sldMk cId="1165778401" sldId="902"/>
            <ac:picMk id="2" creationId="{A487D9AF-1594-74AF-569C-E212059FA7AF}"/>
          </ac:picMkLst>
        </pc:picChg>
        <pc:picChg chg="del">
          <ac:chgData name="Erick Arostegui Cunza" userId="d89b6af450cec8f7" providerId="LiveId" clId="{425FBECE-6C82-4D15-AB4D-BFB933F0E302}" dt="2022-10-22T00:02:38.663" v="3711" actId="478"/>
          <ac:picMkLst>
            <pc:docMk/>
            <pc:sldMk cId="1165778401" sldId="902"/>
            <ac:picMk id="5" creationId="{EF5D7D82-C583-1FA1-846E-C910B5657C23}"/>
          </ac:picMkLst>
        </pc:picChg>
        <pc:picChg chg="del">
          <ac:chgData name="Erick Arostegui Cunza" userId="d89b6af450cec8f7" providerId="LiveId" clId="{425FBECE-6C82-4D15-AB4D-BFB933F0E302}" dt="2022-10-22T00:02:36.406" v="3710" actId="478"/>
          <ac:picMkLst>
            <pc:docMk/>
            <pc:sldMk cId="1165778401" sldId="902"/>
            <ac:picMk id="10" creationId="{3ACB7590-AF83-4DA8-2431-3F62A52A7081}"/>
          </ac:picMkLst>
        </pc:picChg>
      </pc:sldChg>
      <pc:sldChg chg="addSp delSp modSp add mod">
        <pc:chgData name="Erick Arostegui Cunza" userId="d89b6af450cec8f7" providerId="LiveId" clId="{425FBECE-6C82-4D15-AB4D-BFB933F0E302}" dt="2022-10-22T00:28:33.727" v="3859" actId="1366"/>
        <pc:sldMkLst>
          <pc:docMk/>
          <pc:sldMk cId="3176022495" sldId="903"/>
        </pc:sldMkLst>
        <pc:spChg chg="mod">
          <ac:chgData name="Erick Arostegui Cunza" userId="d89b6af450cec8f7" providerId="LiveId" clId="{425FBECE-6C82-4D15-AB4D-BFB933F0E302}" dt="2022-10-22T00:12:51.235" v="3831" actId="20577"/>
          <ac:spMkLst>
            <pc:docMk/>
            <pc:sldMk cId="3176022495" sldId="903"/>
            <ac:spMk id="6" creationId="{DB7CA870-7AAA-4C4E-9578-9EA791AD8BD3}"/>
          </ac:spMkLst>
        </pc:spChg>
        <pc:picChg chg="add mod">
          <ac:chgData name="Erick Arostegui Cunza" userId="d89b6af450cec8f7" providerId="LiveId" clId="{425FBECE-6C82-4D15-AB4D-BFB933F0E302}" dt="2022-10-22T00:28:33.727" v="3859" actId="1366"/>
          <ac:picMkLst>
            <pc:docMk/>
            <pc:sldMk cId="3176022495" sldId="903"/>
            <ac:picMk id="4" creationId="{9E95D98C-4DA6-7F82-5BC4-E295F8095B9C}"/>
          </ac:picMkLst>
        </pc:picChg>
        <pc:picChg chg="del">
          <ac:chgData name="Erick Arostegui Cunza" userId="d89b6af450cec8f7" providerId="LiveId" clId="{425FBECE-6C82-4D15-AB4D-BFB933F0E302}" dt="2022-10-22T00:12:38.817" v="3824" actId="478"/>
          <ac:picMkLst>
            <pc:docMk/>
            <pc:sldMk cId="3176022495" sldId="903"/>
            <ac:picMk id="1026" creationId="{633B23C9-981C-0976-7E46-9361264CE786}"/>
          </ac:picMkLst>
        </pc:picChg>
        <pc:picChg chg="add del">
          <ac:chgData name="Erick Arostegui Cunza" userId="d89b6af450cec8f7" providerId="LiveId" clId="{425FBECE-6C82-4D15-AB4D-BFB933F0E302}" dt="2022-10-22T00:17:15.500" v="3833" actId="478"/>
          <ac:picMkLst>
            <pc:docMk/>
            <pc:sldMk cId="3176022495" sldId="903"/>
            <ac:picMk id="2050" creationId="{38D6E066-410D-3E2D-4381-1B7149F0FA7C}"/>
          </ac:picMkLst>
        </pc:picChg>
        <pc:picChg chg="add del mod">
          <ac:chgData name="Erick Arostegui Cunza" userId="d89b6af450cec8f7" providerId="LiveId" clId="{425FBECE-6C82-4D15-AB4D-BFB933F0E302}" dt="2022-10-22T00:22:55.302" v="3840" actId="478"/>
          <ac:picMkLst>
            <pc:docMk/>
            <pc:sldMk cId="3176022495" sldId="903"/>
            <ac:picMk id="2052" creationId="{93E68E70-058F-A55D-2B62-A5207AED9519}"/>
          </ac:picMkLst>
        </pc:picChg>
        <pc:picChg chg="add del mod">
          <ac:chgData name="Erick Arostegui Cunza" userId="d89b6af450cec8f7" providerId="LiveId" clId="{425FBECE-6C82-4D15-AB4D-BFB933F0E302}" dt="2022-10-22T00:28:04.198" v="3853" actId="478"/>
          <ac:picMkLst>
            <pc:docMk/>
            <pc:sldMk cId="3176022495" sldId="903"/>
            <ac:picMk id="2054" creationId="{F753BFBC-CC1E-5224-CA4C-3F552D721965}"/>
          </ac:picMkLst>
        </pc:picChg>
      </pc:sldChg>
    </pc:docChg>
  </pc:docChgLst>
  <pc:docChgLst>
    <pc:chgData name="Erick Arostegui Cunza" userId="d89b6af450cec8f7" providerId="LiveId" clId="{A38FDF74-4EBF-4834-B17A-DECE850411A2}"/>
    <pc:docChg chg="undo redo custSel addSld delSld modSld">
      <pc:chgData name="Erick Arostegui Cunza" userId="d89b6af450cec8f7" providerId="LiveId" clId="{A38FDF74-4EBF-4834-B17A-DECE850411A2}" dt="2021-12-09T22:40:48.153" v="460" actId="20577"/>
      <pc:docMkLst>
        <pc:docMk/>
      </pc:docMkLst>
      <pc:sldChg chg="addSp delSp modSp mod">
        <pc:chgData name="Erick Arostegui Cunza" userId="d89b6af450cec8f7" providerId="LiveId" clId="{A38FDF74-4EBF-4834-B17A-DECE850411A2}" dt="2021-12-09T22:06:07.121" v="115"/>
        <pc:sldMkLst>
          <pc:docMk/>
          <pc:sldMk cId="0" sldId="258"/>
        </pc:sldMkLst>
        <pc:spChg chg="mod">
          <ac:chgData name="Erick Arostegui Cunza" userId="d89b6af450cec8f7" providerId="LiveId" clId="{A38FDF74-4EBF-4834-B17A-DECE850411A2}" dt="2021-12-09T22:04:09.651" v="111" actId="1076"/>
          <ac:spMkLst>
            <pc:docMk/>
            <pc:sldMk cId="0" sldId="258"/>
            <ac:spMk id="5" creationId="{E346070D-1E2A-475A-971D-2CB13378D8FF}"/>
          </ac:spMkLst>
        </pc:spChg>
        <pc:spChg chg="mod">
          <ac:chgData name="Erick Arostegui Cunza" userId="d89b6af450cec8f7" providerId="LiveId" clId="{A38FDF74-4EBF-4834-B17A-DECE850411A2}" dt="2021-12-09T22:06:07.121" v="115"/>
          <ac:spMkLst>
            <pc:docMk/>
            <pc:sldMk cId="0" sldId="258"/>
            <ac:spMk id="9" creationId="{56C889CB-F393-4BCE-A5E8-AA9AC2D328BD}"/>
          </ac:spMkLst>
        </pc:spChg>
        <pc:picChg chg="add mod">
          <ac:chgData name="Erick Arostegui Cunza" userId="d89b6af450cec8f7" providerId="LiveId" clId="{A38FDF74-4EBF-4834-B17A-DECE850411A2}" dt="2021-12-09T22:05:47.104" v="114" actId="1076"/>
          <ac:picMkLst>
            <pc:docMk/>
            <pc:sldMk cId="0" sldId="258"/>
            <ac:picMk id="4" creationId="{8C775428-E5F9-4303-8C67-39504EC44B75}"/>
          </ac:picMkLst>
        </pc:picChg>
        <pc:picChg chg="del">
          <ac:chgData name="Erick Arostegui Cunza" userId="d89b6af450cec8f7" providerId="LiveId" clId="{A38FDF74-4EBF-4834-B17A-DECE850411A2}" dt="2021-12-09T22:05:20.510" v="112" actId="478"/>
          <ac:picMkLst>
            <pc:docMk/>
            <pc:sldMk cId="0" sldId="258"/>
            <ac:picMk id="10" creationId="{B64FB353-E676-4AA8-8641-6FF9E4F8B208}"/>
          </ac:picMkLst>
        </pc:picChg>
      </pc:sldChg>
      <pc:sldChg chg="modSp mod">
        <pc:chgData name="Erick Arostegui Cunza" userId="d89b6af450cec8f7" providerId="LiveId" clId="{A38FDF74-4EBF-4834-B17A-DECE850411A2}" dt="2021-12-09T22:40:48.153" v="460" actId="20577"/>
        <pc:sldMkLst>
          <pc:docMk/>
          <pc:sldMk cId="1895096602" sldId="349"/>
        </pc:sldMkLst>
        <pc:spChg chg="mod">
          <ac:chgData name="Erick Arostegui Cunza" userId="d89b6af450cec8f7" providerId="LiveId" clId="{A38FDF74-4EBF-4834-B17A-DECE850411A2}" dt="2021-12-07T20:49:59.226" v="2" actId="20577"/>
          <ac:spMkLst>
            <pc:docMk/>
            <pc:sldMk cId="1895096602" sldId="349"/>
            <ac:spMk id="12" creationId="{991541BA-D05B-4F80-8215-5DDE38F875A9}"/>
          </ac:spMkLst>
        </pc:spChg>
        <pc:spChg chg="mod">
          <ac:chgData name="Erick Arostegui Cunza" userId="d89b6af450cec8f7" providerId="LiveId" clId="{A38FDF74-4EBF-4834-B17A-DECE850411A2}" dt="2021-12-09T18:45:45.438" v="7" actId="6549"/>
          <ac:spMkLst>
            <pc:docMk/>
            <pc:sldMk cId="1895096602" sldId="349"/>
            <ac:spMk id="22" creationId="{FC8AFD3B-A832-4DD1-BD7A-240482D6091C}"/>
          </ac:spMkLst>
        </pc:spChg>
        <pc:spChg chg="mod">
          <ac:chgData name="Erick Arostegui Cunza" userId="d89b6af450cec8f7" providerId="LiveId" clId="{A38FDF74-4EBF-4834-B17A-DECE850411A2}" dt="2021-12-09T18:50:59.621" v="20" actId="20577"/>
          <ac:spMkLst>
            <pc:docMk/>
            <pc:sldMk cId="1895096602" sldId="349"/>
            <ac:spMk id="26" creationId="{A0DF7147-A33E-467F-9628-27585A554CDB}"/>
          </ac:spMkLst>
        </pc:spChg>
        <pc:spChg chg="mod">
          <ac:chgData name="Erick Arostegui Cunza" userId="d89b6af450cec8f7" providerId="LiveId" clId="{A38FDF74-4EBF-4834-B17A-DECE850411A2}" dt="2021-12-09T22:40:48.153" v="460" actId="20577"/>
          <ac:spMkLst>
            <pc:docMk/>
            <pc:sldMk cId="1895096602" sldId="349"/>
            <ac:spMk id="30" creationId="{3195C53D-9968-4AE8-B452-12F08740C1AD}"/>
          </ac:spMkLst>
        </pc:spChg>
        <pc:spChg chg="mod">
          <ac:chgData name="Erick Arostegui Cunza" userId="d89b6af450cec8f7" providerId="LiveId" clId="{A38FDF74-4EBF-4834-B17A-DECE850411A2}" dt="2021-12-09T18:51:34.421" v="41" actId="1076"/>
          <ac:spMkLst>
            <pc:docMk/>
            <pc:sldMk cId="1895096602" sldId="349"/>
            <ac:spMk id="34" creationId="{0F0410D2-CEE6-4853-98A1-E219CB91D9EC}"/>
          </ac:spMkLst>
        </pc:spChg>
        <pc:spChg chg="mod">
          <ac:chgData name="Erick Arostegui Cunza" userId="d89b6af450cec8f7" providerId="LiveId" clId="{A38FDF74-4EBF-4834-B17A-DECE850411A2}" dt="2021-12-09T18:51:31.344" v="40" actId="20577"/>
          <ac:spMkLst>
            <pc:docMk/>
            <pc:sldMk cId="1895096602" sldId="349"/>
            <ac:spMk id="38" creationId="{2200D854-ABD4-4EEB-96A7-18CD0D81A301}"/>
          </ac:spMkLst>
        </pc:spChg>
        <pc:spChg chg="mod">
          <ac:chgData name="Erick Arostegui Cunza" userId="d89b6af450cec8f7" providerId="LiveId" clId="{A38FDF74-4EBF-4834-B17A-DECE850411A2}" dt="2021-12-09T19:00:56.232" v="46" actId="20577"/>
          <ac:spMkLst>
            <pc:docMk/>
            <pc:sldMk cId="1895096602" sldId="349"/>
            <ac:spMk id="41" creationId="{C43D4032-2C93-4322-848E-ADF161A9FB68}"/>
          </ac:spMkLst>
        </pc:spChg>
        <pc:spChg chg="mod">
          <ac:chgData name="Erick Arostegui Cunza" userId="d89b6af450cec8f7" providerId="LiveId" clId="{A38FDF74-4EBF-4834-B17A-DECE850411A2}" dt="2021-12-09T18:51:47.988" v="44" actId="6549"/>
          <ac:spMkLst>
            <pc:docMk/>
            <pc:sldMk cId="1895096602" sldId="349"/>
            <ac:spMk id="42" creationId="{2FF97934-CBCA-4EED-946F-F4BA8F88AA0A}"/>
          </ac:spMkLst>
        </pc:spChg>
      </pc:sldChg>
      <pc:sldChg chg="addSp delSp modSp mod">
        <pc:chgData name="Erick Arostegui Cunza" userId="d89b6af450cec8f7" providerId="LiveId" clId="{A38FDF74-4EBF-4834-B17A-DECE850411A2}" dt="2021-12-09T22:02:32.532" v="84" actId="1076"/>
        <pc:sldMkLst>
          <pc:docMk/>
          <pc:sldMk cId="4076132810" sldId="351"/>
        </pc:sldMkLst>
        <pc:spChg chg="mod">
          <ac:chgData name="Erick Arostegui Cunza" userId="d89b6af450cec8f7" providerId="LiveId" clId="{A38FDF74-4EBF-4834-B17A-DECE850411A2}" dt="2021-12-09T22:02:32.532" v="84" actId="1076"/>
          <ac:spMkLst>
            <pc:docMk/>
            <pc:sldMk cId="4076132810" sldId="351"/>
            <ac:spMk id="5" creationId="{E346070D-1E2A-475A-971D-2CB13378D8FF}"/>
          </ac:spMkLst>
        </pc:spChg>
        <pc:spChg chg="del">
          <ac:chgData name="Erick Arostegui Cunza" userId="d89b6af450cec8f7" providerId="LiveId" clId="{A38FDF74-4EBF-4834-B17A-DECE850411A2}" dt="2021-12-09T21:57:07.338" v="52" actId="478"/>
          <ac:spMkLst>
            <pc:docMk/>
            <pc:sldMk cId="4076132810" sldId="351"/>
            <ac:spMk id="6" creationId="{DFDBD0B5-444F-4AC4-8C55-9C535DDA0D71}"/>
          </ac:spMkLst>
        </pc:spChg>
        <pc:spChg chg="del">
          <ac:chgData name="Erick Arostegui Cunza" userId="d89b6af450cec8f7" providerId="LiveId" clId="{A38FDF74-4EBF-4834-B17A-DECE850411A2}" dt="2021-12-09T21:57:27.307" v="72" actId="478"/>
          <ac:spMkLst>
            <pc:docMk/>
            <pc:sldMk cId="4076132810" sldId="351"/>
            <ac:spMk id="7" creationId="{C1EE3A86-3359-48DE-804E-FC9706113FF3}"/>
          </ac:spMkLst>
        </pc:spChg>
        <pc:spChg chg="del">
          <ac:chgData name="Erick Arostegui Cunza" userId="d89b6af450cec8f7" providerId="LiveId" clId="{A38FDF74-4EBF-4834-B17A-DECE850411A2}" dt="2021-12-09T21:57:04.954" v="51" actId="478"/>
          <ac:spMkLst>
            <pc:docMk/>
            <pc:sldMk cId="4076132810" sldId="351"/>
            <ac:spMk id="8" creationId="{6C3FC9E0-6BD0-46DB-AD24-A8AE895B72A2}"/>
          </ac:spMkLst>
        </pc:spChg>
        <pc:spChg chg="mod">
          <ac:chgData name="Erick Arostegui Cunza" userId="d89b6af450cec8f7" providerId="LiveId" clId="{A38FDF74-4EBF-4834-B17A-DECE850411A2}" dt="2021-12-09T21:56:31.964" v="50"/>
          <ac:spMkLst>
            <pc:docMk/>
            <pc:sldMk cId="4076132810" sldId="351"/>
            <ac:spMk id="9" creationId="{56C889CB-F393-4BCE-A5E8-AA9AC2D328BD}"/>
          </ac:spMkLst>
        </pc:spChg>
        <pc:spChg chg="add mod">
          <ac:chgData name="Erick Arostegui Cunza" userId="d89b6af450cec8f7" providerId="LiveId" clId="{A38FDF74-4EBF-4834-B17A-DECE850411A2}" dt="2021-12-09T21:57:51.273" v="78" actId="1076"/>
          <ac:spMkLst>
            <pc:docMk/>
            <pc:sldMk cId="4076132810" sldId="351"/>
            <ac:spMk id="10" creationId="{09FEFDD8-30AE-4EE6-A7E5-BA5BB404DF20}"/>
          </ac:spMkLst>
        </pc:spChg>
      </pc:sldChg>
      <pc:sldChg chg="addSp delSp modSp mod">
        <pc:chgData name="Erick Arostegui Cunza" userId="d89b6af450cec8f7" providerId="LiveId" clId="{A38FDF74-4EBF-4834-B17A-DECE850411A2}" dt="2021-12-09T22:09:23.583" v="153" actId="1076"/>
        <pc:sldMkLst>
          <pc:docMk/>
          <pc:sldMk cId="1794113390" sldId="352"/>
        </pc:sldMkLst>
        <pc:spChg chg="mod">
          <ac:chgData name="Erick Arostegui Cunza" userId="d89b6af450cec8f7" providerId="LiveId" clId="{A38FDF74-4EBF-4834-B17A-DECE850411A2}" dt="2021-12-09T22:06:44.070" v="125" actId="1076"/>
          <ac:spMkLst>
            <pc:docMk/>
            <pc:sldMk cId="1794113390" sldId="352"/>
            <ac:spMk id="5" creationId="{E346070D-1E2A-475A-971D-2CB13378D8FF}"/>
          </ac:spMkLst>
        </pc:spChg>
        <pc:spChg chg="mod">
          <ac:chgData name="Erick Arostegui Cunza" userId="d89b6af450cec8f7" providerId="LiveId" clId="{A38FDF74-4EBF-4834-B17A-DECE850411A2}" dt="2021-12-09T22:06:10.962" v="116"/>
          <ac:spMkLst>
            <pc:docMk/>
            <pc:sldMk cId="1794113390" sldId="352"/>
            <ac:spMk id="9" creationId="{56C889CB-F393-4BCE-A5E8-AA9AC2D328BD}"/>
          </ac:spMkLst>
        </pc:spChg>
        <pc:spChg chg="add mod">
          <ac:chgData name="Erick Arostegui Cunza" userId="d89b6af450cec8f7" providerId="LiveId" clId="{A38FDF74-4EBF-4834-B17A-DECE850411A2}" dt="2021-12-09T22:09:19.828" v="152" actId="14100"/>
          <ac:spMkLst>
            <pc:docMk/>
            <pc:sldMk cId="1794113390" sldId="352"/>
            <ac:spMk id="13" creationId="{88F3074D-AE91-410A-A8CF-CB8E1624D2B7}"/>
          </ac:spMkLst>
        </pc:spChg>
        <pc:picChg chg="add mod">
          <ac:chgData name="Erick Arostegui Cunza" userId="d89b6af450cec8f7" providerId="LiveId" clId="{A38FDF74-4EBF-4834-B17A-DECE850411A2}" dt="2021-12-09T22:09:23.583" v="153" actId="1076"/>
          <ac:picMkLst>
            <pc:docMk/>
            <pc:sldMk cId="1794113390" sldId="352"/>
            <ac:picMk id="4" creationId="{CB68D39A-C6E9-408F-9C7D-2D6C52C0985A}"/>
          </ac:picMkLst>
        </pc:picChg>
        <pc:picChg chg="del">
          <ac:chgData name="Erick Arostegui Cunza" userId="d89b6af450cec8f7" providerId="LiveId" clId="{A38FDF74-4EBF-4834-B17A-DECE850411A2}" dt="2021-12-09T22:07:02.154" v="126" actId="478"/>
          <ac:picMkLst>
            <pc:docMk/>
            <pc:sldMk cId="1794113390" sldId="352"/>
            <ac:picMk id="6" creationId="{01545867-1090-4FE9-808D-CAA44FF22FC0}"/>
          </ac:picMkLst>
        </pc:picChg>
        <pc:picChg chg="add del mod">
          <ac:chgData name="Erick Arostegui Cunza" userId="d89b6af450cec8f7" providerId="LiveId" clId="{A38FDF74-4EBF-4834-B17A-DECE850411A2}" dt="2021-12-09T22:07:18.330" v="132"/>
          <ac:picMkLst>
            <pc:docMk/>
            <pc:sldMk cId="1794113390" sldId="352"/>
            <ac:picMk id="1026" creationId="{D1A8A5DD-3045-4DF5-B982-7CECEB93AFED}"/>
          </ac:picMkLst>
        </pc:picChg>
      </pc:sldChg>
      <pc:sldChg chg="addSp delSp modSp mod">
        <pc:chgData name="Erick Arostegui Cunza" userId="d89b6af450cec8f7" providerId="LiveId" clId="{A38FDF74-4EBF-4834-B17A-DECE850411A2}" dt="2021-12-09T22:32:37.864" v="370" actId="6549"/>
        <pc:sldMkLst>
          <pc:docMk/>
          <pc:sldMk cId="2654204429" sldId="353"/>
        </pc:sldMkLst>
        <pc:spChg chg="add mod">
          <ac:chgData name="Erick Arostegui Cunza" userId="d89b6af450cec8f7" providerId="LiveId" clId="{A38FDF74-4EBF-4834-B17A-DECE850411A2}" dt="2021-12-09T22:32:19.247" v="361" actId="404"/>
          <ac:spMkLst>
            <pc:docMk/>
            <pc:sldMk cId="2654204429" sldId="353"/>
            <ac:spMk id="7" creationId="{30A84BEF-93E6-4C64-9D95-0659834C3C32}"/>
          </ac:spMkLst>
        </pc:spChg>
        <pc:spChg chg="mod">
          <ac:chgData name="Erick Arostegui Cunza" userId="d89b6af450cec8f7" providerId="LiveId" clId="{A38FDF74-4EBF-4834-B17A-DECE850411A2}" dt="2021-12-09T22:31:29.152" v="347"/>
          <ac:spMkLst>
            <pc:docMk/>
            <pc:sldMk cId="2654204429" sldId="353"/>
            <ac:spMk id="9" creationId="{56C889CB-F393-4BCE-A5E8-AA9AC2D328BD}"/>
          </ac:spMkLst>
        </pc:spChg>
        <pc:spChg chg="add del">
          <ac:chgData name="Erick Arostegui Cunza" userId="d89b6af450cec8f7" providerId="LiveId" clId="{A38FDF74-4EBF-4834-B17A-DECE850411A2}" dt="2021-12-09T22:32:23.554" v="363" actId="22"/>
          <ac:spMkLst>
            <pc:docMk/>
            <pc:sldMk cId="2654204429" sldId="353"/>
            <ac:spMk id="10" creationId="{2CBBC121-AF82-4C8C-BE0E-FC48ADB8D522}"/>
          </ac:spMkLst>
        </pc:spChg>
        <pc:spChg chg="add mod">
          <ac:chgData name="Erick Arostegui Cunza" userId="d89b6af450cec8f7" providerId="LiveId" clId="{A38FDF74-4EBF-4834-B17A-DECE850411A2}" dt="2021-12-09T22:32:37.864" v="370" actId="6549"/>
          <ac:spMkLst>
            <pc:docMk/>
            <pc:sldMk cId="2654204429" sldId="353"/>
            <ac:spMk id="12" creationId="{443817EC-4C40-4D61-8DFF-05130C0EABA0}"/>
          </ac:spMkLst>
        </pc:spChg>
        <pc:grpChg chg="add mod">
          <ac:chgData name="Erick Arostegui Cunza" userId="d89b6af450cec8f7" providerId="LiveId" clId="{A38FDF74-4EBF-4834-B17A-DECE850411A2}" dt="2021-12-09T22:32:14.304" v="360" actId="14100"/>
          <ac:grpSpMkLst>
            <pc:docMk/>
            <pc:sldMk cId="2654204429" sldId="353"/>
            <ac:grpSpMk id="4" creationId="{06051A66-D03F-4348-969F-9B5E9A6C05C9}"/>
          </ac:grpSpMkLst>
        </pc:grpChg>
        <pc:graphicFrameChg chg="del mod">
          <ac:chgData name="Erick Arostegui Cunza" userId="d89b6af450cec8f7" providerId="LiveId" clId="{A38FDF74-4EBF-4834-B17A-DECE850411A2}" dt="2021-12-09T22:30:36.767" v="335" actId="478"/>
          <ac:graphicFrameMkLst>
            <pc:docMk/>
            <pc:sldMk cId="2654204429" sldId="353"/>
            <ac:graphicFrameMk id="3" creationId="{9D6720F0-75B0-454F-8A4D-D59A381C5F6A}"/>
          </ac:graphicFrameMkLst>
        </pc:graphicFrameChg>
        <pc:picChg chg="add mod">
          <ac:chgData name="Erick Arostegui Cunza" userId="d89b6af450cec8f7" providerId="LiveId" clId="{A38FDF74-4EBF-4834-B17A-DECE850411A2}" dt="2021-12-09T22:32:12.038" v="359" actId="164"/>
          <ac:picMkLst>
            <pc:docMk/>
            <pc:sldMk cId="2654204429" sldId="353"/>
            <ac:picMk id="6" creationId="{06A318DD-71F3-4C6B-8AA3-63533C59E2E9}"/>
          </ac:picMkLst>
        </pc:picChg>
      </pc:sldChg>
      <pc:sldChg chg="modSp mod">
        <pc:chgData name="Erick Arostegui Cunza" userId="d89b6af450cec8f7" providerId="LiveId" clId="{A38FDF74-4EBF-4834-B17A-DECE850411A2}" dt="2021-12-09T21:56:27.441" v="49"/>
        <pc:sldMkLst>
          <pc:docMk/>
          <pc:sldMk cId="208890268" sldId="354"/>
        </pc:sldMkLst>
        <pc:spChg chg="mod">
          <ac:chgData name="Erick Arostegui Cunza" userId="d89b6af450cec8f7" providerId="LiveId" clId="{A38FDF74-4EBF-4834-B17A-DECE850411A2}" dt="2021-12-09T21:56:27.441" v="49"/>
          <ac:spMkLst>
            <pc:docMk/>
            <pc:sldMk cId="208890268" sldId="354"/>
            <ac:spMk id="6" creationId="{DB7CA870-7AAA-4C4E-9578-9EA791AD8BD3}"/>
          </ac:spMkLst>
        </pc:spChg>
      </pc:sldChg>
      <pc:sldChg chg="modSp mod">
        <pc:chgData name="Erick Arostegui Cunza" userId="d89b6af450cec8f7" providerId="LiveId" clId="{A38FDF74-4EBF-4834-B17A-DECE850411A2}" dt="2021-12-09T22:26:55.746" v="333" actId="20577"/>
        <pc:sldMkLst>
          <pc:docMk/>
          <pc:sldMk cId="684519623" sldId="355"/>
        </pc:sldMkLst>
        <pc:spChg chg="mod">
          <ac:chgData name="Erick Arostegui Cunza" userId="d89b6af450cec8f7" providerId="LiveId" clId="{A38FDF74-4EBF-4834-B17A-DECE850411A2}" dt="2021-12-09T22:26:55.746" v="333" actId="20577"/>
          <ac:spMkLst>
            <pc:docMk/>
            <pc:sldMk cId="684519623" sldId="355"/>
            <ac:spMk id="6" creationId="{DB7CA870-7AAA-4C4E-9578-9EA791AD8BD3}"/>
          </ac:spMkLst>
        </pc:spChg>
      </pc:sldChg>
      <pc:sldChg chg="del">
        <pc:chgData name="Erick Arostegui Cunza" userId="d89b6af450cec8f7" providerId="LiveId" clId="{A38FDF74-4EBF-4834-B17A-DECE850411A2}" dt="2021-12-09T22:32:49.397" v="371" actId="47"/>
        <pc:sldMkLst>
          <pc:docMk/>
          <pc:sldMk cId="1827127148" sldId="356"/>
        </pc:sldMkLst>
      </pc:sldChg>
      <pc:sldChg chg="del">
        <pc:chgData name="Erick Arostegui Cunza" userId="d89b6af450cec8f7" providerId="LiveId" clId="{A38FDF74-4EBF-4834-B17A-DECE850411A2}" dt="2021-12-09T22:32:52.105" v="372" actId="47"/>
        <pc:sldMkLst>
          <pc:docMk/>
          <pc:sldMk cId="103688551" sldId="357"/>
        </pc:sldMkLst>
      </pc:sldChg>
      <pc:sldChg chg="del">
        <pc:chgData name="Erick Arostegui Cunza" userId="d89b6af450cec8f7" providerId="LiveId" clId="{A38FDF74-4EBF-4834-B17A-DECE850411A2}" dt="2021-12-09T22:32:52.992" v="373" actId="47"/>
        <pc:sldMkLst>
          <pc:docMk/>
          <pc:sldMk cId="3121850008" sldId="358"/>
        </pc:sldMkLst>
      </pc:sldChg>
      <pc:sldChg chg="del">
        <pc:chgData name="Erick Arostegui Cunza" userId="d89b6af450cec8f7" providerId="LiveId" clId="{A38FDF74-4EBF-4834-B17A-DECE850411A2}" dt="2021-12-09T22:32:53.591" v="374" actId="47"/>
        <pc:sldMkLst>
          <pc:docMk/>
          <pc:sldMk cId="2024575275" sldId="359"/>
        </pc:sldMkLst>
      </pc:sldChg>
      <pc:sldChg chg="del">
        <pc:chgData name="Erick Arostegui Cunza" userId="d89b6af450cec8f7" providerId="LiveId" clId="{A38FDF74-4EBF-4834-B17A-DECE850411A2}" dt="2021-12-09T22:32:54.322" v="375" actId="47"/>
        <pc:sldMkLst>
          <pc:docMk/>
          <pc:sldMk cId="1418720331" sldId="360"/>
        </pc:sldMkLst>
      </pc:sldChg>
      <pc:sldChg chg="del">
        <pc:chgData name="Erick Arostegui Cunza" userId="d89b6af450cec8f7" providerId="LiveId" clId="{A38FDF74-4EBF-4834-B17A-DECE850411A2}" dt="2021-12-09T22:32:54.826" v="376" actId="47"/>
        <pc:sldMkLst>
          <pc:docMk/>
          <pc:sldMk cId="1506686287" sldId="361"/>
        </pc:sldMkLst>
      </pc:sldChg>
      <pc:sldChg chg="del">
        <pc:chgData name="Erick Arostegui Cunza" userId="d89b6af450cec8f7" providerId="LiveId" clId="{A38FDF74-4EBF-4834-B17A-DECE850411A2}" dt="2021-12-09T22:32:55.328" v="377" actId="47"/>
        <pc:sldMkLst>
          <pc:docMk/>
          <pc:sldMk cId="1437273937" sldId="362"/>
        </pc:sldMkLst>
      </pc:sldChg>
      <pc:sldChg chg="del">
        <pc:chgData name="Erick Arostegui Cunza" userId="d89b6af450cec8f7" providerId="LiveId" clId="{A38FDF74-4EBF-4834-B17A-DECE850411A2}" dt="2021-12-09T22:32:56.002" v="378" actId="47"/>
        <pc:sldMkLst>
          <pc:docMk/>
          <pc:sldMk cId="3742513233" sldId="363"/>
        </pc:sldMkLst>
      </pc:sldChg>
      <pc:sldChg chg="del">
        <pc:chgData name="Erick Arostegui Cunza" userId="d89b6af450cec8f7" providerId="LiveId" clId="{A38FDF74-4EBF-4834-B17A-DECE850411A2}" dt="2021-12-09T22:32:56.788" v="379" actId="47"/>
        <pc:sldMkLst>
          <pc:docMk/>
          <pc:sldMk cId="3502336222" sldId="364"/>
        </pc:sldMkLst>
      </pc:sldChg>
      <pc:sldChg chg="del">
        <pc:chgData name="Erick Arostegui Cunza" userId="d89b6af450cec8f7" providerId="LiveId" clId="{A38FDF74-4EBF-4834-B17A-DECE850411A2}" dt="2021-12-09T22:32:57.229" v="380" actId="47"/>
        <pc:sldMkLst>
          <pc:docMk/>
          <pc:sldMk cId="1524908969" sldId="365"/>
        </pc:sldMkLst>
      </pc:sldChg>
      <pc:sldChg chg="del">
        <pc:chgData name="Erick Arostegui Cunza" userId="d89b6af450cec8f7" providerId="LiveId" clId="{A38FDF74-4EBF-4834-B17A-DECE850411A2}" dt="2021-12-09T22:32:57.851" v="381" actId="47"/>
        <pc:sldMkLst>
          <pc:docMk/>
          <pc:sldMk cId="3329978703" sldId="366"/>
        </pc:sldMkLst>
      </pc:sldChg>
      <pc:sldChg chg="del">
        <pc:chgData name="Erick Arostegui Cunza" userId="d89b6af450cec8f7" providerId="LiveId" clId="{A38FDF74-4EBF-4834-B17A-DECE850411A2}" dt="2021-12-09T22:32:58.393" v="382" actId="47"/>
        <pc:sldMkLst>
          <pc:docMk/>
          <pc:sldMk cId="1590836964" sldId="367"/>
        </pc:sldMkLst>
      </pc:sldChg>
      <pc:sldChg chg="del">
        <pc:chgData name="Erick Arostegui Cunza" userId="d89b6af450cec8f7" providerId="LiveId" clId="{A38FDF74-4EBF-4834-B17A-DECE850411A2}" dt="2021-12-09T22:32:58.911" v="383" actId="47"/>
        <pc:sldMkLst>
          <pc:docMk/>
          <pc:sldMk cId="2376938131" sldId="368"/>
        </pc:sldMkLst>
      </pc:sldChg>
      <pc:sldChg chg="del">
        <pc:chgData name="Erick Arostegui Cunza" userId="d89b6af450cec8f7" providerId="LiveId" clId="{A38FDF74-4EBF-4834-B17A-DECE850411A2}" dt="2021-12-09T22:33:02.551" v="384" actId="47"/>
        <pc:sldMkLst>
          <pc:docMk/>
          <pc:sldMk cId="3728109578" sldId="369"/>
        </pc:sldMkLst>
      </pc:sldChg>
      <pc:sldChg chg="del">
        <pc:chgData name="Erick Arostegui Cunza" userId="d89b6af450cec8f7" providerId="LiveId" clId="{A38FDF74-4EBF-4834-B17A-DECE850411A2}" dt="2021-12-09T22:33:03.887" v="385" actId="47"/>
        <pc:sldMkLst>
          <pc:docMk/>
          <pc:sldMk cId="112118466" sldId="370"/>
        </pc:sldMkLst>
      </pc:sldChg>
      <pc:sldChg chg="addSp delSp modSp mod">
        <pc:chgData name="Erick Arostegui Cunza" userId="d89b6af450cec8f7" providerId="LiveId" clId="{A38FDF74-4EBF-4834-B17A-DECE850411A2}" dt="2021-12-09T22:35:55.743" v="411" actId="14"/>
        <pc:sldMkLst>
          <pc:docMk/>
          <pc:sldMk cId="1785779329" sldId="371"/>
        </pc:sldMkLst>
        <pc:spChg chg="mod">
          <ac:chgData name="Erick Arostegui Cunza" userId="d89b6af450cec8f7" providerId="LiveId" clId="{A38FDF74-4EBF-4834-B17A-DECE850411A2}" dt="2021-12-09T22:35:55.743" v="411" actId="14"/>
          <ac:spMkLst>
            <pc:docMk/>
            <pc:sldMk cId="1785779329" sldId="371"/>
            <ac:spMk id="6" creationId="{DB7CA870-7AAA-4C4E-9578-9EA791AD8BD3}"/>
          </ac:spMkLst>
        </pc:spChg>
        <pc:picChg chg="del">
          <ac:chgData name="Erick Arostegui Cunza" userId="d89b6af450cec8f7" providerId="LiveId" clId="{A38FDF74-4EBF-4834-B17A-DECE850411A2}" dt="2021-12-09T22:34:05.918" v="386" actId="478"/>
          <ac:picMkLst>
            <pc:docMk/>
            <pc:sldMk cId="1785779329" sldId="371"/>
            <ac:picMk id="4" creationId="{18C943AE-1880-476C-8621-786010FEC4EE}"/>
          </ac:picMkLst>
        </pc:picChg>
        <pc:picChg chg="add mod">
          <ac:chgData name="Erick Arostegui Cunza" userId="d89b6af450cec8f7" providerId="LiveId" clId="{A38FDF74-4EBF-4834-B17A-DECE850411A2}" dt="2021-12-09T22:34:33.133" v="391" actId="1076"/>
          <ac:picMkLst>
            <pc:docMk/>
            <pc:sldMk cId="1785779329" sldId="371"/>
            <ac:picMk id="7" creationId="{5DCFF596-43C4-4568-8C7A-F07CB8BEFAE1}"/>
          </ac:picMkLst>
        </pc:picChg>
      </pc:sldChg>
      <pc:sldChg chg="addSp delSp modSp mod">
        <pc:chgData name="Erick Arostegui Cunza" userId="d89b6af450cec8f7" providerId="LiveId" clId="{A38FDF74-4EBF-4834-B17A-DECE850411A2}" dt="2021-12-09T22:36:36.921" v="419" actId="1076"/>
        <pc:sldMkLst>
          <pc:docMk/>
          <pc:sldMk cId="1945375124" sldId="372"/>
        </pc:sldMkLst>
        <pc:spChg chg="add">
          <ac:chgData name="Erick Arostegui Cunza" userId="d89b6af450cec8f7" providerId="LiveId" clId="{A38FDF74-4EBF-4834-B17A-DECE850411A2}" dt="2021-12-09T22:35:41.474" v="409"/>
          <ac:spMkLst>
            <pc:docMk/>
            <pc:sldMk cId="1945375124" sldId="372"/>
            <ac:spMk id="3" creationId="{04331787-C31F-4BD0-829D-95919F1839C0}"/>
          </ac:spMkLst>
        </pc:spChg>
        <pc:spChg chg="add del mod">
          <ac:chgData name="Erick Arostegui Cunza" userId="d89b6af450cec8f7" providerId="LiveId" clId="{A38FDF74-4EBF-4834-B17A-DECE850411A2}" dt="2021-12-09T22:36:01.472" v="413"/>
          <ac:spMkLst>
            <pc:docMk/>
            <pc:sldMk cId="1945375124" sldId="372"/>
            <ac:spMk id="4" creationId="{A93B28FF-C24A-4B5C-9896-C249AAA6E22F}"/>
          </ac:spMkLst>
        </pc:spChg>
        <pc:spChg chg="mod">
          <ac:chgData name="Erick Arostegui Cunza" userId="d89b6af450cec8f7" providerId="LiveId" clId="{A38FDF74-4EBF-4834-B17A-DECE850411A2}" dt="2021-12-09T22:36:36.921" v="419" actId="1076"/>
          <ac:spMkLst>
            <pc:docMk/>
            <pc:sldMk cId="1945375124" sldId="372"/>
            <ac:spMk id="6" creationId="{DB7CA870-7AAA-4C4E-9578-9EA791AD8BD3}"/>
          </ac:spMkLst>
        </pc:spChg>
        <pc:picChg chg="del">
          <ac:chgData name="Erick Arostegui Cunza" userId="d89b6af450cec8f7" providerId="LiveId" clId="{A38FDF74-4EBF-4834-B17A-DECE850411A2}" dt="2021-12-09T22:35:10.237" v="408" actId="478"/>
          <ac:picMkLst>
            <pc:docMk/>
            <pc:sldMk cId="1945375124" sldId="372"/>
            <ac:picMk id="7" creationId="{64BA413A-FBF1-4AA0-96F5-ACC6D2AC1989}"/>
          </ac:picMkLst>
        </pc:picChg>
        <pc:picChg chg="add mod">
          <ac:chgData name="Erick Arostegui Cunza" userId="d89b6af450cec8f7" providerId="LiveId" clId="{A38FDF74-4EBF-4834-B17A-DECE850411A2}" dt="2021-12-09T22:36:36.921" v="419" actId="1076"/>
          <ac:picMkLst>
            <pc:docMk/>
            <pc:sldMk cId="1945375124" sldId="372"/>
            <ac:picMk id="9" creationId="{69534573-49E8-4B1B-9B2A-94E0E28C5CA8}"/>
          </ac:picMkLst>
        </pc:picChg>
      </pc:sldChg>
      <pc:sldChg chg="addSp delSp modSp mod">
        <pc:chgData name="Erick Arostegui Cunza" userId="d89b6af450cec8f7" providerId="LiveId" clId="{A38FDF74-4EBF-4834-B17A-DECE850411A2}" dt="2021-12-09T22:38:04.991" v="428" actId="1076"/>
        <pc:sldMkLst>
          <pc:docMk/>
          <pc:sldMk cId="153074887" sldId="373"/>
        </pc:sldMkLst>
        <pc:spChg chg="mod">
          <ac:chgData name="Erick Arostegui Cunza" userId="d89b6af450cec8f7" providerId="LiveId" clId="{A38FDF74-4EBF-4834-B17A-DECE850411A2}" dt="2021-12-09T22:37:42.597" v="424" actId="14"/>
          <ac:spMkLst>
            <pc:docMk/>
            <pc:sldMk cId="153074887" sldId="373"/>
            <ac:spMk id="6" creationId="{DB7CA870-7AAA-4C4E-9578-9EA791AD8BD3}"/>
          </ac:spMkLst>
        </pc:spChg>
        <pc:picChg chg="del">
          <ac:chgData name="Erick Arostegui Cunza" userId="d89b6af450cec8f7" providerId="LiveId" clId="{A38FDF74-4EBF-4834-B17A-DECE850411A2}" dt="2021-12-09T22:37:01.766" v="423" actId="478"/>
          <ac:picMkLst>
            <pc:docMk/>
            <pc:sldMk cId="153074887" sldId="373"/>
            <ac:picMk id="4" creationId="{CE9F7432-4150-4A19-874A-B1885DBC2068}"/>
          </ac:picMkLst>
        </pc:picChg>
        <pc:picChg chg="add mod">
          <ac:chgData name="Erick Arostegui Cunza" userId="d89b6af450cec8f7" providerId="LiveId" clId="{A38FDF74-4EBF-4834-B17A-DECE850411A2}" dt="2021-12-09T22:38:04.991" v="428" actId="1076"/>
          <ac:picMkLst>
            <pc:docMk/>
            <pc:sldMk cId="153074887" sldId="373"/>
            <ac:picMk id="7" creationId="{320A06E2-F52B-4A59-B909-F36955DEEF2E}"/>
          </ac:picMkLst>
        </pc:picChg>
      </pc:sldChg>
      <pc:sldChg chg="addSp delSp modSp mod">
        <pc:chgData name="Erick Arostegui Cunza" userId="d89b6af450cec8f7" providerId="LiveId" clId="{A38FDF74-4EBF-4834-B17A-DECE850411A2}" dt="2021-12-09T22:38:57.995" v="441" actId="1076"/>
        <pc:sldMkLst>
          <pc:docMk/>
          <pc:sldMk cId="3583863751" sldId="374"/>
        </pc:sldMkLst>
        <pc:spChg chg="mod">
          <ac:chgData name="Erick Arostegui Cunza" userId="d89b6af450cec8f7" providerId="LiveId" clId="{A38FDF74-4EBF-4834-B17A-DECE850411A2}" dt="2021-12-09T22:38:57.995" v="441" actId="1076"/>
          <ac:spMkLst>
            <pc:docMk/>
            <pc:sldMk cId="3583863751" sldId="374"/>
            <ac:spMk id="6" creationId="{DB7CA870-7AAA-4C4E-9578-9EA791AD8BD3}"/>
          </ac:spMkLst>
        </pc:spChg>
        <pc:picChg chg="del">
          <ac:chgData name="Erick Arostegui Cunza" userId="d89b6af450cec8f7" providerId="LiveId" clId="{A38FDF74-4EBF-4834-B17A-DECE850411A2}" dt="2021-12-09T22:38:22.333" v="435" actId="478"/>
          <ac:picMkLst>
            <pc:docMk/>
            <pc:sldMk cId="3583863751" sldId="374"/>
            <ac:picMk id="4" creationId="{CE9F7432-4150-4A19-874A-B1885DBC2068}"/>
          </ac:picMkLst>
        </pc:picChg>
        <pc:picChg chg="add mod">
          <ac:chgData name="Erick Arostegui Cunza" userId="d89b6af450cec8f7" providerId="LiveId" clId="{A38FDF74-4EBF-4834-B17A-DECE850411A2}" dt="2021-12-09T22:38:57.995" v="441" actId="1076"/>
          <ac:picMkLst>
            <pc:docMk/>
            <pc:sldMk cId="3583863751" sldId="374"/>
            <ac:picMk id="7" creationId="{CAA038E7-8883-43F6-8CA9-D1AB35585D43}"/>
          </ac:picMkLst>
        </pc:picChg>
      </pc:sldChg>
      <pc:sldChg chg="addSp delSp modSp mod">
        <pc:chgData name="Erick Arostegui Cunza" userId="d89b6af450cec8f7" providerId="LiveId" clId="{A38FDF74-4EBF-4834-B17A-DECE850411A2}" dt="2021-12-09T22:40:30.694" v="454" actId="1076"/>
        <pc:sldMkLst>
          <pc:docMk/>
          <pc:sldMk cId="3736085765" sldId="375"/>
        </pc:sldMkLst>
        <pc:spChg chg="add del">
          <ac:chgData name="Erick Arostegui Cunza" userId="d89b6af450cec8f7" providerId="LiveId" clId="{A38FDF74-4EBF-4834-B17A-DECE850411A2}" dt="2021-12-09T22:39:48.147" v="448"/>
          <ac:spMkLst>
            <pc:docMk/>
            <pc:sldMk cId="3736085765" sldId="375"/>
            <ac:spMk id="3" creationId="{E66C9E0E-B570-433A-88C7-2CE9FF018092}"/>
          </ac:spMkLst>
        </pc:spChg>
        <pc:spChg chg="mod">
          <ac:chgData name="Erick Arostegui Cunza" userId="d89b6af450cec8f7" providerId="LiveId" clId="{A38FDF74-4EBF-4834-B17A-DECE850411A2}" dt="2021-12-09T22:39:25.969" v="445" actId="14"/>
          <ac:spMkLst>
            <pc:docMk/>
            <pc:sldMk cId="3736085765" sldId="375"/>
            <ac:spMk id="6" creationId="{DB7CA870-7AAA-4C4E-9578-9EA791AD8BD3}"/>
          </ac:spMkLst>
        </pc:spChg>
        <pc:picChg chg="del">
          <ac:chgData name="Erick Arostegui Cunza" userId="d89b6af450cec8f7" providerId="LiveId" clId="{A38FDF74-4EBF-4834-B17A-DECE850411A2}" dt="2021-12-09T22:39:28.631" v="446" actId="478"/>
          <ac:picMkLst>
            <pc:docMk/>
            <pc:sldMk cId="3736085765" sldId="375"/>
            <ac:picMk id="7" creationId="{CFEC79DD-7BF5-467E-9A45-7976041F738F}"/>
          </ac:picMkLst>
        </pc:picChg>
        <pc:picChg chg="add del mod">
          <ac:chgData name="Erick Arostegui Cunza" userId="d89b6af450cec8f7" providerId="LiveId" clId="{A38FDF74-4EBF-4834-B17A-DECE850411A2}" dt="2021-12-09T22:40:06.550" v="450" actId="931"/>
          <ac:picMkLst>
            <pc:docMk/>
            <pc:sldMk cId="3736085765" sldId="375"/>
            <ac:picMk id="8" creationId="{520E178B-BBC2-48B5-B4EE-5B3832AADD16}"/>
          </ac:picMkLst>
        </pc:picChg>
        <pc:picChg chg="add mod">
          <ac:chgData name="Erick Arostegui Cunza" userId="d89b6af450cec8f7" providerId="LiveId" clId="{A38FDF74-4EBF-4834-B17A-DECE850411A2}" dt="2021-12-09T22:40:30.694" v="454" actId="1076"/>
          <ac:picMkLst>
            <pc:docMk/>
            <pc:sldMk cId="3736085765" sldId="375"/>
            <ac:picMk id="10" creationId="{5FABB575-1C68-4FB7-BE65-516D4CDA4CBB}"/>
          </ac:picMkLst>
        </pc:picChg>
      </pc:sldChg>
      <pc:sldChg chg="modSp add del mod">
        <pc:chgData name="Erick Arostegui Cunza" userId="d89b6af450cec8f7" providerId="LiveId" clId="{A38FDF74-4EBF-4834-B17A-DECE850411A2}" dt="2021-12-09T22:03:22.459" v="104" actId="6549"/>
        <pc:sldMkLst>
          <pc:docMk/>
          <pc:sldMk cId="1513328055" sldId="376"/>
        </pc:sldMkLst>
        <pc:spChg chg="mod">
          <ac:chgData name="Erick Arostegui Cunza" userId="d89b6af450cec8f7" providerId="LiveId" clId="{A38FDF74-4EBF-4834-B17A-DECE850411A2}" dt="2021-12-09T22:03:14.838" v="101" actId="20577"/>
          <ac:spMkLst>
            <pc:docMk/>
            <pc:sldMk cId="1513328055" sldId="376"/>
            <ac:spMk id="5" creationId="{E346070D-1E2A-475A-971D-2CB13378D8FF}"/>
          </ac:spMkLst>
        </pc:spChg>
        <pc:spChg chg="mod">
          <ac:chgData name="Erick Arostegui Cunza" userId="d89b6af450cec8f7" providerId="LiveId" clId="{A38FDF74-4EBF-4834-B17A-DECE850411A2}" dt="2021-12-09T22:03:22.459" v="104" actId="6549"/>
          <ac:spMkLst>
            <pc:docMk/>
            <pc:sldMk cId="1513328055" sldId="376"/>
            <ac:spMk id="10" creationId="{09FEFDD8-30AE-4EE6-A7E5-BA5BB404DF20}"/>
          </ac:spMkLst>
        </pc:spChg>
      </pc:sldChg>
      <pc:sldChg chg="addSp delSp modSp add mod">
        <pc:chgData name="Erick Arostegui Cunza" userId="d89b6af450cec8f7" providerId="LiveId" clId="{A38FDF74-4EBF-4834-B17A-DECE850411A2}" dt="2021-12-09T22:12:37.347" v="177" actId="1076"/>
        <pc:sldMkLst>
          <pc:docMk/>
          <pc:sldMk cId="1557735615" sldId="377"/>
        </pc:sldMkLst>
        <pc:spChg chg="mod">
          <ac:chgData name="Erick Arostegui Cunza" userId="d89b6af450cec8f7" providerId="LiveId" clId="{A38FDF74-4EBF-4834-B17A-DECE850411A2}" dt="2021-12-09T22:11:26.420" v="167" actId="113"/>
          <ac:spMkLst>
            <pc:docMk/>
            <pc:sldMk cId="1557735615" sldId="377"/>
            <ac:spMk id="5" creationId="{E346070D-1E2A-475A-971D-2CB13378D8FF}"/>
          </ac:spMkLst>
        </pc:spChg>
        <pc:spChg chg="del mod">
          <ac:chgData name="Erick Arostegui Cunza" userId="d89b6af450cec8f7" providerId="LiveId" clId="{A38FDF74-4EBF-4834-B17A-DECE850411A2}" dt="2021-12-09T22:12:26.203" v="174" actId="478"/>
          <ac:spMkLst>
            <pc:docMk/>
            <pc:sldMk cId="1557735615" sldId="377"/>
            <ac:spMk id="13" creationId="{88F3074D-AE91-410A-A8CF-CB8E1624D2B7}"/>
          </ac:spMkLst>
        </pc:spChg>
        <pc:picChg chg="del">
          <ac:chgData name="Erick Arostegui Cunza" userId="d89b6af450cec8f7" providerId="LiveId" clId="{A38FDF74-4EBF-4834-B17A-DECE850411A2}" dt="2021-12-09T22:12:05.062" v="172" actId="478"/>
          <ac:picMkLst>
            <pc:docMk/>
            <pc:sldMk cId="1557735615" sldId="377"/>
            <ac:picMk id="4" creationId="{CB68D39A-C6E9-408F-9C7D-2D6C52C0985A}"/>
          </ac:picMkLst>
        </pc:picChg>
        <pc:picChg chg="add mod">
          <ac:chgData name="Erick Arostegui Cunza" userId="d89b6af450cec8f7" providerId="LiveId" clId="{A38FDF74-4EBF-4834-B17A-DECE850411A2}" dt="2021-12-09T22:12:37.347" v="177" actId="1076"/>
          <ac:picMkLst>
            <pc:docMk/>
            <pc:sldMk cId="1557735615" sldId="377"/>
            <ac:picMk id="2050" creationId="{2630873C-5374-4D08-8C1F-9DAB7DE7A082}"/>
          </ac:picMkLst>
        </pc:picChg>
      </pc:sldChg>
      <pc:sldChg chg="addSp delSp modSp add mod">
        <pc:chgData name="Erick Arostegui Cunza" userId="d89b6af450cec8f7" providerId="LiveId" clId="{A38FDF74-4EBF-4834-B17A-DECE850411A2}" dt="2021-12-09T22:14:18.679" v="194" actId="1076"/>
        <pc:sldMkLst>
          <pc:docMk/>
          <pc:sldMk cId="4257814298" sldId="378"/>
        </pc:sldMkLst>
        <pc:spChg chg="mod">
          <ac:chgData name="Erick Arostegui Cunza" userId="d89b6af450cec8f7" providerId="LiveId" clId="{A38FDF74-4EBF-4834-B17A-DECE850411A2}" dt="2021-12-09T22:13:18.161" v="186" actId="1076"/>
          <ac:spMkLst>
            <pc:docMk/>
            <pc:sldMk cId="4257814298" sldId="378"/>
            <ac:spMk id="5" creationId="{E346070D-1E2A-475A-971D-2CB13378D8FF}"/>
          </ac:spMkLst>
        </pc:spChg>
        <pc:picChg chg="add mod">
          <ac:chgData name="Erick Arostegui Cunza" userId="d89b6af450cec8f7" providerId="LiveId" clId="{A38FDF74-4EBF-4834-B17A-DECE850411A2}" dt="2021-12-09T22:14:18.679" v="194" actId="1076"/>
          <ac:picMkLst>
            <pc:docMk/>
            <pc:sldMk cId="4257814298" sldId="378"/>
            <ac:picMk id="4" creationId="{7BFC0C1E-64F5-4089-8159-2E12ED9FB8A3}"/>
          </ac:picMkLst>
        </pc:picChg>
        <pc:picChg chg="del">
          <ac:chgData name="Erick Arostegui Cunza" userId="d89b6af450cec8f7" providerId="LiveId" clId="{A38FDF74-4EBF-4834-B17A-DECE850411A2}" dt="2021-12-09T22:13:22.568" v="187" actId="478"/>
          <ac:picMkLst>
            <pc:docMk/>
            <pc:sldMk cId="4257814298" sldId="378"/>
            <ac:picMk id="2050" creationId="{2630873C-5374-4D08-8C1F-9DAB7DE7A082}"/>
          </ac:picMkLst>
        </pc:picChg>
        <pc:picChg chg="add del">
          <ac:chgData name="Erick Arostegui Cunza" userId="d89b6af450cec8f7" providerId="LiveId" clId="{A38FDF74-4EBF-4834-B17A-DECE850411A2}" dt="2021-12-09T22:13:30.251" v="189"/>
          <ac:picMkLst>
            <pc:docMk/>
            <pc:sldMk cId="4257814298" sldId="378"/>
            <ac:picMk id="3074" creationId="{C649992C-9866-4B0E-A62B-11A4C3562323}"/>
          </ac:picMkLst>
        </pc:picChg>
      </pc:sldChg>
      <pc:sldChg chg="addSp delSp modSp add mod">
        <pc:chgData name="Erick Arostegui Cunza" userId="d89b6af450cec8f7" providerId="LiveId" clId="{A38FDF74-4EBF-4834-B17A-DECE850411A2}" dt="2021-12-09T22:17:21.620" v="253" actId="1076"/>
        <pc:sldMkLst>
          <pc:docMk/>
          <pc:sldMk cId="2213945307" sldId="379"/>
        </pc:sldMkLst>
        <pc:spChg chg="mod">
          <ac:chgData name="Erick Arostegui Cunza" userId="d89b6af450cec8f7" providerId="LiveId" clId="{A38FDF74-4EBF-4834-B17A-DECE850411A2}" dt="2021-12-09T22:15:13.188" v="196"/>
          <ac:spMkLst>
            <pc:docMk/>
            <pc:sldMk cId="2213945307" sldId="379"/>
            <ac:spMk id="9" creationId="{56C889CB-F393-4BCE-A5E8-AA9AC2D328BD}"/>
          </ac:spMkLst>
        </pc:spChg>
        <pc:spChg chg="add mod">
          <ac:chgData name="Erick Arostegui Cunza" userId="d89b6af450cec8f7" providerId="LiveId" clId="{A38FDF74-4EBF-4834-B17A-DECE850411A2}" dt="2021-12-09T22:17:21.620" v="253" actId="1076"/>
          <ac:spMkLst>
            <pc:docMk/>
            <pc:sldMk cId="2213945307" sldId="379"/>
            <ac:spMk id="12" creationId="{0543E45C-A842-46ED-8DE6-F9273975EDD3}"/>
          </ac:spMkLst>
        </pc:spChg>
        <pc:spChg chg="del">
          <ac:chgData name="Erick Arostegui Cunza" userId="d89b6af450cec8f7" providerId="LiveId" clId="{A38FDF74-4EBF-4834-B17A-DECE850411A2}" dt="2021-12-09T22:15:29.772" v="223" actId="478"/>
          <ac:spMkLst>
            <pc:docMk/>
            <pc:sldMk cId="2213945307" sldId="379"/>
            <ac:spMk id="15" creationId="{F9F64432-83A3-4D80-81A3-3939746F6059}"/>
          </ac:spMkLst>
        </pc:spChg>
        <pc:spChg chg="del">
          <ac:chgData name="Erick Arostegui Cunza" userId="d89b6af450cec8f7" providerId="LiveId" clId="{A38FDF74-4EBF-4834-B17A-DECE850411A2}" dt="2021-12-09T22:15:31.034" v="224" actId="478"/>
          <ac:spMkLst>
            <pc:docMk/>
            <pc:sldMk cId="2213945307" sldId="379"/>
            <ac:spMk id="16" creationId="{41ECC75E-1ECD-43D4-A7C9-6FD53C0F0DDC}"/>
          </ac:spMkLst>
        </pc:spChg>
        <pc:spChg chg="mod">
          <ac:chgData name="Erick Arostegui Cunza" userId="d89b6af450cec8f7" providerId="LiveId" clId="{A38FDF74-4EBF-4834-B17A-DECE850411A2}" dt="2021-12-09T22:15:26.949" v="222" actId="20577"/>
          <ac:spMkLst>
            <pc:docMk/>
            <pc:sldMk cId="2213945307" sldId="379"/>
            <ac:spMk id="19" creationId="{F4C68E02-4375-46AC-9C98-708C66F1326B}"/>
          </ac:spMkLst>
        </pc:spChg>
        <pc:spChg chg="add mod">
          <ac:chgData name="Erick Arostegui Cunza" userId="d89b6af450cec8f7" providerId="LiveId" clId="{A38FDF74-4EBF-4834-B17A-DECE850411A2}" dt="2021-12-09T22:17:04.168" v="252"/>
          <ac:spMkLst>
            <pc:docMk/>
            <pc:sldMk cId="2213945307" sldId="379"/>
            <ac:spMk id="20" creationId="{4BBD704B-2FCF-47C3-A93B-DF03C4138C89}"/>
          </ac:spMkLst>
        </pc:spChg>
        <pc:picChg chg="del">
          <ac:chgData name="Erick Arostegui Cunza" userId="d89b6af450cec8f7" providerId="LiveId" clId="{A38FDF74-4EBF-4834-B17A-DECE850411A2}" dt="2021-12-09T22:15:32.055" v="226" actId="478"/>
          <ac:picMkLst>
            <pc:docMk/>
            <pc:sldMk cId="2213945307" sldId="379"/>
            <ac:picMk id="17" creationId="{825A5C48-B3F2-4AD2-9273-C3EDB6D4F289}"/>
          </ac:picMkLst>
        </pc:picChg>
        <pc:picChg chg="del">
          <ac:chgData name="Erick Arostegui Cunza" userId="d89b6af450cec8f7" providerId="LiveId" clId="{A38FDF74-4EBF-4834-B17A-DECE850411A2}" dt="2021-12-09T22:15:31.563" v="225" actId="478"/>
          <ac:picMkLst>
            <pc:docMk/>
            <pc:sldMk cId="2213945307" sldId="379"/>
            <ac:picMk id="18" creationId="{B5368BDF-A8A2-421B-9246-B861780AD142}"/>
          </ac:picMkLst>
        </pc:picChg>
        <pc:picChg chg="add mod">
          <ac:chgData name="Erick Arostegui Cunza" userId="d89b6af450cec8f7" providerId="LiveId" clId="{A38FDF74-4EBF-4834-B17A-DECE850411A2}" dt="2021-12-09T22:17:21.620" v="253" actId="1076"/>
          <ac:picMkLst>
            <pc:docMk/>
            <pc:sldMk cId="2213945307" sldId="379"/>
            <ac:picMk id="4098" creationId="{15989116-C9A7-4B77-9824-FCE1FE001787}"/>
          </ac:picMkLst>
        </pc:picChg>
        <pc:picChg chg="add mod">
          <ac:chgData name="Erick Arostegui Cunza" userId="d89b6af450cec8f7" providerId="LiveId" clId="{A38FDF74-4EBF-4834-B17A-DECE850411A2}" dt="2021-12-09T22:16:46.070" v="246" actId="1076"/>
          <ac:picMkLst>
            <pc:docMk/>
            <pc:sldMk cId="2213945307" sldId="379"/>
            <ac:picMk id="4100" creationId="{0EED0625-B6CF-4DF7-8D83-2CDC3850E337}"/>
          </ac:picMkLst>
        </pc:picChg>
      </pc:sldChg>
      <pc:sldChg chg="addSp delSp modSp add mod">
        <pc:chgData name="Erick Arostegui Cunza" userId="d89b6af450cec8f7" providerId="LiveId" clId="{A38FDF74-4EBF-4834-B17A-DECE850411A2}" dt="2021-12-09T22:19:30.198" v="293" actId="1076"/>
        <pc:sldMkLst>
          <pc:docMk/>
          <pc:sldMk cId="1297172764" sldId="380"/>
        </pc:sldMkLst>
        <pc:spChg chg="add mod">
          <ac:chgData name="Erick Arostegui Cunza" userId="d89b6af450cec8f7" providerId="LiveId" clId="{A38FDF74-4EBF-4834-B17A-DECE850411A2}" dt="2021-12-09T22:19:30.198" v="293" actId="1076"/>
          <ac:spMkLst>
            <pc:docMk/>
            <pc:sldMk cId="1297172764" sldId="380"/>
            <ac:spMk id="11" creationId="{22114027-059B-4ACD-ABB5-3CAE57A4305B}"/>
          </ac:spMkLst>
        </pc:spChg>
        <pc:spChg chg="del">
          <ac:chgData name="Erick Arostegui Cunza" userId="d89b6af450cec8f7" providerId="LiveId" clId="{A38FDF74-4EBF-4834-B17A-DECE850411A2}" dt="2021-12-09T22:17:57.176" v="275" actId="478"/>
          <ac:spMkLst>
            <pc:docMk/>
            <pc:sldMk cId="1297172764" sldId="380"/>
            <ac:spMk id="12" creationId="{0543E45C-A842-46ED-8DE6-F9273975EDD3}"/>
          </ac:spMkLst>
        </pc:spChg>
        <pc:spChg chg="mod">
          <ac:chgData name="Erick Arostegui Cunza" userId="d89b6af450cec8f7" providerId="LiveId" clId="{A38FDF74-4EBF-4834-B17A-DECE850411A2}" dt="2021-12-09T22:17:53.291" v="272" actId="20577"/>
          <ac:spMkLst>
            <pc:docMk/>
            <pc:sldMk cId="1297172764" sldId="380"/>
            <ac:spMk id="19" creationId="{F4C68E02-4375-46AC-9C98-708C66F1326B}"/>
          </ac:spMkLst>
        </pc:spChg>
        <pc:spChg chg="del">
          <ac:chgData name="Erick Arostegui Cunza" userId="d89b6af450cec8f7" providerId="LiveId" clId="{A38FDF74-4EBF-4834-B17A-DECE850411A2}" dt="2021-12-09T22:17:58.136" v="276" actId="478"/>
          <ac:spMkLst>
            <pc:docMk/>
            <pc:sldMk cId="1297172764" sldId="380"/>
            <ac:spMk id="20" creationId="{4BBD704B-2FCF-47C3-A93B-DF03C4138C89}"/>
          </ac:spMkLst>
        </pc:spChg>
        <pc:picChg chg="del">
          <ac:chgData name="Erick Arostegui Cunza" userId="d89b6af450cec8f7" providerId="LiveId" clId="{A38FDF74-4EBF-4834-B17A-DECE850411A2}" dt="2021-12-09T22:17:55.470" v="273" actId="478"/>
          <ac:picMkLst>
            <pc:docMk/>
            <pc:sldMk cId="1297172764" sldId="380"/>
            <ac:picMk id="4098" creationId="{15989116-C9A7-4B77-9824-FCE1FE001787}"/>
          </ac:picMkLst>
        </pc:picChg>
        <pc:picChg chg="del">
          <ac:chgData name="Erick Arostegui Cunza" userId="d89b6af450cec8f7" providerId="LiveId" clId="{A38FDF74-4EBF-4834-B17A-DECE850411A2}" dt="2021-12-09T22:17:56.198" v="274" actId="478"/>
          <ac:picMkLst>
            <pc:docMk/>
            <pc:sldMk cId="1297172764" sldId="380"/>
            <ac:picMk id="4100" creationId="{0EED0625-B6CF-4DF7-8D83-2CDC3850E337}"/>
          </ac:picMkLst>
        </pc:picChg>
      </pc:sldChg>
      <pc:sldChg chg="addSp delSp modSp add mod">
        <pc:chgData name="Erick Arostegui Cunza" userId="d89b6af450cec8f7" providerId="LiveId" clId="{A38FDF74-4EBF-4834-B17A-DECE850411A2}" dt="2021-12-09T22:21:37.560" v="307" actId="1076"/>
        <pc:sldMkLst>
          <pc:docMk/>
          <pc:sldMk cId="3661357592" sldId="381"/>
        </pc:sldMkLst>
        <pc:spChg chg="del">
          <ac:chgData name="Erick Arostegui Cunza" userId="d89b6af450cec8f7" providerId="LiveId" clId="{A38FDF74-4EBF-4834-B17A-DECE850411A2}" dt="2021-12-09T22:20:02.657" v="295" actId="478"/>
          <ac:spMkLst>
            <pc:docMk/>
            <pc:sldMk cId="3661357592" sldId="381"/>
            <ac:spMk id="11" creationId="{22114027-059B-4ACD-ABB5-3CAE57A4305B}"/>
          </ac:spMkLst>
        </pc:spChg>
        <pc:picChg chg="add mod">
          <ac:chgData name="Erick Arostegui Cunza" userId="d89b6af450cec8f7" providerId="LiveId" clId="{A38FDF74-4EBF-4834-B17A-DECE850411A2}" dt="2021-12-09T22:21:33.478" v="306" actId="1076"/>
          <ac:picMkLst>
            <pc:docMk/>
            <pc:sldMk cId="3661357592" sldId="381"/>
            <ac:picMk id="5122" creationId="{5C223E17-1286-4DE7-A0D4-629AA701BDC8}"/>
          </ac:picMkLst>
        </pc:picChg>
        <pc:picChg chg="add mod">
          <ac:chgData name="Erick Arostegui Cunza" userId="d89b6af450cec8f7" providerId="LiveId" clId="{A38FDF74-4EBF-4834-B17A-DECE850411A2}" dt="2021-12-09T22:21:37.560" v="307" actId="1076"/>
          <ac:picMkLst>
            <pc:docMk/>
            <pc:sldMk cId="3661357592" sldId="381"/>
            <ac:picMk id="5124" creationId="{C1B81082-68E2-410B-A2E3-80A6DBED76A5}"/>
          </ac:picMkLst>
        </pc:picChg>
      </pc:sldChg>
      <pc:sldChg chg="addSp delSp modSp add mod">
        <pc:chgData name="Erick Arostegui Cunza" userId="d89b6af450cec8f7" providerId="LiveId" clId="{A38FDF74-4EBF-4834-B17A-DECE850411A2}" dt="2021-12-09T22:23:54.040" v="320" actId="1076"/>
        <pc:sldMkLst>
          <pc:docMk/>
          <pc:sldMk cId="3549065132" sldId="382"/>
        </pc:sldMkLst>
        <pc:picChg chg="add mod ord">
          <ac:chgData name="Erick Arostegui Cunza" userId="d89b6af450cec8f7" providerId="LiveId" clId="{A38FDF74-4EBF-4834-B17A-DECE850411A2}" dt="2021-12-09T22:23:54.040" v="320" actId="1076"/>
          <ac:picMkLst>
            <pc:docMk/>
            <pc:sldMk cId="3549065132" sldId="382"/>
            <ac:picMk id="4" creationId="{AD6D2D7F-A5F5-41EA-821F-06441DEAF690}"/>
          </ac:picMkLst>
        </pc:picChg>
        <pc:picChg chg="del">
          <ac:chgData name="Erick Arostegui Cunza" userId="d89b6af450cec8f7" providerId="LiveId" clId="{A38FDF74-4EBF-4834-B17A-DECE850411A2}" dt="2021-12-09T22:22:09.322" v="309" actId="478"/>
          <ac:picMkLst>
            <pc:docMk/>
            <pc:sldMk cId="3549065132" sldId="382"/>
            <ac:picMk id="5122" creationId="{5C223E17-1286-4DE7-A0D4-629AA701BDC8}"/>
          </ac:picMkLst>
        </pc:picChg>
        <pc:picChg chg="del">
          <ac:chgData name="Erick Arostegui Cunza" userId="d89b6af450cec8f7" providerId="LiveId" clId="{A38FDF74-4EBF-4834-B17A-DECE850411A2}" dt="2021-12-09T22:22:09.860" v="310" actId="478"/>
          <ac:picMkLst>
            <pc:docMk/>
            <pc:sldMk cId="3549065132" sldId="382"/>
            <ac:picMk id="5124" creationId="{C1B81082-68E2-410B-A2E3-80A6DBED76A5}"/>
          </ac:picMkLst>
        </pc:picChg>
        <pc:picChg chg="add del mod">
          <ac:chgData name="Erick Arostegui Cunza" userId="d89b6af450cec8f7" providerId="LiveId" clId="{A38FDF74-4EBF-4834-B17A-DECE850411A2}" dt="2021-12-09T22:22:31.642" v="314"/>
          <ac:picMkLst>
            <pc:docMk/>
            <pc:sldMk cId="3549065132" sldId="382"/>
            <ac:picMk id="7170" creationId="{7B1DB89E-3A0D-446D-816F-6630AC9DA142}"/>
          </ac:picMkLst>
        </pc:picChg>
      </pc:sldChg>
      <pc:sldChg chg="addSp delSp modSp add mod">
        <pc:chgData name="Erick Arostegui Cunza" userId="d89b6af450cec8f7" providerId="LiveId" clId="{A38FDF74-4EBF-4834-B17A-DECE850411A2}" dt="2021-12-09T22:24:44.347" v="329" actId="1076"/>
        <pc:sldMkLst>
          <pc:docMk/>
          <pc:sldMk cId="422252436" sldId="383"/>
        </pc:sldMkLst>
        <pc:picChg chg="del">
          <ac:chgData name="Erick Arostegui Cunza" userId="d89b6af450cec8f7" providerId="LiveId" clId="{A38FDF74-4EBF-4834-B17A-DECE850411A2}" dt="2021-12-09T22:24:23.623" v="322" actId="478"/>
          <ac:picMkLst>
            <pc:docMk/>
            <pc:sldMk cId="422252436" sldId="383"/>
            <ac:picMk id="4" creationId="{AD6D2D7F-A5F5-41EA-821F-06441DEAF690}"/>
          </ac:picMkLst>
        </pc:picChg>
        <pc:picChg chg="add mod">
          <ac:chgData name="Erick Arostegui Cunza" userId="d89b6af450cec8f7" providerId="LiveId" clId="{A38FDF74-4EBF-4834-B17A-DECE850411A2}" dt="2021-12-09T22:24:44.347" v="329" actId="1076"/>
          <ac:picMkLst>
            <pc:docMk/>
            <pc:sldMk cId="422252436" sldId="383"/>
            <ac:picMk id="8194" creationId="{A3880515-E948-4A45-985A-B2368D7B5371}"/>
          </ac:picMkLst>
        </pc:picChg>
      </pc:sldChg>
    </pc:docChg>
  </pc:docChgLst>
  <pc:docChgLst>
    <pc:chgData name="Erick Arostegui Cunza" userId="d89b6af450cec8f7" providerId="LiveId" clId="{BAF09E68-2D0C-4D21-89D4-9B3A52D82A25}"/>
    <pc:docChg chg="undo redo custSel addSld delSld modSld sldOrd">
      <pc:chgData name="Erick Arostegui Cunza" userId="d89b6af450cec8f7" providerId="LiveId" clId="{BAF09E68-2D0C-4D21-89D4-9B3A52D82A25}" dt="2021-12-22T00:33:51.479" v="897" actId="1076"/>
      <pc:docMkLst>
        <pc:docMk/>
      </pc:docMkLst>
      <pc:sldChg chg="modSp mod">
        <pc:chgData name="Erick Arostegui Cunza" userId="d89b6af450cec8f7" providerId="LiveId" clId="{BAF09E68-2D0C-4D21-89D4-9B3A52D82A25}" dt="2021-12-21T23:12:29.151" v="869" actId="20577"/>
        <pc:sldMkLst>
          <pc:docMk/>
          <pc:sldMk cId="1814101223" sldId="256"/>
        </pc:sldMkLst>
        <pc:spChg chg="mod">
          <ac:chgData name="Erick Arostegui Cunza" userId="d89b6af450cec8f7" providerId="LiveId" clId="{BAF09E68-2D0C-4D21-89D4-9B3A52D82A25}" dt="2021-12-21T23:12:29.151" v="869" actId="20577"/>
          <ac:spMkLst>
            <pc:docMk/>
            <pc:sldMk cId="1814101223" sldId="256"/>
            <ac:spMk id="6" creationId="{1F82934E-230F-4046-9931-68B2E51336A3}"/>
          </ac:spMkLst>
        </pc:spChg>
      </pc:sldChg>
      <pc:sldChg chg="modSp mod">
        <pc:chgData name="Erick Arostegui Cunza" userId="d89b6af450cec8f7" providerId="LiveId" clId="{BAF09E68-2D0C-4D21-89D4-9B3A52D82A25}" dt="2021-12-21T11:17:58.752" v="72" actId="6549"/>
        <pc:sldMkLst>
          <pc:docMk/>
          <pc:sldMk cId="1895096602" sldId="349"/>
        </pc:sldMkLst>
        <pc:spChg chg="mod">
          <ac:chgData name="Erick Arostegui Cunza" userId="d89b6af450cec8f7" providerId="LiveId" clId="{BAF09E68-2D0C-4D21-89D4-9B3A52D82A25}" dt="2021-12-21T11:16:00.488" v="29" actId="20577"/>
          <ac:spMkLst>
            <pc:docMk/>
            <pc:sldMk cId="1895096602" sldId="349"/>
            <ac:spMk id="38" creationId="{4EED5685-C55F-40EA-B9E4-7B859268427E}"/>
          </ac:spMkLst>
        </pc:spChg>
        <pc:spChg chg="mod">
          <ac:chgData name="Erick Arostegui Cunza" userId="d89b6af450cec8f7" providerId="LiveId" clId="{BAF09E68-2D0C-4D21-89D4-9B3A52D82A25}" dt="2021-12-21T11:16:59.697" v="53" actId="20577"/>
          <ac:spMkLst>
            <pc:docMk/>
            <pc:sldMk cId="1895096602" sldId="349"/>
            <ac:spMk id="42" creationId="{FF3A2472-4846-4F7E-AF5E-706D07987381}"/>
          </ac:spMkLst>
        </pc:spChg>
        <pc:spChg chg="mod">
          <ac:chgData name="Erick Arostegui Cunza" userId="d89b6af450cec8f7" providerId="LiveId" clId="{BAF09E68-2D0C-4D21-89D4-9B3A52D82A25}" dt="2021-12-21T11:17:09.407" v="61" actId="20577"/>
          <ac:spMkLst>
            <pc:docMk/>
            <pc:sldMk cId="1895096602" sldId="349"/>
            <ac:spMk id="46" creationId="{3BE1F5DE-BC3A-4E1B-9807-42E2BB594DA7}"/>
          </ac:spMkLst>
        </pc:spChg>
        <pc:spChg chg="mod">
          <ac:chgData name="Erick Arostegui Cunza" userId="d89b6af450cec8f7" providerId="LiveId" clId="{BAF09E68-2D0C-4D21-89D4-9B3A52D82A25}" dt="2021-12-21T11:17:58.752" v="72" actId="6549"/>
          <ac:spMkLst>
            <pc:docMk/>
            <pc:sldMk cId="1895096602" sldId="349"/>
            <ac:spMk id="50" creationId="{46742F41-FCCC-48DD-AE76-57088453D6AD}"/>
          </ac:spMkLst>
        </pc:spChg>
      </pc:sldChg>
      <pc:sldChg chg="modSp mod">
        <pc:chgData name="Erick Arostegui Cunza" userId="d89b6af450cec8f7" providerId="LiveId" clId="{BAF09E68-2D0C-4D21-89D4-9B3A52D82A25}" dt="2021-12-21T11:20:42.243" v="74"/>
        <pc:sldMkLst>
          <pc:docMk/>
          <pc:sldMk cId="208890268" sldId="354"/>
        </pc:sldMkLst>
        <pc:spChg chg="mod">
          <ac:chgData name="Erick Arostegui Cunza" userId="d89b6af450cec8f7" providerId="LiveId" clId="{BAF09E68-2D0C-4D21-89D4-9B3A52D82A25}" dt="2021-12-21T11:20:42.243" v="74"/>
          <ac:spMkLst>
            <pc:docMk/>
            <pc:sldMk cId="208890268" sldId="354"/>
            <ac:spMk id="6" creationId="{DB7CA870-7AAA-4C4E-9578-9EA791AD8BD3}"/>
          </ac:spMkLst>
        </pc:spChg>
      </pc:sldChg>
      <pc:sldChg chg="addSp delSp modSp mod">
        <pc:chgData name="Erick Arostegui Cunza" userId="d89b6af450cec8f7" providerId="LiveId" clId="{BAF09E68-2D0C-4D21-89D4-9B3A52D82A25}" dt="2021-12-21T11:24:05.751" v="84"/>
        <pc:sldMkLst>
          <pc:docMk/>
          <pc:sldMk cId="3442896370" sldId="384"/>
        </pc:sldMkLst>
        <pc:spChg chg="del">
          <ac:chgData name="Erick Arostegui Cunza" userId="d89b6af450cec8f7" providerId="LiveId" clId="{BAF09E68-2D0C-4D21-89D4-9B3A52D82A25}" dt="2021-12-21T11:20:58.838" v="77" actId="478"/>
          <ac:spMkLst>
            <pc:docMk/>
            <pc:sldMk cId="3442896370" sldId="384"/>
            <ac:spMk id="8" creationId="{A020E8EC-E5C2-4BEB-AA49-4D25AC71B4A2}"/>
          </ac:spMkLst>
        </pc:spChg>
        <pc:spChg chg="mod">
          <ac:chgData name="Erick Arostegui Cunza" userId="d89b6af450cec8f7" providerId="LiveId" clId="{BAF09E68-2D0C-4D21-89D4-9B3A52D82A25}" dt="2021-12-21T11:24:05.751" v="84"/>
          <ac:spMkLst>
            <pc:docMk/>
            <pc:sldMk cId="3442896370" sldId="384"/>
            <ac:spMk id="9" creationId="{56C889CB-F393-4BCE-A5E8-AA9AC2D328BD}"/>
          </ac:spMkLst>
        </pc:spChg>
        <pc:spChg chg="add del mod">
          <ac:chgData name="Erick Arostegui Cunza" userId="d89b6af450cec8f7" providerId="LiveId" clId="{BAF09E68-2D0C-4D21-89D4-9B3A52D82A25}" dt="2021-12-21T11:21:03.291" v="81"/>
          <ac:spMkLst>
            <pc:docMk/>
            <pc:sldMk cId="3442896370" sldId="384"/>
            <ac:spMk id="10" creationId="{8E07AD54-E072-4C39-B2EF-C0F64BABE01C}"/>
          </ac:spMkLst>
        </pc:spChg>
        <pc:spChg chg="del">
          <ac:chgData name="Erick Arostegui Cunza" userId="d89b6af450cec8f7" providerId="LiveId" clId="{BAF09E68-2D0C-4D21-89D4-9B3A52D82A25}" dt="2021-12-21T11:20:54.957" v="75" actId="478"/>
          <ac:spMkLst>
            <pc:docMk/>
            <pc:sldMk cId="3442896370" sldId="384"/>
            <ac:spMk id="11" creationId="{22114027-059B-4ACD-ABB5-3CAE57A4305B}"/>
          </ac:spMkLst>
        </pc:spChg>
        <pc:spChg chg="add del mod">
          <ac:chgData name="Erick Arostegui Cunza" userId="d89b6af450cec8f7" providerId="LiveId" clId="{BAF09E68-2D0C-4D21-89D4-9B3A52D82A25}" dt="2021-12-21T11:21:03.291" v="81"/>
          <ac:spMkLst>
            <pc:docMk/>
            <pc:sldMk cId="3442896370" sldId="384"/>
            <ac:spMk id="12" creationId="{08288EC5-F11B-4065-AD00-50BF1BD182C0}"/>
          </ac:spMkLst>
        </pc:spChg>
        <pc:spChg chg="add del mod">
          <ac:chgData name="Erick Arostegui Cunza" userId="d89b6af450cec8f7" providerId="LiveId" clId="{BAF09E68-2D0C-4D21-89D4-9B3A52D82A25}" dt="2021-12-21T11:21:03.291" v="81"/>
          <ac:spMkLst>
            <pc:docMk/>
            <pc:sldMk cId="3442896370" sldId="384"/>
            <ac:spMk id="13" creationId="{C045252B-B90A-4B6E-83CE-A7AEF9016124}"/>
          </ac:spMkLst>
        </pc:spChg>
        <pc:spChg chg="add mod">
          <ac:chgData name="Erick Arostegui Cunza" userId="d89b6af450cec8f7" providerId="LiveId" clId="{BAF09E68-2D0C-4D21-89D4-9B3A52D82A25}" dt="2021-12-21T11:21:15.841" v="83" actId="1076"/>
          <ac:spMkLst>
            <pc:docMk/>
            <pc:sldMk cId="3442896370" sldId="384"/>
            <ac:spMk id="15" creationId="{58793B4A-CD3E-40BE-8727-54285BB07AE6}"/>
          </ac:spMkLst>
        </pc:spChg>
        <pc:spChg chg="add mod">
          <ac:chgData name="Erick Arostegui Cunza" userId="d89b6af450cec8f7" providerId="LiveId" clId="{BAF09E68-2D0C-4D21-89D4-9B3A52D82A25}" dt="2021-12-21T11:21:15.841" v="83" actId="1076"/>
          <ac:spMkLst>
            <pc:docMk/>
            <pc:sldMk cId="3442896370" sldId="384"/>
            <ac:spMk id="16" creationId="{4026EA55-E3A5-4C4F-8BBB-211048EA2852}"/>
          </ac:spMkLst>
        </pc:spChg>
        <pc:spChg chg="add mod">
          <ac:chgData name="Erick Arostegui Cunza" userId="d89b6af450cec8f7" providerId="LiveId" clId="{BAF09E68-2D0C-4D21-89D4-9B3A52D82A25}" dt="2021-12-21T11:21:15.841" v="83" actId="1076"/>
          <ac:spMkLst>
            <pc:docMk/>
            <pc:sldMk cId="3442896370" sldId="384"/>
            <ac:spMk id="17" creationId="{FEE91CED-EE7F-4B14-A87C-0C93EDDDCDCE}"/>
          </ac:spMkLst>
        </pc:spChg>
        <pc:spChg chg="add mod">
          <ac:chgData name="Erick Arostegui Cunza" userId="d89b6af450cec8f7" providerId="LiveId" clId="{BAF09E68-2D0C-4D21-89D4-9B3A52D82A25}" dt="2021-12-21T11:21:15.841" v="83" actId="1076"/>
          <ac:spMkLst>
            <pc:docMk/>
            <pc:sldMk cId="3442896370" sldId="384"/>
            <ac:spMk id="18" creationId="{1B3ADF65-03AD-433F-905C-9541B0957D44}"/>
          </ac:spMkLst>
        </pc:spChg>
        <pc:spChg chg="del">
          <ac:chgData name="Erick Arostegui Cunza" userId="d89b6af450cec8f7" providerId="LiveId" clId="{BAF09E68-2D0C-4D21-89D4-9B3A52D82A25}" dt="2021-12-21T11:20:57.447" v="76" actId="478"/>
          <ac:spMkLst>
            <pc:docMk/>
            <pc:sldMk cId="3442896370" sldId="384"/>
            <ac:spMk id="19" creationId="{F4C68E02-4375-46AC-9C98-708C66F1326B}"/>
          </ac:spMkLst>
        </pc:spChg>
      </pc:sldChg>
      <pc:sldChg chg="del">
        <pc:chgData name="Erick Arostegui Cunza" userId="d89b6af450cec8f7" providerId="LiveId" clId="{BAF09E68-2D0C-4D21-89D4-9B3A52D82A25}" dt="2021-12-21T11:29:15.444" v="112" actId="47"/>
        <pc:sldMkLst>
          <pc:docMk/>
          <pc:sldMk cId="2502573926" sldId="386"/>
        </pc:sldMkLst>
      </pc:sldChg>
      <pc:sldChg chg="add del">
        <pc:chgData name="Erick Arostegui Cunza" userId="d89b6af450cec8f7" providerId="LiveId" clId="{BAF09E68-2D0C-4D21-89D4-9B3A52D82A25}" dt="2021-12-21T23:11:00.330" v="834" actId="47"/>
        <pc:sldMkLst>
          <pc:docMk/>
          <pc:sldMk cId="1447923255" sldId="392"/>
        </pc:sldMkLst>
      </pc:sldChg>
      <pc:sldChg chg="addSp delSp modSp mod">
        <pc:chgData name="Erick Arostegui Cunza" userId="d89b6af450cec8f7" providerId="LiveId" clId="{BAF09E68-2D0C-4D21-89D4-9B3A52D82A25}" dt="2021-12-21T11:25:20.580" v="89" actId="1076"/>
        <pc:sldMkLst>
          <pc:docMk/>
          <pc:sldMk cId="1170620140" sldId="396"/>
        </pc:sldMkLst>
        <pc:spChg chg="mod">
          <ac:chgData name="Erick Arostegui Cunza" userId="d89b6af450cec8f7" providerId="LiveId" clId="{BAF09E68-2D0C-4D21-89D4-9B3A52D82A25}" dt="2021-12-21T11:25:13.797" v="88"/>
          <ac:spMkLst>
            <pc:docMk/>
            <pc:sldMk cId="1170620140" sldId="396"/>
            <ac:spMk id="8" creationId="{ACB55A6B-8C75-4417-8623-64233A26A8D9}"/>
          </ac:spMkLst>
        </pc:spChg>
        <pc:spChg chg="mod">
          <ac:chgData name="Erick Arostegui Cunza" userId="d89b6af450cec8f7" providerId="LiveId" clId="{BAF09E68-2D0C-4D21-89D4-9B3A52D82A25}" dt="2021-12-21T11:24:22.085" v="85"/>
          <ac:spMkLst>
            <pc:docMk/>
            <pc:sldMk cId="1170620140" sldId="396"/>
            <ac:spMk id="9" creationId="{56C889CB-F393-4BCE-A5E8-AA9AC2D328BD}"/>
          </ac:spMkLst>
        </pc:spChg>
        <pc:spChg chg="mod">
          <ac:chgData name="Erick Arostegui Cunza" userId="d89b6af450cec8f7" providerId="LiveId" clId="{BAF09E68-2D0C-4D21-89D4-9B3A52D82A25}" dt="2021-12-21T11:25:13.797" v="88"/>
          <ac:spMkLst>
            <pc:docMk/>
            <pc:sldMk cId="1170620140" sldId="396"/>
            <ac:spMk id="10" creationId="{6FE825F7-3DB3-44F8-82A2-54EAAFEEB582}"/>
          </ac:spMkLst>
        </pc:spChg>
        <pc:spChg chg="del">
          <ac:chgData name="Erick Arostegui Cunza" userId="d89b6af450cec8f7" providerId="LiveId" clId="{BAF09E68-2D0C-4D21-89D4-9B3A52D82A25}" dt="2021-12-21T11:25:10.826" v="86" actId="478"/>
          <ac:spMkLst>
            <pc:docMk/>
            <pc:sldMk cId="1170620140" sldId="396"/>
            <ac:spMk id="11" creationId="{22114027-059B-4ACD-ABB5-3CAE57A4305B}"/>
          </ac:spMkLst>
        </pc:spChg>
        <pc:spChg chg="mod">
          <ac:chgData name="Erick Arostegui Cunza" userId="d89b6af450cec8f7" providerId="LiveId" clId="{BAF09E68-2D0C-4D21-89D4-9B3A52D82A25}" dt="2021-12-21T11:25:13.797" v="88"/>
          <ac:spMkLst>
            <pc:docMk/>
            <pc:sldMk cId="1170620140" sldId="396"/>
            <ac:spMk id="12" creationId="{59FE85D3-B5BB-4CD8-A7D4-29716E03861E}"/>
          </ac:spMkLst>
        </pc:spChg>
        <pc:spChg chg="mod">
          <ac:chgData name="Erick Arostegui Cunza" userId="d89b6af450cec8f7" providerId="LiveId" clId="{BAF09E68-2D0C-4D21-89D4-9B3A52D82A25}" dt="2021-12-21T11:25:13.797" v="88"/>
          <ac:spMkLst>
            <pc:docMk/>
            <pc:sldMk cId="1170620140" sldId="396"/>
            <ac:spMk id="13" creationId="{52F3AAEA-40CF-45E7-9C0D-980CABD27898}"/>
          </ac:spMkLst>
        </pc:spChg>
        <pc:spChg chg="mod">
          <ac:chgData name="Erick Arostegui Cunza" userId="d89b6af450cec8f7" providerId="LiveId" clId="{BAF09E68-2D0C-4D21-89D4-9B3A52D82A25}" dt="2021-12-21T11:25:13.797" v="88"/>
          <ac:spMkLst>
            <pc:docMk/>
            <pc:sldMk cId="1170620140" sldId="396"/>
            <ac:spMk id="15" creationId="{0905C95D-A271-4C60-80FF-69BA4CA4C30B}"/>
          </ac:spMkLst>
        </pc:spChg>
        <pc:spChg chg="mod">
          <ac:chgData name="Erick Arostegui Cunza" userId="d89b6af450cec8f7" providerId="LiveId" clId="{BAF09E68-2D0C-4D21-89D4-9B3A52D82A25}" dt="2021-12-21T11:25:13.797" v="88"/>
          <ac:spMkLst>
            <pc:docMk/>
            <pc:sldMk cId="1170620140" sldId="396"/>
            <ac:spMk id="16" creationId="{C9880B37-039D-45E2-AE92-C0BF10CA06C1}"/>
          </ac:spMkLst>
        </pc:spChg>
        <pc:spChg chg="mod">
          <ac:chgData name="Erick Arostegui Cunza" userId="d89b6af450cec8f7" providerId="LiveId" clId="{BAF09E68-2D0C-4D21-89D4-9B3A52D82A25}" dt="2021-12-21T11:25:13.797" v="88"/>
          <ac:spMkLst>
            <pc:docMk/>
            <pc:sldMk cId="1170620140" sldId="396"/>
            <ac:spMk id="17" creationId="{CEB654B2-F995-41DB-B3CB-7D6F5673C28C}"/>
          </ac:spMkLst>
        </pc:spChg>
        <pc:spChg chg="mod">
          <ac:chgData name="Erick Arostegui Cunza" userId="d89b6af450cec8f7" providerId="LiveId" clId="{BAF09E68-2D0C-4D21-89D4-9B3A52D82A25}" dt="2021-12-21T11:25:13.797" v="88"/>
          <ac:spMkLst>
            <pc:docMk/>
            <pc:sldMk cId="1170620140" sldId="396"/>
            <ac:spMk id="18" creationId="{7DA46A94-DF7F-47BC-88CF-F4E6561AD723}"/>
          </ac:spMkLst>
        </pc:spChg>
        <pc:spChg chg="del">
          <ac:chgData name="Erick Arostegui Cunza" userId="d89b6af450cec8f7" providerId="LiveId" clId="{BAF09E68-2D0C-4D21-89D4-9B3A52D82A25}" dt="2021-12-21T11:25:13.314" v="87" actId="478"/>
          <ac:spMkLst>
            <pc:docMk/>
            <pc:sldMk cId="1170620140" sldId="396"/>
            <ac:spMk id="19" creationId="{F4C68E02-4375-46AC-9C98-708C66F1326B}"/>
          </ac:spMkLst>
        </pc:spChg>
        <pc:spChg chg="mod">
          <ac:chgData name="Erick Arostegui Cunza" userId="d89b6af450cec8f7" providerId="LiveId" clId="{BAF09E68-2D0C-4D21-89D4-9B3A52D82A25}" dt="2021-12-21T11:25:13.797" v="88"/>
          <ac:spMkLst>
            <pc:docMk/>
            <pc:sldMk cId="1170620140" sldId="396"/>
            <ac:spMk id="21" creationId="{03021C5D-E953-4603-820D-CDA37581A657}"/>
          </ac:spMkLst>
        </pc:spChg>
        <pc:spChg chg="mod">
          <ac:chgData name="Erick Arostegui Cunza" userId="d89b6af450cec8f7" providerId="LiveId" clId="{BAF09E68-2D0C-4D21-89D4-9B3A52D82A25}" dt="2021-12-21T11:25:13.797" v="88"/>
          <ac:spMkLst>
            <pc:docMk/>
            <pc:sldMk cId="1170620140" sldId="396"/>
            <ac:spMk id="22" creationId="{333DD052-85AD-460D-9CF3-C4114E95672C}"/>
          </ac:spMkLst>
        </pc:spChg>
        <pc:spChg chg="mod">
          <ac:chgData name="Erick Arostegui Cunza" userId="d89b6af450cec8f7" providerId="LiveId" clId="{BAF09E68-2D0C-4D21-89D4-9B3A52D82A25}" dt="2021-12-21T11:25:13.797" v="88"/>
          <ac:spMkLst>
            <pc:docMk/>
            <pc:sldMk cId="1170620140" sldId="396"/>
            <ac:spMk id="23" creationId="{4820A5F4-7B53-43EE-AE07-7C41B091DD49}"/>
          </ac:spMkLst>
        </pc:spChg>
        <pc:spChg chg="mod">
          <ac:chgData name="Erick Arostegui Cunza" userId="d89b6af450cec8f7" providerId="LiveId" clId="{BAF09E68-2D0C-4D21-89D4-9B3A52D82A25}" dt="2021-12-21T11:25:13.797" v="88"/>
          <ac:spMkLst>
            <pc:docMk/>
            <pc:sldMk cId="1170620140" sldId="396"/>
            <ac:spMk id="24" creationId="{1A2811B8-8633-4886-8374-396E681FFFAA}"/>
          </ac:spMkLst>
        </pc:spChg>
        <pc:spChg chg="mod">
          <ac:chgData name="Erick Arostegui Cunza" userId="d89b6af450cec8f7" providerId="LiveId" clId="{BAF09E68-2D0C-4D21-89D4-9B3A52D82A25}" dt="2021-12-21T11:25:13.797" v="88"/>
          <ac:spMkLst>
            <pc:docMk/>
            <pc:sldMk cId="1170620140" sldId="396"/>
            <ac:spMk id="25" creationId="{50312559-7EBD-4AAD-81A1-0F9AB9CA409D}"/>
          </ac:spMkLst>
        </pc:spChg>
        <pc:spChg chg="mod">
          <ac:chgData name="Erick Arostegui Cunza" userId="d89b6af450cec8f7" providerId="LiveId" clId="{BAF09E68-2D0C-4D21-89D4-9B3A52D82A25}" dt="2021-12-21T11:25:13.797" v="88"/>
          <ac:spMkLst>
            <pc:docMk/>
            <pc:sldMk cId="1170620140" sldId="396"/>
            <ac:spMk id="26" creationId="{9ADAAB00-06F2-4ED2-A5F4-8137A5419838}"/>
          </ac:spMkLst>
        </pc:spChg>
        <pc:spChg chg="mod">
          <ac:chgData name="Erick Arostegui Cunza" userId="d89b6af450cec8f7" providerId="LiveId" clId="{BAF09E68-2D0C-4D21-89D4-9B3A52D82A25}" dt="2021-12-21T11:25:13.797" v="88"/>
          <ac:spMkLst>
            <pc:docMk/>
            <pc:sldMk cId="1170620140" sldId="396"/>
            <ac:spMk id="27" creationId="{8DFA30CE-722D-4341-BF73-A81620DA9AAD}"/>
          </ac:spMkLst>
        </pc:spChg>
        <pc:spChg chg="mod">
          <ac:chgData name="Erick Arostegui Cunza" userId="d89b6af450cec8f7" providerId="LiveId" clId="{BAF09E68-2D0C-4D21-89D4-9B3A52D82A25}" dt="2021-12-21T11:25:13.797" v="88"/>
          <ac:spMkLst>
            <pc:docMk/>
            <pc:sldMk cId="1170620140" sldId="396"/>
            <ac:spMk id="28" creationId="{EC07A20E-EFBC-4171-8C02-9CE1B044B123}"/>
          </ac:spMkLst>
        </pc:spChg>
        <pc:spChg chg="mod">
          <ac:chgData name="Erick Arostegui Cunza" userId="d89b6af450cec8f7" providerId="LiveId" clId="{BAF09E68-2D0C-4D21-89D4-9B3A52D82A25}" dt="2021-12-21T11:25:13.797" v="88"/>
          <ac:spMkLst>
            <pc:docMk/>
            <pc:sldMk cId="1170620140" sldId="396"/>
            <ac:spMk id="30" creationId="{CADDB492-1FB1-4CE1-ABE6-3CF63CC187C5}"/>
          </ac:spMkLst>
        </pc:spChg>
        <pc:spChg chg="mod">
          <ac:chgData name="Erick Arostegui Cunza" userId="d89b6af450cec8f7" providerId="LiveId" clId="{BAF09E68-2D0C-4D21-89D4-9B3A52D82A25}" dt="2021-12-21T11:25:13.797" v="88"/>
          <ac:spMkLst>
            <pc:docMk/>
            <pc:sldMk cId="1170620140" sldId="396"/>
            <ac:spMk id="31" creationId="{66B92369-1239-49B7-9ED3-CB62D90A8503}"/>
          </ac:spMkLst>
        </pc:spChg>
        <pc:spChg chg="mod">
          <ac:chgData name="Erick Arostegui Cunza" userId="d89b6af450cec8f7" providerId="LiveId" clId="{BAF09E68-2D0C-4D21-89D4-9B3A52D82A25}" dt="2021-12-21T11:25:13.797" v="88"/>
          <ac:spMkLst>
            <pc:docMk/>
            <pc:sldMk cId="1170620140" sldId="396"/>
            <ac:spMk id="32" creationId="{F7B91FE3-EB58-4C86-A799-B3A0977E2210}"/>
          </ac:spMkLst>
        </pc:spChg>
        <pc:spChg chg="mod">
          <ac:chgData name="Erick Arostegui Cunza" userId="d89b6af450cec8f7" providerId="LiveId" clId="{BAF09E68-2D0C-4D21-89D4-9B3A52D82A25}" dt="2021-12-21T11:25:13.797" v="88"/>
          <ac:spMkLst>
            <pc:docMk/>
            <pc:sldMk cId="1170620140" sldId="396"/>
            <ac:spMk id="33" creationId="{DA8489BA-BD2E-4DB9-AD20-9F81DA5FC257}"/>
          </ac:spMkLst>
        </pc:spChg>
        <pc:spChg chg="mod">
          <ac:chgData name="Erick Arostegui Cunza" userId="d89b6af450cec8f7" providerId="LiveId" clId="{BAF09E68-2D0C-4D21-89D4-9B3A52D82A25}" dt="2021-12-21T11:25:13.797" v="88"/>
          <ac:spMkLst>
            <pc:docMk/>
            <pc:sldMk cId="1170620140" sldId="396"/>
            <ac:spMk id="34" creationId="{58EF32C3-2CC2-4B76-886C-F583F553C1C6}"/>
          </ac:spMkLst>
        </pc:spChg>
        <pc:spChg chg="mod">
          <ac:chgData name="Erick Arostegui Cunza" userId="d89b6af450cec8f7" providerId="LiveId" clId="{BAF09E68-2D0C-4D21-89D4-9B3A52D82A25}" dt="2021-12-21T11:25:13.797" v="88"/>
          <ac:spMkLst>
            <pc:docMk/>
            <pc:sldMk cId="1170620140" sldId="396"/>
            <ac:spMk id="35" creationId="{DAB18DBD-13AC-4A92-B46B-F646A88B0B0E}"/>
          </ac:spMkLst>
        </pc:spChg>
        <pc:spChg chg="mod">
          <ac:chgData name="Erick Arostegui Cunza" userId="d89b6af450cec8f7" providerId="LiveId" clId="{BAF09E68-2D0C-4D21-89D4-9B3A52D82A25}" dt="2021-12-21T11:25:13.797" v="88"/>
          <ac:spMkLst>
            <pc:docMk/>
            <pc:sldMk cId="1170620140" sldId="396"/>
            <ac:spMk id="36" creationId="{4B1DC603-640E-4B59-BB6B-23A70B594383}"/>
          </ac:spMkLst>
        </pc:spChg>
        <pc:spChg chg="mod">
          <ac:chgData name="Erick Arostegui Cunza" userId="d89b6af450cec8f7" providerId="LiveId" clId="{BAF09E68-2D0C-4D21-89D4-9B3A52D82A25}" dt="2021-12-21T11:25:13.797" v="88"/>
          <ac:spMkLst>
            <pc:docMk/>
            <pc:sldMk cId="1170620140" sldId="396"/>
            <ac:spMk id="37" creationId="{FFFA0A45-718D-4941-9A93-D8FA0FA85E8D}"/>
          </ac:spMkLst>
        </pc:spChg>
        <pc:spChg chg="add mod">
          <ac:chgData name="Erick Arostegui Cunza" userId="d89b6af450cec8f7" providerId="LiveId" clId="{BAF09E68-2D0C-4D21-89D4-9B3A52D82A25}" dt="2021-12-21T11:25:20.580" v="89" actId="1076"/>
          <ac:spMkLst>
            <pc:docMk/>
            <pc:sldMk cId="1170620140" sldId="396"/>
            <ac:spMk id="38" creationId="{1AADDCF4-445F-4410-B1A1-1D52D03F7072}"/>
          </ac:spMkLst>
        </pc:spChg>
        <pc:spChg chg="add mod">
          <ac:chgData name="Erick Arostegui Cunza" userId="d89b6af450cec8f7" providerId="LiveId" clId="{BAF09E68-2D0C-4D21-89D4-9B3A52D82A25}" dt="2021-12-21T11:25:20.580" v="89" actId="1076"/>
          <ac:spMkLst>
            <pc:docMk/>
            <pc:sldMk cId="1170620140" sldId="396"/>
            <ac:spMk id="39" creationId="{B3EBEA75-856D-4FA9-85A8-AAC0F4415B9E}"/>
          </ac:spMkLst>
        </pc:spChg>
        <pc:spChg chg="add mod">
          <ac:chgData name="Erick Arostegui Cunza" userId="d89b6af450cec8f7" providerId="LiveId" clId="{BAF09E68-2D0C-4D21-89D4-9B3A52D82A25}" dt="2021-12-21T11:25:20.580" v="89" actId="1076"/>
          <ac:spMkLst>
            <pc:docMk/>
            <pc:sldMk cId="1170620140" sldId="396"/>
            <ac:spMk id="40" creationId="{537DCBAC-45FD-4D3F-84E2-054D5D9F1600}"/>
          </ac:spMkLst>
        </pc:spChg>
        <pc:spChg chg="add mod">
          <ac:chgData name="Erick Arostegui Cunza" userId="d89b6af450cec8f7" providerId="LiveId" clId="{BAF09E68-2D0C-4D21-89D4-9B3A52D82A25}" dt="2021-12-21T11:25:20.580" v="89" actId="1076"/>
          <ac:spMkLst>
            <pc:docMk/>
            <pc:sldMk cId="1170620140" sldId="396"/>
            <ac:spMk id="41" creationId="{0998BC4C-DFAB-4A51-8599-D4038C835298}"/>
          </ac:spMkLst>
        </pc:spChg>
        <pc:spChg chg="add mod">
          <ac:chgData name="Erick Arostegui Cunza" userId="d89b6af450cec8f7" providerId="LiveId" clId="{BAF09E68-2D0C-4D21-89D4-9B3A52D82A25}" dt="2021-12-21T11:25:20.580" v="89" actId="1076"/>
          <ac:spMkLst>
            <pc:docMk/>
            <pc:sldMk cId="1170620140" sldId="396"/>
            <ac:spMk id="42" creationId="{E0604AF1-5EE4-4EA7-A77C-F55A392D7943}"/>
          </ac:spMkLst>
        </pc:spChg>
        <pc:spChg chg="add mod">
          <ac:chgData name="Erick Arostegui Cunza" userId="d89b6af450cec8f7" providerId="LiveId" clId="{BAF09E68-2D0C-4D21-89D4-9B3A52D82A25}" dt="2021-12-21T11:25:20.580" v="89" actId="1076"/>
          <ac:spMkLst>
            <pc:docMk/>
            <pc:sldMk cId="1170620140" sldId="396"/>
            <ac:spMk id="43" creationId="{399D80B6-1A4B-4DF1-A558-00213FF8727D}"/>
          </ac:spMkLst>
        </pc:spChg>
        <pc:spChg chg="add mod">
          <ac:chgData name="Erick Arostegui Cunza" userId="d89b6af450cec8f7" providerId="LiveId" clId="{BAF09E68-2D0C-4D21-89D4-9B3A52D82A25}" dt="2021-12-21T11:25:20.580" v="89" actId="1076"/>
          <ac:spMkLst>
            <pc:docMk/>
            <pc:sldMk cId="1170620140" sldId="396"/>
            <ac:spMk id="44" creationId="{9357C398-D737-413C-9650-5D5E6C4FB747}"/>
          </ac:spMkLst>
        </pc:spChg>
        <pc:grpChg chg="add mod">
          <ac:chgData name="Erick Arostegui Cunza" userId="d89b6af450cec8f7" providerId="LiveId" clId="{BAF09E68-2D0C-4D21-89D4-9B3A52D82A25}" dt="2021-12-21T11:25:20.580" v="89" actId="1076"/>
          <ac:grpSpMkLst>
            <pc:docMk/>
            <pc:sldMk cId="1170620140" sldId="396"/>
            <ac:grpSpMk id="7" creationId="{03578ABD-6F82-4527-9376-F0D57B0695F0}"/>
          </ac:grpSpMkLst>
        </pc:grpChg>
        <pc:grpChg chg="add mod">
          <ac:chgData name="Erick Arostegui Cunza" userId="d89b6af450cec8f7" providerId="LiveId" clId="{BAF09E68-2D0C-4D21-89D4-9B3A52D82A25}" dt="2021-12-21T11:25:20.580" v="89" actId="1076"/>
          <ac:grpSpMkLst>
            <pc:docMk/>
            <pc:sldMk cId="1170620140" sldId="396"/>
            <ac:grpSpMk id="20" creationId="{789B6906-2211-460F-9B3D-9C15BCFF82F5}"/>
          </ac:grpSpMkLst>
        </pc:grpChg>
        <pc:grpChg chg="add mod">
          <ac:chgData name="Erick Arostegui Cunza" userId="d89b6af450cec8f7" providerId="LiveId" clId="{BAF09E68-2D0C-4D21-89D4-9B3A52D82A25}" dt="2021-12-21T11:25:20.580" v="89" actId="1076"/>
          <ac:grpSpMkLst>
            <pc:docMk/>
            <pc:sldMk cId="1170620140" sldId="396"/>
            <ac:grpSpMk id="29" creationId="{7CBDBD17-5876-4447-B68E-0BF032B616D3}"/>
          </ac:grpSpMkLst>
        </pc:grpChg>
      </pc:sldChg>
      <pc:sldChg chg="modSp mod">
        <pc:chgData name="Erick Arostegui Cunza" userId="d89b6af450cec8f7" providerId="LiveId" clId="{BAF09E68-2D0C-4D21-89D4-9B3A52D82A25}" dt="2021-12-21T11:45:55.113" v="267" actId="1076"/>
        <pc:sldMkLst>
          <pc:docMk/>
          <pc:sldMk cId="1777084055" sldId="397"/>
        </pc:sldMkLst>
        <pc:spChg chg="mod">
          <ac:chgData name="Erick Arostegui Cunza" userId="d89b6af450cec8f7" providerId="LiveId" clId="{BAF09E68-2D0C-4D21-89D4-9B3A52D82A25}" dt="2021-12-21T11:26:00.834" v="90"/>
          <ac:spMkLst>
            <pc:docMk/>
            <pc:sldMk cId="1777084055" sldId="397"/>
            <ac:spMk id="9" creationId="{56C889CB-F393-4BCE-A5E8-AA9AC2D328BD}"/>
          </ac:spMkLst>
        </pc:spChg>
        <pc:spChg chg="mod">
          <ac:chgData name="Erick Arostegui Cunza" userId="d89b6af450cec8f7" providerId="LiveId" clId="{BAF09E68-2D0C-4D21-89D4-9B3A52D82A25}" dt="2021-12-21T11:45:55.113" v="267" actId="1076"/>
          <ac:spMkLst>
            <pc:docMk/>
            <pc:sldMk cId="1777084055" sldId="397"/>
            <ac:spMk id="11" creationId="{22114027-059B-4ACD-ABB5-3CAE57A4305B}"/>
          </ac:spMkLst>
        </pc:spChg>
        <pc:spChg chg="mod">
          <ac:chgData name="Erick Arostegui Cunza" userId="d89b6af450cec8f7" providerId="LiveId" clId="{BAF09E68-2D0C-4D21-89D4-9B3A52D82A25}" dt="2021-12-21T11:27:04.722" v="92"/>
          <ac:spMkLst>
            <pc:docMk/>
            <pc:sldMk cId="1777084055" sldId="397"/>
            <ac:spMk id="19" creationId="{F4C68E02-4375-46AC-9C98-708C66F1326B}"/>
          </ac:spMkLst>
        </pc:spChg>
      </pc:sldChg>
      <pc:sldChg chg="del">
        <pc:chgData name="Erick Arostegui Cunza" userId="d89b6af450cec8f7" providerId="LiveId" clId="{BAF09E68-2D0C-4D21-89D4-9B3A52D82A25}" dt="2021-12-21T11:29:12.408" v="104" actId="47"/>
        <pc:sldMkLst>
          <pc:docMk/>
          <pc:sldMk cId="404376267" sldId="398"/>
        </pc:sldMkLst>
      </pc:sldChg>
      <pc:sldChg chg="del">
        <pc:chgData name="Erick Arostegui Cunza" userId="d89b6af450cec8f7" providerId="LiveId" clId="{BAF09E68-2D0C-4D21-89D4-9B3A52D82A25}" dt="2021-12-21T23:10:59.049" v="833" actId="47"/>
        <pc:sldMkLst>
          <pc:docMk/>
          <pc:sldMk cId="4121590098" sldId="399"/>
        </pc:sldMkLst>
      </pc:sldChg>
      <pc:sldChg chg="del">
        <pc:chgData name="Erick Arostegui Cunza" userId="d89b6af450cec8f7" providerId="LiveId" clId="{BAF09E68-2D0C-4D21-89D4-9B3A52D82A25}" dt="2021-12-21T11:29:12.621" v="105" actId="47"/>
        <pc:sldMkLst>
          <pc:docMk/>
          <pc:sldMk cId="1982272180" sldId="400"/>
        </pc:sldMkLst>
      </pc:sldChg>
      <pc:sldChg chg="del">
        <pc:chgData name="Erick Arostegui Cunza" userId="d89b6af450cec8f7" providerId="LiveId" clId="{BAF09E68-2D0C-4D21-89D4-9B3A52D82A25}" dt="2021-12-21T11:29:12.809" v="106" actId="47"/>
        <pc:sldMkLst>
          <pc:docMk/>
          <pc:sldMk cId="3349782649" sldId="401"/>
        </pc:sldMkLst>
      </pc:sldChg>
      <pc:sldChg chg="del">
        <pc:chgData name="Erick Arostegui Cunza" userId="d89b6af450cec8f7" providerId="LiveId" clId="{BAF09E68-2D0C-4D21-89D4-9B3A52D82A25}" dt="2021-12-21T11:29:13.057" v="107" actId="47"/>
        <pc:sldMkLst>
          <pc:docMk/>
          <pc:sldMk cId="1777324051" sldId="402"/>
        </pc:sldMkLst>
      </pc:sldChg>
      <pc:sldChg chg="del">
        <pc:chgData name="Erick Arostegui Cunza" userId="d89b6af450cec8f7" providerId="LiveId" clId="{BAF09E68-2D0C-4D21-89D4-9B3A52D82A25}" dt="2021-12-21T11:29:13.320" v="108" actId="47"/>
        <pc:sldMkLst>
          <pc:docMk/>
          <pc:sldMk cId="2516764236" sldId="403"/>
        </pc:sldMkLst>
      </pc:sldChg>
      <pc:sldChg chg="del">
        <pc:chgData name="Erick Arostegui Cunza" userId="d89b6af450cec8f7" providerId="LiveId" clId="{BAF09E68-2D0C-4D21-89D4-9B3A52D82A25}" dt="2021-12-21T11:29:13.716" v="109" actId="47"/>
        <pc:sldMkLst>
          <pc:docMk/>
          <pc:sldMk cId="3604049087" sldId="404"/>
        </pc:sldMkLst>
      </pc:sldChg>
      <pc:sldChg chg="del">
        <pc:chgData name="Erick Arostegui Cunza" userId="d89b6af450cec8f7" providerId="LiveId" clId="{BAF09E68-2D0C-4D21-89D4-9B3A52D82A25}" dt="2021-12-21T11:29:13.925" v="110" actId="47"/>
        <pc:sldMkLst>
          <pc:docMk/>
          <pc:sldMk cId="1728690853" sldId="405"/>
        </pc:sldMkLst>
      </pc:sldChg>
      <pc:sldChg chg="del">
        <pc:chgData name="Erick Arostegui Cunza" userId="d89b6af450cec8f7" providerId="LiveId" clId="{BAF09E68-2D0C-4D21-89D4-9B3A52D82A25}" dt="2021-12-21T11:29:14.939" v="111" actId="47"/>
        <pc:sldMkLst>
          <pc:docMk/>
          <pc:sldMk cId="926081911" sldId="406"/>
        </pc:sldMkLst>
      </pc:sldChg>
      <pc:sldChg chg="addSp delSp modSp add mod">
        <pc:chgData name="Erick Arostegui Cunza" userId="d89b6af450cec8f7" providerId="LiveId" clId="{BAF09E68-2D0C-4D21-89D4-9B3A52D82A25}" dt="2021-12-21T11:28:47.292" v="102" actId="1076"/>
        <pc:sldMkLst>
          <pc:docMk/>
          <pc:sldMk cId="2717165234" sldId="407"/>
        </pc:sldMkLst>
        <pc:spChg chg="del">
          <ac:chgData name="Erick Arostegui Cunza" userId="d89b6af450cec8f7" providerId="LiveId" clId="{BAF09E68-2D0C-4D21-89D4-9B3A52D82A25}" dt="2021-12-21T11:28:38.621" v="100" actId="478"/>
          <ac:spMkLst>
            <pc:docMk/>
            <pc:sldMk cId="2717165234" sldId="407"/>
            <ac:spMk id="11" creationId="{22114027-059B-4ACD-ABB5-3CAE57A4305B}"/>
          </ac:spMkLst>
        </pc:spChg>
        <pc:picChg chg="add mod">
          <ac:chgData name="Erick Arostegui Cunza" userId="d89b6af450cec8f7" providerId="LiveId" clId="{BAF09E68-2D0C-4D21-89D4-9B3A52D82A25}" dt="2021-12-21T11:28:47.292" v="102" actId="1076"/>
          <ac:picMkLst>
            <pc:docMk/>
            <pc:sldMk cId="2717165234" sldId="407"/>
            <ac:picMk id="7" creationId="{527C7CEE-579C-4E3A-A08A-E1F1F8B93330}"/>
          </ac:picMkLst>
        </pc:picChg>
      </pc:sldChg>
      <pc:sldChg chg="addSp delSp modSp add mod">
        <pc:chgData name="Erick Arostegui Cunza" userId="d89b6af450cec8f7" providerId="LiveId" clId="{BAF09E68-2D0C-4D21-89D4-9B3A52D82A25}" dt="2021-12-21T11:32:27.686" v="196" actId="1076"/>
        <pc:sldMkLst>
          <pc:docMk/>
          <pc:sldMk cId="3112686399" sldId="408"/>
        </pc:sldMkLst>
        <pc:spChg chg="add mod">
          <ac:chgData name="Erick Arostegui Cunza" userId="d89b6af450cec8f7" providerId="LiveId" clId="{BAF09E68-2D0C-4D21-89D4-9B3A52D82A25}" dt="2021-12-21T11:32:24.423" v="195" actId="1076"/>
          <ac:spMkLst>
            <pc:docMk/>
            <pc:sldMk cId="3112686399" sldId="408"/>
            <ac:spMk id="3" creationId="{47C55217-EC94-4C61-A7FF-C9C81DC81E1F}"/>
          </ac:spMkLst>
        </pc:spChg>
        <pc:spChg chg="add mod">
          <ac:chgData name="Erick Arostegui Cunza" userId="d89b6af450cec8f7" providerId="LiveId" clId="{BAF09E68-2D0C-4D21-89D4-9B3A52D82A25}" dt="2021-12-21T11:32:24.423" v="195" actId="1076"/>
          <ac:spMkLst>
            <pc:docMk/>
            <pc:sldMk cId="3112686399" sldId="408"/>
            <ac:spMk id="4" creationId="{3F0910F8-19FA-4087-AD55-68A342EC9FBF}"/>
          </ac:spMkLst>
        </pc:spChg>
        <pc:spChg chg="add mod">
          <ac:chgData name="Erick Arostegui Cunza" userId="d89b6af450cec8f7" providerId="LiveId" clId="{BAF09E68-2D0C-4D21-89D4-9B3A52D82A25}" dt="2021-12-21T11:32:27.686" v="196" actId="1076"/>
          <ac:spMkLst>
            <pc:docMk/>
            <pc:sldMk cId="3112686399" sldId="408"/>
            <ac:spMk id="5" creationId="{CE6EC294-D1ED-48C6-B35C-2C79FF914ADE}"/>
          </ac:spMkLst>
        </pc:spChg>
        <pc:spChg chg="mod">
          <ac:chgData name="Erick Arostegui Cunza" userId="d89b6af450cec8f7" providerId="LiveId" clId="{BAF09E68-2D0C-4D21-89D4-9B3A52D82A25}" dt="2021-12-21T11:29:45.408" v="123"/>
          <ac:spMkLst>
            <pc:docMk/>
            <pc:sldMk cId="3112686399" sldId="408"/>
            <ac:spMk id="10" creationId="{176D61F5-9496-48D7-9D0B-34E32A06C298}"/>
          </ac:spMkLst>
        </pc:spChg>
        <pc:spChg chg="mod">
          <ac:chgData name="Erick Arostegui Cunza" userId="d89b6af450cec8f7" providerId="LiveId" clId="{BAF09E68-2D0C-4D21-89D4-9B3A52D82A25}" dt="2021-12-21T11:29:45.408" v="123"/>
          <ac:spMkLst>
            <pc:docMk/>
            <pc:sldMk cId="3112686399" sldId="408"/>
            <ac:spMk id="11" creationId="{691DA8A2-2F52-43C0-BA0E-CD7780069C5C}"/>
          </ac:spMkLst>
        </pc:spChg>
        <pc:spChg chg="mod">
          <ac:chgData name="Erick Arostegui Cunza" userId="d89b6af450cec8f7" providerId="LiveId" clId="{BAF09E68-2D0C-4D21-89D4-9B3A52D82A25}" dt="2021-12-21T11:29:45.408" v="123"/>
          <ac:spMkLst>
            <pc:docMk/>
            <pc:sldMk cId="3112686399" sldId="408"/>
            <ac:spMk id="12" creationId="{F0B82D43-1E1E-44EE-85C2-7FD187AE175A}"/>
          </ac:spMkLst>
        </pc:spChg>
        <pc:spChg chg="mod">
          <ac:chgData name="Erick Arostegui Cunza" userId="d89b6af450cec8f7" providerId="LiveId" clId="{BAF09E68-2D0C-4D21-89D4-9B3A52D82A25}" dt="2021-12-21T11:29:45.408" v="123"/>
          <ac:spMkLst>
            <pc:docMk/>
            <pc:sldMk cId="3112686399" sldId="408"/>
            <ac:spMk id="13" creationId="{6F573F68-F91D-438D-8749-6177F1884D11}"/>
          </ac:spMkLst>
        </pc:spChg>
        <pc:spChg chg="mod">
          <ac:chgData name="Erick Arostegui Cunza" userId="d89b6af450cec8f7" providerId="LiveId" clId="{BAF09E68-2D0C-4D21-89D4-9B3A52D82A25}" dt="2021-12-21T11:29:45.408" v="123"/>
          <ac:spMkLst>
            <pc:docMk/>
            <pc:sldMk cId="3112686399" sldId="408"/>
            <ac:spMk id="15" creationId="{70E18791-E1E0-4E25-AE35-477F74606FA8}"/>
          </ac:spMkLst>
        </pc:spChg>
        <pc:spChg chg="mod">
          <ac:chgData name="Erick Arostegui Cunza" userId="d89b6af450cec8f7" providerId="LiveId" clId="{BAF09E68-2D0C-4D21-89D4-9B3A52D82A25}" dt="2021-12-21T11:29:45.408" v="123"/>
          <ac:spMkLst>
            <pc:docMk/>
            <pc:sldMk cId="3112686399" sldId="408"/>
            <ac:spMk id="16" creationId="{1FA6F8B5-4C6B-4038-961E-0A986FD91BD4}"/>
          </ac:spMkLst>
        </pc:spChg>
        <pc:spChg chg="mod">
          <ac:chgData name="Erick Arostegui Cunza" userId="d89b6af450cec8f7" providerId="LiveId" clId="{BAF09E68-2D0C-4D21-89D4-9B3A52D82A25}" dt="2021-12-21T11:29:45.408" v="123"/>
          <ac:spMkLst>
            <pc:docMk/>
            <pc:sldMk cId="3112686399" sldId="408"/>
            <ac:spMk id="17" creationId="{35C2E183-7B5F-4799-A184-BCA41B47A69E}"/>
          </ac:spMkLst>
        </pc:spChg>
        <pc:spChg chg="mod">
          <ac:chgData name="Erick Arostegui Cunza" userId="d89b6af450cec8f7" providerId="LiveId" clId="{BAF09E68-2D0C-4D21-89D4-9B3A52D82A25}" dt="2021-12-21T11:29:45.408" v="123"/>
          <ac:spMkLst>
            <pc:docMk/>
            <pc:sldMk cId="3112686399" sldId="408"/>
            <ac:spMk id="18" creationId="{59DFDB86-8D61-47F9-AF7D-D75B87020158}"/>
          </ac:spMkLst>
        </pc:spChg>
        <pc:spChg chg="mod">
          <ac:chgData name="Erick Arostegui Cunza" userId="d89b6af450cec8f7" providerId="LiveId" clId="{BAF09E68-2D0C-4D21-89D4-9B3A52D82A25}" dt="2021-12-21T11:32:18.598" v="194" actId="1076"/>
          <ac:spMkLst>
            <pc:docMk/>
            <pc:sldMk cId="3112686399" sldId="408"/>
            <ac:spMk id="19" creationId="{F4C68E02-4375-46AC-9C98-708C66F1326B}"/>
          </ac:spMkLst>
        </pc:spChg>
        <pc:spChg chg="mod">
          <ac:chgData name="Erick Arostegui Cunza" userId="d89b6af450cec8f7" providerId="LiveId" clId="{BAF09E68-2D0C-4D21-89D4-9B3A52D82A25}" dt="2021-12-21T11:29:45.408" v="123"/>
          <ac:spMkLst>
            <pc:docMk/>
            <pc:sldMk cId="3112686399" sldId="408"/>
            <ac:spMk id="20" creationId="{C23B257A-8458-4D3E-AAE7-36FDBCE2B220}"/>
          </ac:spMkLst>
        </pc:spChg>
        <pc:spChg chg="mod">
          <ac:chgData name="Erick Arostegui Cunza" userId="d89b6af450cec8f7" providerId="LiveId" clId="{BAF09E68-2D0C-4D21-89D4-9B3A52D82A25}" dt="2021-12-21T11:29:45.408" v="123"/>
          <ac:spMkLst>
            <pc:docMk/>
            <pc:sldMk cId="3112686399" sldId="408"/>
            <ac:spMk id="21" creationId="{9B84D6DC-E19E-4203-BAAF-CF9ABB1B3D8D}"/>
          </ac:spMkLst>
        </pc:spChg>
        <pc:spChg chg="mod">
          <ac:chgData name="Erick Arostegui Cunza" userId="d89b6af450cec8f7" providerId="LiveId" clId="{BAF09E68-2D0C-4D21-89D4-9B3A52D82A25}" dt="2021-12-21T11:29:45.408" v="123"/>
          <ac:spMkLst>
            <pc:docMk/>
            <pc:sldMk cId="3112686399" sldId="408"/>
            <ac:spMk id="22" creationId="{C6A91CE7-95CC-4623-B0A3-E28CED1A6D92}"/>
          </ac:spMkLst>
        </pc:spChg>
        <pc:grpChg chg="add mod">
          <ac:chgData name="Erick Arostegui Cunza" userId="d89b6af450cec8f7" providerId="LiveId" clId="{BAF09E68-2D0C-4D21-89D4-9B3A52D82A25}" dt="2021-12-21T11:32:24.423" v="195" actId="1076"/>
          <ac:grpSpMkLst>
            <pc:docMk/>
            <pc:sldMk cId="3112686399" sldId="408"/>
            <ac:grpSpMk id="8" creationId="{3F046F43-7CAA-426B-9984-2CD31818B271}"/>
          </ac:grpSpMkLst>
        </pc:grpChg>
        <pc:picChg chg="del">
          <ac:chgData name="Erick Arostegui Cunza" userId="d89b6af450cec8f7" providerId="LiveId" clId="{BAF09E68-2D0C-4D21-89D4-9B3A52D82A25}" dt="2021-12-21T11:29:44.849" v="122" actId="478"/>
          <ac:picMkLst>
            <pc:docMk/>
            <pc:sldMk cId="3112686399" sldId="408"/>
            <ac:picMk id="7" creationId="{527C7CEE-579C-4E3A-A08A-E1F1F8B93330}"/>
          </ac:picMkLst>
        </pc:picChg>
      </pc:sldChg>
      <pc:sldChg chg="addSp delSp modSp add mod">
        <pc:chgData name="Erick Arostegui Cunza" userId="d89b6af450cec8f7" providerId="LiveId" clId="{BAF09E68-2D0C-4D21-89D4-9B3A52D82A25}" dt="2021-12-21T11:34:11.788" v="207" actId="1076"/>
        <pc:sldMkLst>
          <pc:docMk/>
          <pc:sldMk cId="8379924" sldId="409"/>
        </pc:sldMkLst>
        <pc:spChg chg="del">
          <ac:chgData name="Erick Arostegui Cunza" userId="d89b6af450cec8f7" providerId="LiveId" clId="{BAF09E68-2D0C-4D21-89D4-9B3A52D82A25}" dt="2021-12-21T11:33:51.288" v="201" actId="478"/>
          <ac:spMkLst>
            <pc:docMk/>
            <pc:sldMk cId="8379924" sldId="409"/>
            <ac:spMk id="3" creationId="{47C55217-EC94-4C61-A7FF-C9C81DC81E1F}"/>
          </ac:spMkLst>
        </pc:spChg>
        <pc:spChg chg="del">
          <ac:chgData name="Erick Arostegui Cunza" userId="d89b6af450cec8f7" providerId="LiveId" clId="{BAF09E68-2D0C-4D21-89D4-9B3A52D82A25}" dt="2021-12-21T11:33:50.312" v="200" actId="478"/>
          <ac:spMkLst>
            <pc:docMk/>
            <pc:sldMk cId="8379924" sldId="409"/>
            <ac:spMk id="4" creationId="{3F0910F8-19FA-4087-AD55-68A342EC9FBF}"/>
          </ac:spMkLst>
        </pc:spChg>
        <pc:spChg chg="del">
          <ac:chgData name="Erick Arostegui Cunza" userId="d89b6af450cec8f7" providerId="LiveId" clId="{BAF09E68-2D0C-4D21-89D4-9B3A52D82A25}" dt="2021-12-21T11:33:53.096" v="202" actId="478"/>
          <ac:spMkLst>
            <pc:docMk/>
            <pc:sldMk cId="8379924" sldId="409"/>
            <ac:spMk id="5" creationId="{CE6EC294-D1ED-48C6-B35C-2C79FF914ADE}"/>
          </ac:spMkLst>
        </pc:spChg>
        <pc:spChg chg="mod">
          <ac:chgData name="Erick Arostegui Cunza" userId="d89b6af450cec8f7" providerId="LiveId" clId="{BAF09E68-2D0C-4D21-89D4-9B3A52D82A25}" dt="2021-12-21T11:33:31.728" v="198"/>
          <ac:spMkLst>
            <pc:docMk/>
            <pc:sldMk cId="8379924" sldId="409"/>
            <ac:spMk id="19" creationId="{F4C68E02-4375-46AC-9C98-708C66F1326B}"/>
          </ac:spMkLst>
        </pc:spChg>
        <pc:spChg chg="add mod">
          <ac:chgData name="Erick Arostegui Cunza" userId="d89b6af450cec8f7" providerId="LiveId" clId="{BAF09E68-2D0C-4D21-89D4-9B3A52D82A25}" dt="2021-12-21T11:34:02.989" v="205" actId="1076"/>
          <ac:spMkLst>
            <pc:docMk/>
            <pc:sldMk cId="8379924" sldId="409"/>
            <ac:spMk id="23" creationId="{1A0A58B0-0DC5-4E78-9AC7-94B2EEB3AAD7}"/>
          </ac:spMkLst>
        </pc:spChg>
        <pc:spChg chg="add mod">
          <ac:chgData name="Erick Arostegui Cunza" userId="d89b6af450cec8f7" providerId="LiveId" clId="{BAF09E68-2D0C-4D21-89D4-9B3A52D82A25}" dt="2021-12-21T11:34:02.989" v="205" actId="1076"/>
          <ac:spMkLst>
            <pc:docMk/>
            <pc:sldMk cId="8379924" sldId="409"/>
            <ac:spMk id="24" creationId="{229C4AB2-2001-4D2A-BF97-2F08CDA25CA7}"/>
          </ac:spMkLst>
        </pc:spChg>
        <pc:grpChg chg="del">
          <ac:chgData name="Erick Arostegui Cunza" userId="d89b6af450cec8f7" providerId="LiveId" clId="{BAF09E68-2D0C-4D21-89D4-9B3A52D82A25}" dt="2021-12-21T11:33:47.662" v="199" actId="478"/>
          <ac:grpSpMkLst>
            <pc:docMk/>
            <pc:sldMk cId="8379924" sldId="409"/>
            <ac:grpSpMk id="8" creationId="{3F046F43-7CAA-426B-9984-2CD31818B271}"/>
          </ac:grpSpMkLst>
        </pc:grpChg>
        <pc:cxnChg chg="add mod">
          <ac:chgData name="Erick Arostegui Cunza" userId="d89b6af450cec8f7" providerId="LiveId" clId="{BAF09E68-2D0C-4D21-89D4-9B3A52D82A25}" dt="2021-12-21T11:34:11.788" v="207" actId="1076"/>
          <ac:cxnSpMkLst>
            <pc:docMk/>
            <pc:sldMk cId="8379924" sldId="409"/>
            <ac:cxnSpMk id="25" creationId="{FDE5AA4A-AB00-4671-AA8D-8675E92F82DF}"/>
          </ac:cxnSpMkLst>
        </pc:cxnChg>
      </pc:sldChg>
      <pc:sldChg chg="addSp delSp modSp add mod">
        <pc:chgData name="Erick Arostegui Cunza" userId="d89b6af450cec8f7" providerId="LiveId" clId="{BAF09E68-2D0C-4D21-89D4-9B3A52D82A25}" dt="2021-12-21T11:34:57.172" v="214" actId="1076"/>
        <pc:sldMkLst>
          <pc:docMk/>
          <pc:sldMk cId="1784289677" sldId="410"/>
        </pc:sldMkLst>
        <pc:spChg chg="mod">
          <ac:chgData name="Erick Arostegui Cunza" userId="d89b6af450cec8f7" providerId="LiveId" clId="{BAF09E68-2D0C-4D21-89D4-9B3A52D82A25}" dt="2021-12-21T11:34:47.808" v="212"/>
          <ac:spMkLst>
            <pc:docMk/>
            <pc:sldMk cId="1784289677" sldId="410"/>
            <ac:spMk id="19" creationId="{F4C68E02-4375-46AC-9C98-708C66F1326B}"/>
          </ac:spMkLst>
        </pc:spChg>
        <pc:spChg chg="del">
          <ac:chgData name="Erick Arostegui Cunza" userId="d89b6af450cec8f7" providerId="LiveId" clId="{BAF09E68-2D0C-4D21-89D4-9B3A52D82A25}" dt="2021-12-21T11:34:36.643" v="211" actId="478"/>
          <ac:spMkLst>
            <pc:docMk/>
            <pc:sldMk cId="1784289677" sldId="410"/>
            <ac:spMk id="23" creationId="{1A0A58B0-0DC5-4E78-9AC7-94B2EEB3AAD7}"/>
          </ac:spMkLst>
        </pc:spChg>
        <pc:spChg chg="del">
          <ac:chgData name="Erick Arostegui Cunza" userId="d89b6af450cec8f7" providerId="LiveId" clId="{BAF09E68-2D0C-4D21-89D4-9B3A52D82A25}" dt="2021-12-21T11:34:29.956" v="209" actId="478"/>
          <ac:spMkLst>
            <pc:docMk/>
            <pc:sldMk cId="1784289677" sldId="410"/>
            <ac:spMk id="24" creationId="{229C4AB2-2001-4D2A-BF97-2F08CDA25CA7}"/>
          </ac:spMkLst>
        </pc:spChg>
        <pc:picChg chg="add mod">
          <ac:chgData name="Erick Arostegui Cunza" userId="d89b6af450cec8f7" providerId="LiveId" clId="{BAF09E68-2D0C-4D21-89D4-9B3A52D82A25}" dt="2021-12-21T11:34:57.172" v="214" actId="1076"/>
          <ac:picMkLst>
            <pc:docMk/>
            <pc:sldMk cId="1784289677" sldId="410"/>
            <ac:picMk id="10" creationId="{1574C887-34E4-4D00-9239-D4128D21A4DA}"/>
          </ac:picMkLst>
        </pc:picChg>
        <pc:cxnChg chg="del">
          <ac:chgData name="Erick Arostegui Cunza" userId="d89b6af450cec8f7" providerId="LiveId" clId="{BAF09E68-2D0C-4D21-89D4-9B3A52D82A25}" dt="2021-12-21T11:34:34.645" v="210" actId="478"/>
          <ac:cxnSpMkLst>
            <pc:docMk/>
            <pc:sldMk cId="1784289677" sldId="410"/>
            <ac:cxnSpMk id="25" creationId="{FDE5AA4A-AB00-4671-AA8D-8675E92F82DF}"/>
          </ac:cxnSpMkLst>
        </pc:cxnChg>
      </pc:sldChg>
      <pc:sldChg chg="addSp delSp modSp add mod">
        <pc:chgData name="Erick Arostegui Cunza" userId="d89b6af450cec8f7" providerId="LiveId" clId="{BAF09E68-2D0C-4D21-89D4-9B3A52D82A25}" dt="2021-12-21T11:35:45.921" v="219" actId="1076"/>
        <pc:sldMkLst>
          <pc:docMk/>
          <pc:sldMk cId="3480329798" sldId="411"/>
        </pc:sldMkLst>
        <pc:spChg chg="add mod">
          <ac:chgData name="Erick Arostegui Cunza" userId="d89b6af450cec8f7" providerId="LiveId" clId="{BAF09E68-2D0C-4D21-89D4-9B3A52D82A25}" dt="2021-12-21T11:35:45.921" v="219" actId="1076"/>
          <ac:spMkLst>
            <pc:docMk/>
            <pc:sldMk cId="3480329798" sldId="411"/>
            <ac:spMk id="7" creationId="{034915EF-BFAF-491A-9E62-342BC5376E41}"/>
          </ac:spMkLst>
        </pc:spChg>
        <pc:spChg chg="add mod">
          <ac:chgData name="Erick Arostegui Cunza" userId="d89b6af450cec8f7" providerId="LiveId" clId="{BAF09E68-2D0C-4D21-89D4-9B3A52D82A25}" dt="2021-12-21T11:35:45.921" v="219" actId="1076"/>
          <ac:spMkLst>
            <pc:docMk/>
            <pc:sldMk cId="3480329798" sldId="411"/>
            <ac:spMk id="8" creationId="{5B8374C4-2DB6-4911-B164-385E8953B3A9}"/>
          </ac:spMkLst>
        </pc:spChg>
        <pc:spChg chg="add mod">
          <ac:chgData name="Erick Arostegui Cunza" userId="d89b6af450cec8f7" providerId="LiveId" clId="{BAF09E68-2D0C-4D21-89D4-9B3A52D82A25}" dt="2021-12-21T11:35:45.921" v="219" actId="1076"/>
          <ac:spMkLst>
            <pc:docMk/>
            <pc:sldMk cId="3480329798" sldId="411"/>
            <ac:spMk id="11" creationId="{6D9629A9-80B3-4981-97AD-716AFC2F711D}"/>
          </ac:spMkLst>
        </pc:spChg>
        <pc:spChg chg="add mod">
          <ac:chgData name="Erick Arostegui Cunza" userId="d89b6af450cec8f7" providerId="LiveId" clId="{BAF09E68-2D0C-4D21-89D4-9B3A52D82A25}" dt="2021-12-21T11:35:45.921" v="219" actId="1076"/>
          <ac:spMkLst>
            <pc:docMk/>
            <pc:sldMk cId="3480329798" sldId="411"/>
            <ac:spMk id="12" creationId="{B361B6C0-9F34-4CA7-AC1A-39DB070F8DD1}"/>
          </ac:spMkLst>
        </pc:spChg>
        <pc:spChg chg="add mod">
          <ac:chgData name="Erick Arostegui Cunza" userId="d89b6af450cec8f7" providerId="LiveId" clId="{BAF09E68-2D0C-4D21-89D4-9B3A52D82A25}" dt="2021-12-21T11:35:45.921" v="219" actId="1076"/>
          <ac:spMkLst>
            <pc:docMk/>
            <pc:sldMk cId="3480329798" sldId="411"/>
            <ac:spMk id="13" creationId="{D2D831B0-2108-4D99-83B4-F00CA10EC9B7}"/>
          </ac:spMkLst>
        </pc:spChg>
        <pc:spChg chg="add mod">
          <ac:chgData name="Erick Arostegui Cunza" userId="d89b6af450cec8f7" providerId="LiveId" clId="{BAF09E68-2D0C-4D21-89D4-9B3A52D82A25}" dt="2021-12-21T11:35:45.921" v="219" actId="1076"/>
          <ac:spMkLst>
            <pc:docMk/>
            <pc:sldMk cId="3480329798" sldId="411"/>
            <ac:spMk id="15" creationId="{8E704282-6520-4E8B-A6A4-3E50E6A018C8}"/>
          </ac:spMkLst>
        </pc:spChg>
        <pc:spChg chg="add mod">
          <ac:chgData name="Erick Arostegui Cunza" userId="d89b6af450cec8f7" providerId="LiveId" clId="{BAF09E68-2D0C-4D21-89D4-9B3A52D82A25}" dt="2021-12-21T11:35:45.921" v="219" actId="1076"/>
          <ac:spMkLst>
            <pc:docMk/>
            <pc:sldMk cId="3480329798" sldId="411"/>
            <ac:spMk id="16" creationId="{B2435B67-711D-448C-9C10-543553C9BD56}"/>
          </ac:spMkLst>
        </pc:spChg>
        <pc:spChg chg="mod">
          <ac:chgData name="Erick Arostegui Cunza" userId="d89b6af450cec8f7" providerId="LiveId" clId="{BAF09E68-2D0C-4D21-89D4-9B3A52D82A25}" dt="2021-12-21T11:35:30.339" v="216"/>
          <ac:spMkLst>
            <pc:docMk/>
            <pc:sldMk cId="3480329798" sldId="411"/>
            <ac:spMk id="19" creationId="{F4C68E02-4375-46AC-9C98-708C66F1326B}"/>
          </ac:spMkLst>
        </pc:spChg>
        <pc:picChg chg="del">
          <ac:chgData name="Erick Arostegui Cunza" userId="d89b6af450cec8f7" providerId="LiveId" clId="{BAF09E68-2D0C-4D21-89D4-9B3A52D82A25}" dt="2021-12-21T11:35:38.909" v="217" actId="478"/>
          <ac:picMkLst>
            <pc:docMk/>
            <pc:sldMk cId="3480329798" sldId="411"/>
            <ac:picMk id="10" creationId="{1574C887-34E4-4D00-9239-D4128D21A4DA}"/>
          </ac:picMkLst>
        </pc:picChg>
      </pc:sldChg>
      <pc:sldChg chg="addSp delSp modSp add mod">
        <pc:chgData name="Erick Arostegui Cunza" userId="d89b6af450cec8f7" providerId="LiveId" clId="{BAF09E68-2D0C-4D21-89D4-9B3A52D82A25}" dt="2021-12-21T11:38:12.048" v="253" actId="20577"/>
        <pc:sldMkLst>
          <pc:docMk/>
          <pc:sldMk cId="3774243249" sldId="412"/>
        </pc:sldMkLst>
        <pc:spChg chg="del">
          <ac:chgData name="Erick Arostegui Cunza" userId="d89b6af450cec8f7" providerId="LiveId" clId="{BAF09E68-2D0C-4D21-89D4-9B3A52D82A25}" dt="2021-12-21T11:36:34.692" v="221" actId="478"/>
          <ac:spMkLst>
            <pc:docMk/>
            <pc:sldMk cId="3774243249" sldId="412"/>
            <ac:spMk id="38" creationId="{1AADDCF4-445F-4410-B1A1-1D52D03F7072}"/>
          </ac:spMkLst>
        </pc:spChg>
        <pc:spChg chg="del">
          <ac:chgData name="Erick Arostegui Cunza" userId="d89b6af450cec8f7" providerId="LiveId" clId="{BAF09E68-2D0C-4D21-89D4-9B3A52D82A25}" dt="2021-12-21T11:36:34.692" v="221" actId="478"/>
          <ac:spMkLst>
            <pc:docMk/>
            <pc:sldMk cId="3774243249" sldId="412"/>
            <ac:spMk id="39" creationId="{B3EBEA75-856D-4FA9-85A8-AAC0F4415B9E}"/>
          </ac:spMkLst>
        </pc:spChg>
        <pc:spChg chg="del">
          <ac:chgData name="Erick Arostegui Cunza" userId="d89b6af450cec8f7" providerId="LiveId" clId="{BAF09E68-2D0C-4D21-89D4-9B3A52D82A25}" dt="2021-12-21T11:36:34.692" v="221" actId="478"/>
          <ac:spMkLst>
            <pc:docMk/>
            <pc:sldMk cId="3774243249" sldId="412"/>
            <ac:spMk id="40" creationId="{537DCBAC-45FD-4D3F-84E2-054D5D9F1600}"/>
          </ac:spMkLst>
        </pc:spChg>
        <pc:spChg chg="del">
          <ac:chgData name="Erick Arostegui Cunza" userId="d89b6af450cec8f7" providerId="LiveId" clId="{BAF09E68-2D0C-4D21-89D4-9B3A52D82A25}" dt="2021-12-21T11:36:34.692" v="221" actId="478"/>
          <ac:spMkLst>
            <pc:docMk/>
            <pc:sldMk cId="3774243249" sldId="412"/>
            <ac:spMk id="41" creationId="{0998BC4C-DFAB-4A51-8599-D4038C835298}"/>
          </ac:spMkLst>
        </pc:spChg>
        <pc:spChg chg="del">
          <ac:chgData name="Erick Arostegui Cunza" userId="d89b6af450cec8f7" providerId="LiveId" clId="{BAF09E68-2D0C-4D21-89D4-9B3A52D82A25}" dt="2021-12-21T11:36:34.692" v="221" actId="478"/>
          <ac:spMkLst>
            <pc:docMk/>
            <pc:sldMk cId="3774243249" sldId="412"/>
            <ac:spMk id="42" creationId="{E0604AF1-5EE4-4EA7-A77C-F55A392D7943}"/>
          </ac:spMkLst>
        </pc:spChg>
        <pc:spChg chg="del">
          <ac:chgData name="Erick Arostegui Cunza" userId="d89b6af450cec8f7" providerId="LiveId" clId="{BAF09E68-2D0C-4D21-89D4-9B3A52D82A25}" dt="2021-12-21T11:36:34.692" v="221" actId="478"/>
          <ac:spMkLst>
            <pc:docMk/>
            <pc:sldMk cId="3774243249" sldId="412"/>
            <ac:spMk id="43" creationId="{399D80B6-1A4B-4DF1-A558-00213FF8727D}"/>
          </ac:spMkLst>
        </pc:spChg>
        <pc:spChg chg="del">
          <ac:chgData name="Erick Arostegui Cunza" userId="d89b6af450cec8f7" providerId="LiveId" clId="{BAF09E68-2D0C-4D21-89D4-9B3A52D82A25}" dt="2021-12-21T11:36:34.692" v="221" actId="478"/>
          <ac:spMkLst>
            <pc:docMk/>
            <pc:sldMk cId="3774243249" sldId="412"/>
            <ac:spMk id="44" creationId="{9357C398-D737-413C-9650-5D5E6C4FB747}"/>
          </ac:spMkLst>
        </pc:spChg>
        <pc:spChg chg="add mod">
          <ac:chgData name="Erick Arostegui Cunza" userId="d89b6af450cec8f7" providerId="LiveId" clId="{BAF09E68-2D0C-4D21-89D4-9B3A52D82A25}" dt="2021-12-21T11:37:56.400" v="248" actId="20577"/>
          <ac:spMkLst>
            <pc:docMk/>
            <pc:sldMk cId="3774243249" sldId="412"/>
            <ac:spMk id="45" creationId="{64901872-7140-44E3-8861-0FA682B3D4F1}"/>
          </ac:spMkLst>
        </pc:spChg>
        <pc:spChg chg="add mod">
          <ac:chgData name="Erick Arostegui Cunza" userId="d89b6af450cec8f7" providerId="LiveId" clId="{BAF09E68-2D0C-4D21-89D4-9B3A52D82A25}" dt="2021-12-21T11:38:12.048" v="253" actId="20577"/>
          <ac:spMkLst>
            <pc:docMk/>
            <pc:sldMk cId="3774243249" sldId="412"/>
            <ac:spMk id="46" creationId="{8472388B-21F5-49E0-B6BC-F83C1F4A960A}"/>
          </ac:spMkLst>
        </pc:spChg>
        <pc:spChg chg="add mod">
          <ac:chgData name="Erick Arostegui Cunza" userId="d89b6af450cec8f7" providerId="LiveId" clId="{BAF09E68-2D0C-4D21-89D4-9B3A52D82A25}" dt="2021-12-21T11:37:18.819" v="229" actId="1076"/>
          <ac:spMkLst>
            <pc:docMk/>
            <pc:sldMk cId="3774243249" sldId="412"/>
            <ac:spMk id="47" creationId="{D0D47E3C-E080-440A-9303-E8673B0C9EB5}"/>
          </ac:spMkLst>
        </pc:spChg>
        <pc:grpChg chg="del">
          <ac:chgData name="Erick Arostegui Cunza" userId="d89b6af450cec8f7" providerId="LiveId" clId="{BAF09E68-2D0C-4D21-89D4-9B3A52D82A25}" dt="2021-12-21T11:36:34.692" v="221" actId="478"/>
          <ac:grpSpMkLst>
            <pc:docMk/>
            <pc:sldMk cId="3774243249" sldId="412"/>
            <ac:grpSpMk id="7" creationId="{03578ABD-6F82-4527-9376-F0D57B0695F0}"/>
          </ac:grpSpMkLst>
        </pc:grpChg>
        <pc:grpChg chg="del">
          <ac:chgData name="Erick Arostegui Cunza" userId="d89b6af450cec8f7" providerId="LiveId" clId="{BAF09E68-2D0C-4D21-89D4-9B3A52D82A25}" dt="2021-12-21T11:36:34.692" v="221" actId="478"/>
          <ac:grpSpMkLst>
            <pc:docMk/>
            <pc:sldMk cId="3774243249" sldId="412"/>
            <ac:grpSpMk id="20" creationId="{789B6906-2211-460F-9B3D-9C15BCFF82F5}"/>
          </ac:grpSpMkLst>
        </pc:grpChg>
        <pc:grpChg chg="del">
          <ac:chgData name="Erick Arostegui Cunza" userId="d89b6af450cec8f7" providerId="LiveId" clId="{BAF09E68-2D0C-4D21-89D4-9B3A52D82A25}" dt="2021-12-21T11:36:34.692" v="221" actId="478"/>
          <ac:grpSpMkLst>
            <pc:docMk/>
            <pc:sldMk cId="3774243249" sldId="412"/>
            <ac:grpSpMk id="29" creationId="{7CBDBD17-5876-4447-B68E-0BF032B616D3}"/>
          </ac:grpSpMkLst>
        </pc:grpChg>
      </pc:sldChg>
      <pc:sldChg chg="addSp delSp modSp add mod">
        <pc:chgData name="Erick Arostegui Cunza" userId="d89b6af450cec8f7" providerId="LiveId" clId="{BAF09E68-2D0C-4D21-89D4-9B3A52D82A25}" dt="2021-12-21T15:22:49.293" v="483" actId="313"/>
        <pc:sldMkLst>
          <pc:docMk/>
          <pc:sldMk cId="2285931861" sldId="413"/>
        </pc:sldMkLst>
        <pc:spChg chg="del">
          <ac:chgData name="Erick Arostegui Cunza" userId="d89b6af450cec8f7" providerId="LiveId" clId="{BAF09E68-2D0C-4D21-89D4-9B3A52D82A25}" dt="2021-12-21T11:44:53.570" v="256" actId="478"/>
          <ac:spMkLst>
            <pc:docMk/>
            <pc:sldMk cId="2285931861" sldId="413"/>
            <ac:spMk id="7" creationId="{034915EF-BFAF-491A-9E62-342BC5376E41}"/>
          </ac:spMkLst>
        </pc:spChg>
        <pc:spChg chg="del">
          <ac:chgData name="Erick Arostegui Cunza" userId="d89b6af450cec8f7" providerId="LiveId" clId="{BAF09E68-2D0C-4D21-89D4-9B3A52D82A25}" dt="2021-12-21T11:44:53.570" v="256" actId="478"/>
          <ac:spMkLst>
            <pc:docMk/>
            <pc:sldMk cId="2285931861" sldId="413"/>
            <ac:spMk id="8" creationId="{5B8374C4-2DB6-4911-B164-385E8953B3A9}"/>
          </ac:spMkLst>
        </pc:spChg>
        <pc:spChg chg="mod">
          <ac:chgData name="Erick Arostegui Cunza" userId="d89b6af450cec8f7" providerId="LiveId" clId="{BAF09E68-2D0C-4D21-89D4-9B3A52D82A25}" dt="2021-12-21T15:22:36.360" v="468"/>
          <ac:spMkLst>
            <pc:docMk/>
            <pc:sldMk cId="2285931861" sldId="413"/>
            <ac:spMk id="9" creationId="{56C889CB-F393-4BCE-A5E8-AA9AC2D328BD}"/>
          </ac:spMkLst>
        </pc:spChg>
        <pc:spChg chg="del">
          <ac:chgData name="Erick Arostegui Cunza" userId="d89b6af450cec8f7" providerId="LiveId" clId="{BAF09E68-2D0C-4D21-89D4-9B3A52D82A25}" dt="2021-12-21T11:44:53.570" v="256" actId="478"/>
          <ac:spMkLst>
            <pc:docMk/>
            <pc:sldMk cId="2285931861" sldId="413"/>
            <ac:spMk id="11" creationId="{6D9629A9-80B3-4981-97AD-716AFC2F711D}"/>
          </ac:spMkLst>
        </pc:spChg>
        <pc:spChg chg="del">
          <ac:chgData name="Erick Arostegui Cunza" userId="d89b6af450cec8f7" providerId="LiveId" clId="{BAF09E68-2D0C-4D21-89D4-9B3A52D82A25}" dt="2021-12-21T11:44:53.570" v="256" actId="478"/>
          <ac:spMkLst>
            <pc:docMk/>
            <pc:sldMk cId="2285931861" sldId="413"/>
            <ac:spMk id="12" creationId="{B361B6C0-9F34-4CA7-AC1A-39DB070F8DD1}"/>
          </ac:spMkLst>
        </pc:spChg>
        <pc:spChg chg="del">
          <ac:chgData name="Erick Arostegui Cunza" userId="d89b6af450cec8f7" providerId="LiveId" clId="{BAF09E68-2D0C-4D21-89D4-9B3A52D82A25}" dt="2021-12-21T11:44:53.570" v="256" actId="478"/>
          <ac:spMkLst>
            <pc:docMk/>
            <pc:sldMk cId="2285931861" sldId="413"/>
            <ac:spMk id="13" creationId="{D2D831B0-2108-4D99-83B4-F00CA10EC9B7}"/>
          </ac:spMkLst>
        </pc:spChg>
        <pc:spChg chg="del">
          <ac:chgData name="Erick Arostegui Cunza" userId="d89b6af450cec8f7" providerId="LiveId" clId="{BAF09E68-2D0C-4D21-89D4-9B3A52D82A25}" dt="2021-12-21T11:44:53.570" v="256" actId="478"/>
          <ac:spMkLst>
            <pc:docMk/>
            <pc:sldMk cId="2285931861" sldId="413"/>
            <ac:spMk id="15" creationId="{8E704282-6520-4E8B-A6A4-3E50E6A018C8}"/>
          </ac:spMkLst>
        </pc:spChg>
        <pc:spChg chg="del">
          <ac:chgData name="Erick Arostegui Cunza" userId="d89b6af450cec8f7" providerId="LiveId" clId="{BAF09E68-2D0C-4D21-89D4-9B3A52D82A25}" dt="2021-12-21T11:44:53.570" v="256" actId="478"/>
          <ac:spMkLst>
            <pc:docMk/>
            <pc:sldMk cId="2285931861" sldId="413"/>
            <ac:spMk id="16" creationId="{B2435B67-711D-448C-9C10-543553C9BD56}"/>
          </ac:spMkLst>
        </pc:spChg>
        <pc:spChg chg="add mod">
          <ac:chgData name="Erick Arostegui Cunza" userId="d89b6af450cec8f7" providerId="LiveId" clId="{BAF09E68-2D0C-4D21-89D4-9B3A52D82A25}" dt="2021-12-21T11:48:41.362" v="273" actId="1076"/>
          <ac:spMkLst>
            <pc:docMk/>
            <pc:sldMk cId="2285931861" sldId="413"/>
            <ac:spMk id="17" creationId="{C1B340B0-56D1-4BBD-96B0-94B9A66C71C1}"/>
          </ac:spMkLst>
        </pc:spChg>
        <pc:spChg chg="mod">
          <ac:chgData name="Erick Arostegui Cunza" userId="d89b6af450cec8f7" providerId="LiveId" clId="{BAF09E68-2D0C-4D21-89D4-9B3A52D82A25}" dt="2021-12-21T15:22:49.293" v="483" actId="313"/>
          <ac:spMkLst>
            <pc:docMk/>
            <pc:sldMk cId="2285931861" sldId="413"/>
            <ac:spMk id="19" creationId="{F4C68E02-4375-46AC-9C98-708C66F1326B}"/>
          </ac:spMkLst>
        </pc:spChg>
      </pc:sldChg>
      <pc:sldChg chg="addSp delSp modSp add mod">
        <pc:chgData name="Erick Arostegui Cunza" userId="d89b6af450cec8f7" providerId="LiveId" clId="{BAF09E68-2D0C-4D21-89D4-9B3A52D82A25}" dt="2021-12-21T15:23:11.244" v="495" actId="20577"/>
        <pc:sldMkLst>
          <pc:docMk/>
          <pc:sldMk cId="2401128515" sldId="414"/>
        </pc:sldMkLst>
        <pc:spChg chg="add mod">
          <ac:chgData name="Erick Arostegui Cunza" userId="d89b6af450cec8f7" providerId="LiveId" clId="{BAF09E68-2D0C-4D21-89D4-9B3A52D82A25}" dt="2021-12-21T15:10:07.967" v="444" actId="13822"/>
          <ac:spMkLst>
            <pc:docMk/>
            <pc:sldMk cId="2401128515" sldId="414"/>
            <ac:spMk id="3" creationId="{F35465F7-714C-49A0-9B48-D426B43CDD73}"/>
          </ac:spMkLst>
        </pc:spChg>
        <pc:spChg chg="add mod">
          <ac:chgData name="Erick Arostegui Cunza" userId="d89b6af450cec8f7" providerId="LiveId" clId="{BAF09E68-2D0C-4D21-89D4-9B3A52D82A25}" dt="2021-12-21T15:10:03.558" v="443" actId="13822"/>
          <ac:spMkLst>
            <pc:docMk/>
            <pc:sldMk cId="2401128515" sldId="414"/>
            <ac:spMk id="4" creationId="{C0900198-3FC4-4C8F-8F6C-DA118BEEE020}"/>
          </ac:spMkLst>
        </pc:spChg>
        <pc:spChg chg="add mod">
          <ac:chgData name="Erick Arostegui Cunza" userId="d89b6af450cec8f7" providerId="LiveId" clId="{BAF09E68-2D0C-4D21-89D4-9B3A52D82A25}" dt="2021-12-21T15:09:47.558" v="442" actId="207"/>
          <ac:spMkLst>
            <pc:docMk/>
            <pc:sldMk cId="2401128515" sldId="414"/>
            <ac:spMk id="5" creationId="{9D06D9AE-92FD-4F0F-82D8-4AD2B0796F1D}"/>
          </ac:spMkLst>
        </pc:spChg>
        <pc:spChg chg="add mod">
          <ac:chgData name="Erick Arostegui Cunza" userId="d89b6af450cec8f7" providerId="LiveId" clId="{BAF09E68-2D0C-4D21-89D4-9B3A52D82A25}" dt="2021-12-21T13:26:25.774" v="354" actId="1076"/>
          <ac:spMkLst>
            <pc:docMk/>
            <pc:sldMk cId="2401128515" sldId="414"/>
            <ac:spMk id="8" creationId="{06D41774-291B-48A3-9D16-9D7EF4B69D1C}"/>
          </ac:spMkLst>
        </pc:spChg>
        <pc:spChg chg="mod">
          <ac:chgData name="Erick Arostegui Cunza" userId="d89b6af450cec8f7" providerId="LiveId" clId="{BAF09E68-2D0C-4D21-89D4-9B3A52D82A25}" dt="2021-12-21T15:23:02.995" v="484"/>
          <ac:spMkLst>
            <pc:docMk/>
            <pc:sldMk cId="2401128515" sldId="414"/>
            <ac:spMk id="9" creationId="{56C889CB-F393-4BCE-A5E8-AA9AC2D328BD}"/>
          </ac:spMkLst>
        </pc:spChg>
        <pc:spChg chg="add mod">
          <ac:chgData name="Erick Arostegui Cunza" userId="d89b6af450cec8f7" providerId="LiveId" clId="{BAF09E68-2D0C-4D21-89D4-9B3A52D82A25}" dt="2021-12-21T15:10:03.558" v="443" actId="13822"/>
          <ac:spMkLst>
            <pc:docMk/>
            <pc:sldMk cId="2401128515" sldId="414"/>
            <ac:spMk id="11" creationId="{1BE5A748-C3C4-4545-B994-4679C71A65C2}"/>
          </ac:spMkLst>
        </pc:spChg>
        <pc:spChg chg="add mod">
          <ac:chgData name="Erick Arostegui Cunza" userId="d89b6af450cec8f7" providerId="LiveId" clId="{BAF09E68-2D0C-4D21-89D4-9B3A52D82A25}" dt="2021-12-21T15:10:03.558" v="443" actId="13822"/>
          <ac:spMkLst>
            <pc:docMk/>
            <pc:sldMk cId="2401128515" sldId="414"/>
            <ac:spMk id="12" creationId="{0EE23089-68CB-4F86-92AB-862DEC3267DD}"/>
          </ac:spMkLst>
        </pc:spChg>
        <pc:spChg chg="del">
          <ac:chgData name="Erick Arostegui Cunza" userId="d89b6af450cec8f7" providerId="LiveId" clId="{BAF09E68-2D0C-4D21-89D4-9B3A52D82A25}" dt="2021-12-21T13:25:21.167" v="343" actId="478"/>
          <ac:spMkLst>
            <pc:docMk/>
            <pc:sldMk cId="2401128515" sldId="414"/>
            <ac:spMk id="17" creationId="{C1B340B0-56D1-4BBD-96B0-94B9A66C71C1}"/>
          </ac:spMkLst>
        </pc:spChg>
        <pc:spChg chg="mod">
          <ac:chgData name="Erick Arostegui Cunza" userId="d89b6af450cec8f7" providerId="LiveId" clId="{BAF09E68-2D0C-4D21-89D4-9B3A52D82A25}" dt="2021-12-21T15:23:11.244" v="495" actId="20577"/>
          <ac:spMkLst>
            <pc:docMk/>
            <pc:sldMk cId="2401128515" sldId="414"/>
            <ac:spMk id="19" creationId="{F4C68E02-4375-46AC-9C98-708C66F1326B}"/>
          </ac:spMkLst>
        </pc:spChg>
        <pc:cxnChg chg="add mod">
          <ac:chgData name="Erick Arostegui Cunza" userId="d89b6af450cec8f7" providerId="LiveId" clId="{BAF09E68-2D0C-4D21-89D4-9B3A52D82A25}" dt="2021-12-21T13:25:21.887" v="344"/>
          <ac:cxnSpMkLst>
            <pc:docMk/>
            <pc:sldMk cId="2401128515" sldId="414"/>
            <ac:cxnSpMk id="7" creationId="{8BA2A58C-E0AE-445A-8526-BB5CCCEA64A9}"/>
          </ac:cxnSpMkLst>
        </pc:cxnChg>
      </pc:sldChg>
      <pc:sldChg chg="addSp delSp modSp add mod">
        <pc:chgData name="Erick Arostegui Cunza" userId="d89b6af450cec8f7" providerId="LiveId" clId="{BAF09E68-2D0C-4D21-89D4-9B3A52D82A25}" dt="2021-12-21T11:54:44.556" v="304" actId="1076"/>
        <pc:sldMkLst>
          <pc:docMk/>
          <pc:sldMk cId="1745496539" sldId="415"/>
        </pc:sldMkLst>
        <pc:spChg chg="add mod">
          <ac:chgData name="Erick Arostegui Cunza" userId="d89b6af450cec8f7" providerId="LiveId" clId="{BAF09E68-2D0C-4D21-89D4-9B3A52D82A25}" dt="2021-12-21T11:52:33.873" v="288" actId="20577"/>
          <ac:spMkLst>
            <pc:docMk/>
            <pc:sldMk cId="1745496539" sldId="415"/>
            <ac:spMk id="11" creationId="{0FBE25FE-053B-4F12-A7FC-ED8A303F9056}"/>
          </ac:spMkLst>
        </pc:spChg>
        <pc:spChg chg="add mod">
          <ac:chgData name="Erick Arostegui Cunza" userId="d89b6af450cec8f7" providerId="LiveId" clId="{BAF09E68-2D0C-4D21-89D4-9B3A52D82A25}" dt="2021-12-21T11:53:29.743" v="295" actId="1076"/>
          <ac:spMkLst>
            <pc:docMk/>
            <pc:sldMk cId="1745496539" sldId="415"/>
            <ac:spMk id="12" creationId="{3C2F48EC-D3CA-40D6-8C40-1C3F900E3344}"/>
          </ac:spMkLst>
        </pc:spChg>
        <pc:spChg chg="del">
          <ac:chgData name="Erick Arostegui Cunza" userId="d89b6af450cec8f7" providerId="LiveId" clId="{BAF09E68-2D0C-4D21-89D4-9B3A52D82A25}" dt="2021-12-21T11:51:35.427" v="276" actId="478"/>
          <ac:spMkLst>
            <pc:docMk/>
            <pc:sldMk cId="1745496539" sldId="415"/>
            <ac:spMk id="45" creationId="{64901872-7140-44E3-8861-0FA682B3D4F1}"/>
          </ac:spMkLst>
        </pc:spChg>
        <pc:spChg chg="del">
          <ac:chgData name="Erick Arostegui Cunza" userId="d89b6af450cec8f7" providerId="LiveId" clId="{BAF09E68-2D0C-4D21-89D4-9B3A52D82A25}" dt="2021-12-21T11:51:37.209" v="277" actId="478"/>
          <ac:spMkLst>
            <pc:docMk/>
            <pc:sldMk cId="1745496539" sldId="415"/>
            <ac:spMk id="46" creationId="{8472388B-21F5-49E0-B6BC-F83C1F4A960A}"/>
          </ac:spMkLst>
        </pc:spChg>
        <pc:spChg chg="del">
          <ac:chgData name="Erick Arostegui Cunza" userId="d89b6af450cec8f7" providerId="LiveId" clId="{BAF09E68-2D0C-4D21-89D4-9B3A52D82A25}" dt="2021-12-21T11:51:40.104" v="278" actId="478"/>
          <ac:spMkLst>
            <pc:docMk/>
            <pc:sldMk cId="1745496539" sldId="415"/>
            <ac:spMk id="47" creationId="{D0D47E3C-E080-440A-9303-E8673B0C9EB5}"/>
          </ac:spMkLst>
        </pc:spChg>
        <pc:picChg chg="add del mod">
          <ac:chgData name="Erick Arostegui Cunza" userId="d89b6af450cec8f7" providerId="LiveId" clId="{BAF09E68-2D0C-4D21-89D4-9B3A52D82A25}" dt="2021-12-21T11:53:59.672" v="297" actId="931"/>
          <ac:picMkLst>
            <pc:docMk/>
            <pc:sldMk cId="1745496539" sldId="415"/>
            <ac:picMk id="4" creationId="{AFBFC704-F41C-4062-B432-34333F598D55}"/>
          </ac:picMkLst>
        </pc:picChg>
        <pc:picChg chg="add mod">
          <ac:chgData name="Erick Arostegui Cunza" userId="d89b6af450cec8f7" providerId="LiveId" clId="{BAF09E68-2D0C-4D21-89D4-9B3A52D82A25}" dt="2021-12-21T11:54:44.556" v="304" actId="1076"/>
          <ac:picMkLst>
            <pc:docMk/>
            <pc:sldMk cId="1745496539" sldId="415"/>
            <ac:picMk id="6" creationId="{14ED390A-D120-474E-B1A7-E7D61D0BCA0B}"/>
          </ac:picMkLst>
        </pc:picChg>
        <pc:cxnChg chg="add mod">
          <ac:chgData name="Erick Arostegui Cunza" userId="d89b6af450cec8f7" providerId="LiveId" clId="{BAF09E68-2D0C-4D21-89D4-9B3A52D82A25}" dt="2021-12-21T11:52:02.392" v="279"/>
          <ac:cxnSpMkLst>
            <pc:docMk/>
            <pc:sldMk cId="1745496539" sldId="415"/>
            <ac:cxnSpMk id="8" creationId="{F1D2832B-EB4B-43C5-8614-D1D5D9325A07}"/>
          </ac:cxnSpMkLst>
        </pc:cxnChg>
        <pc:cxnChg chg="add del mod">
          <ac:chgData name="Erick Arostegui Cunza" userId="d89b6af450cec8f7" providerId="LiveId" clId="{BAF09E68-2D0C-4D21-89D4-9B3A52D82A25}" dt="2021-12-21T11:52:09.561" v="281"/>
          <ac:cxnSpMkLst>
            <pc:docMk/>
            <pc:sldMk cId="1745496539" sldId="415"/>
            <ac:cxnSpMk id="10" creationId="{F3E94739-3445-4439-A4FF-1A42A0E52948}"/>
          </ac:cxnSpMkLst>
        </pc:cxnChg>
      </pc:sldChg>
      <pc:sldChg chg="addSp delSp modSp add mod">
        <pc:chgData name="Erick Arostegui Cunza" userId="d89b6af450cec8f7" providerId="LiveId" clId="{BAF09E68-2D0C-4D21-89D4-9B3A52D82A25}" dt="2021-12-21T11:57:03.993" v="330"/>
        <pc:sldMkLst>
          <pc:docMk/>
          <pc:sldMk cId="3362656169" sldId="416"/>
        </pc:sldMkLst>
        <pc:spChg chg="mod">
          <ac:chgData name="Erick Arostegui Cunza" userId="d89b6af450cec8f7" providerId="LiveId" clId="{BAF09E68-2D0C-4D21-89D4-9B3A52D82A25}" dt="2021-12-21T11:55:40.336" v="320" actId="20577"/>
          <ac:spMkLst>
            <pc:docMk/>
            <pc:sldMk cId="3362656169" sldId="416"/>
            <ac:spMk id="11" creationId="{0FBE25FE-053B-4F12-A7FC-ED8A303F9056}"/>
          </ac:spMkLst>
        </pc:spChg>
        <pc:spChg chg="mod">
          <ac:chgData name="Erick Arostegui Cunza" userId="d89b6af450cec8f7" providerId="LiveId" clId="{BAF09E68-2D0C-4D21-89D4-9B3A52D82A25}" dt="2021-12-21T11:55:51.510" v="321"/>
          <ac:spMkLst>
            <pc:docMk/>
            <pc:sldMk cId="3362656169" sldId="416"/>
            <ac:spMk id="12" creationId="{3C2F48EC-D3CA-40D6-8C40-1C3F900E3344}"/>
          </ac:spMkLst>
        </pc:spChg>
        <pc:picChg chg="add del mod">
          <ac:chgData name="Erick Arostegui Cunza" userId="d89b6af450cec8f7" providerId="LiveId" clId="{BAF09E68-2D0C-4D21-89D4-9B3A52D82A25}" dt="2021-12-21T11:56:37.471" v="326" actId="21"/>
          <ac:picMkLst>
            <pc:docMk/>
            <pc:sldMk cId="3362656169" sldId="416"/>
            <ac:picMk id="4" creationId="{261BF67A-836D-409F-8279-830D40DFC83E}"/>
          </ac:picMkLst>
        </pc:picChg>
        <pc:picChg chg="del">
          <ac:chgData name="Erick Arostegui Cunza" userId="d89b6af450cec8f7" providerId="LiveId" clId="{BAF09E68-2D0C-4D21-89D4-9B3A52D82A25}" dt="2021-12-21T11:56:39.115" v="327" actId="478"/>
          <ac:picMkLst>
            <pc:docMk/>
            <pc:sldMk cId="3362656169" sldId="416"/>
            <ac:picMk id="6" creationId="{14ED390A-D120-474E-B1A7-E7D61D0BCA0B}"/>
          </ac:picMkLst>
        </pc:picChg>
        <pc:picChg chg="add mod">
          <ac:chgData name="Erick Arostegui Cunza" userId="d89b6af450cec8f7" providerId="LiveId" clId="{BAF09E68-2D0C-4D21-89D4-9B3A52D82A25}" dt="2021-12-21T11:56:39.496" v="328"/>
          <ac:picMkLst>
            <pc:docMk/>
            <pc:sldMk cId="3362656169" sldId="416"/>
            <ac:picMk id="13" creationId="{83F5D679-D224-4B97-96F2-F40FA08070CF}"/>
          </ac:picMkLst>
        </pc:picChg>
        <pc:picChg chg="add del mod">
          <ac:chgData name="Erick Arostegui Cunza" userId="d89b6af450cec8f7" providerId="LiveId" clId="{BAF09E68-2D0C-4D21-89D4-9B3A52D82A25}" dt="2021-12-21T11:57:03.993" v="330"/>
          <ac:picMkLst>
            <pc:docMk/>
            <pc:sldMk cId="3362656169" sldId="416"/>
            <ac:picMk id="15" creationId="{6D917707-BCDA-4925-AA53-902C6F994620}"/>
          </ac:picMkLst>
        </pc:picChg>
      </pc:sldChg>
      <pc:sldChg chg="addSp delSp modSp add mod">
        <pc:chgData name="Erick Arostegui Cunza" userId="d89b6af450cec8f7" providerId="LiveId" clId="{BAF09E68-2D0C-4D21-89D4-9B3A52D82A25}" dt="2021-12-21T11:58:35.251" v="342" actId="1038"/>
        <pc:sldMkLst>
          <pc:docMk/>
          <pc:sldMk cId="1427308357" sldId="417"/>
        </pc:sldMkLst>
        <pc:spChg chg="mod">
          <ac:chgData name="Erick Arostegui Cunza" userId="d89b6af450cec8f7" providerId="LiveId" clId="{BAF09E68-2D0C-4D21-89D4-9B3A52D82A25}" dt="2021-12-21T11:57:21.667" v="332"/>
          <ac:spMkLst>
            <pc:docMk/>
            <pc:sldMk cId="1427308357" sldId="417"/>
            <ac:spMk id="11" creationId="{0FBE25FE-053B-4F12-A7FC-ED8A303F9056}"/>
          </ac:spMkLst>
        </pc:spChg>
        <pc:spChg chg="mod">
          <ac:chgData name="Erick Arostegui Cunza" userId="d89b6af450cec8f7" providerId="LiveId" clId="{BAF09E68-2D0C-4D21-89D4-9B3A52D82A25}" dt="2021-12-21T11:57:39.486" v="334" actId="1076"/>
          <ac:spMkLst>
            <pc:docMk/>
            <pc:sldMk cId="1427308357" sldId="417"/>
            <ac:spMk id="12" creationId="{3C2F48EC-D3CA-40D6-8C40-1C3F900E3344}"/>
          </ac:spMkLst>
        </pc:spChg>
        <pc:picChg chg="add mod">
          <ac:chgData name="Erick Arostegui Cunza" userId="d89b6af450cec8f7" providerId="LiveId" clId="{BAF09E68-2D0C-4D21-89D4-9B3A52D82A25}" dt="2021-12-21T11:58:35.251" v="342" actId="1038"/>
          <ac:picMkLst>
            <pc:docMk/>
            <pc:sldMk cId="1427308357" sldId="417"/>
            <ac:picMk id="4" creationId="{1EB73482-1F7D-4032-97DC-7249512F9A7B}"/>
          </ac:picMkLst>
        </pc:picChg>
        <pc:picChg chg="del">
          <ac:chgData name="Erick Arostegui Cunza" userId="d89b6af450cec8f7" providerId="LiveId" clId="{BAF09E68-2D0C-4D21-89D4-9B3A52D82A25}" dt="2021-12-21T11:57:44.539" v="335" actId="478"/>
          <ac:picMkLst>
            <pc:docMk/>
            <pc:sldMk cId="1427308357" sldId="417"/>
            <ac:picMk id="13" creationId="{83F5D679-D224-4B97-96F2-F40FA08070CF}"/>
          </ac:picMkLst>
        </pc:picChg>
      </pc:sldChg>
      <pc:sldChg chg="addSp delSp modSp add mod">
        <pc:chgData name="Erick Arostegui Cunza" userId="d89b6af450cec8f7" providerId="LiveId" clId="{BAF09E68-2D0C-4D21-89D4-9B3A52D82A25}" dt="2021-12-21T15:23:29.865" v="504" actId="20577"/>
        <pc:sldMkLst>
          <pc:docMk/>
          <pc:sldMk cId="3639014149" sldId="418"/>
        </pc:sldMkLst>
        <pc:spChg chg="del">
          <ac:chgData name="Erick Arostegui Cunza" userId="d89b6af450cec8f7" providerId="LiveId" clId="{BAF09E68-2D0C-4D21-89D4-9B3A52D82A25}" dt="2021-12-21T15:12:48.640" v="455" actId="478"/>
          <ac:spMkLst>
            <pc:docMk/>
            <pc:sldMk cId="3639014149" sldId="418"/>
            <ac:spMk id="3" creationId="{F35465F7-714C-49A0-9B48-D426B43CDD73}"/>
          </ac:spMkLst>
        </pc:spChg>
        <pc:spChg chg="del">
          <ac:chgData name="Erick Arostegui Cunza" userId="d89b6af450cec8f7" providerId="LiveId" clId="{BAF09E68-2D0C-4D21-89D4-9B3A52D82A25}" dt="2021-12-21T15:12:48.640" v="455" actId="478"/>
          <ac:spMkLst>
            <pc:docMk/>
            <pc:sldMk cId="3639014149" sldId="418"/>
            <ac:spMk id="4" creationId="{C0900198-3FC4-4C8F-8F6C-DA118BEEE020}"/>
          </ac:spMkLst>
        </pc:spChg>
        <pc:spChg chg="del">
          <ac:chgData name="Erick Arostegui Cunza" userId="d89b6af450cec8f7" providerId="LiveId" clId="{BAF09E68-2D0C-4D21-89D4-9B3A52D82A25}" dt="2021-12-21T15:12:48.640" v="455" actId="478"/>
          <ac:spMkLst>
            <pc:docMk/>
            <pc:sldMk cId="3639014149" sldId="418"/>
            <ac:spMk id="5" creationId="{9D06D9AE-92FD-4F0F-82D8-4AD2B0796F1D}"/>
          </ac:spMkLst>
        </pc:spChg>
        <pc:spChg chg="mod">
          <ac:chgData name="Erick Arostegui Cunza" userId="d89b6af450cec8f7" providerId="LiveId" clId="{BAF09E68-2D0C-4D21-89D4-9B3A52D82A25}" dt="2021-12-21T15:11:36.355" v="454" actId="20577"/>
          <ac:spMkLst>
            <pc:docMk/>
            <pc:sldMk cId="3639014149" sldId="418"/>
            <ac:spMk id="8" creationId="{06D41774-291B-48A3-9D16-9D7EF4B69D1C}"/>
          </ac:spMkLst>
        </pc:spChg>
        <pc:spChg chg="del">
          <ac:chgData name="Erick Arostegui Cunza" userId="d89b6af450cec8f7" providerId="LiveId" clId="{BAF09E68-2D0C-4D21-89D4-9B3A52D82A25}" dt="2021-12-21T15:12:48.640" v="455" actId="478"/>
          <ac:spMkLst>
            <pc:docMk/>
            <pc:sldMk cId="3639014149" sldId="418"/>
            <ac:spMk id="11" creationId="{1BE5A748-C3C4-4545-B994-4679C71A65C2}"/>
          </ac:spMkLst>
        </pc:spChg>
        <pc:spChg chg="del">
          <ac:chgData name="Erick Arostegui Cunza" userId="d89b6af450cec8f7" providerId="LiveId" clId="{BAF09E68-2D0C-4D21-89D4-9B3A52D82A25}" dt="2021-12-21T15:12:48.640" v="455" actId="478"/>
          <ac:spMkLst>
            <pc:docMk/>
            <pc:sldMk cId="3639014149" sldId="418"/>
            <ac:spMk id="12" creationId="{0EE23089-68CB-4F86-92AB-862DEC3267DD}"/>
          </ac:spMkLst>
        </pc:spChg>
        <pc:spChg chg="mod">
          <ac:chgData name="Erick Arostegui Cunza" userId="d89b6af450cec8f7" providerId="LiveId" clId="{BAF09E68-2D0C-4D21-89D4-9B3A52D82A25}" dt="2021-12-21T15:23:29.865" v="504" actId="20577"/>
          <ac:spMkLst>
            <pc:docMk/>
            <pc:sldMk cId="3639014149" sldId="418"/>
            <ac:spMk id="19" creationId="{F4C68E02-4375-46AC-9C98-708C66F1326B}"/>
          </ac:spMkLst>
        </pc:spChg>
        <pc:picChg chg="add mod">
          <ac:chgData name="Erick Arostegui Cunza" userId="d89b6af450cec8f7" providerId="LiveId" clId="{BAF09E68-2D0C-4D21-89D4-9B3A52D82A25}" dt="2021-12-21T15:15:20.483" v="461" actId="1076"/>
          <ac:picMkLst>
            <pc:docMk/>
            <pc:sldMk cId="3639014149" sldId="418"/>
            <ac:picMk id="4098" creationId="{2E08B6BB-08C1-4F4A-8A26-4B8491DD10D5}"/>
          </ac:picMkLst>
        </pc:picChg>
        <pc:cxnChg chg="ord">
          <ac:chgData name="Erick Arostegui Cunza" userId="d89b6af450cec8f7" providerId="LiveId" clId="{BAF09E68-2D0C-4D21-89D4-9B3A52D82A25}" dt="2021-12-21T15:13:01.554" v="460" actId="166"/>
          <ac:cxnSpMkLst>
            <pc:docMk/>
            <pc:sldMk cId="3639014149" sldId="418"/>
            <ac:cxnSpMk id="7" creationId="{8BA2A58C-E0AE-445A-8526-BB5CCCEA64A9}"/>
          </ac:cxnSpMkLst>
        </pc:cxnChg>
      </pc:sldChg>
      <pc:sldChg chg="addSp delSp modSp add mod">
        <pc:chgData name="Erick Arostegui Cunza" userId="d89b6af450cec8f7" providerId="LiveId" clId="{BAF09E68-2D0C-4D21-89D4-9B3A52D82A25}" dt="2021-12-21T15:27:40.178" v="570" actId="1076"/>
        <pc:sldMkLst>
          <pc:docMk/>
          <pc:sldMk cId="4216229392" sldId="419"/>
        </pc:sldMkLst>
        <pc:spChg chg="del mod">
          <ac:chgData name="Erick Arostegui Cunza" userId="d89b6af450cec8f7" providerId="LiveId" clId="{BAF09E68-2D0C-4D21-89D4-9B3A52D82A25}" dt="2021-12-21T15:26:47.888" v="545" actId="478"/>
          <ac:spMkLst>
            <pc:docMk/>
            <pc:sldMk cId="4216229392" sldId="419"/>
            <ac:spMk id="8" creationId="{06D41774-291B-48A3-9D16-9D7EF4B69D1C}"/>
          </ac:spMkLst>
        </pc:spChg>
        <pc:spChg chg="mod">
          <ac:chgData name="Erick Arostegui Cunza" userId="d89b6af450cec8f7" providerId="LiveId" clId="{BAF09E68-2D0C-4D21-89D4-9B3A52D82A25}" dt="2021-12-21T15:21:54.137" v="467"/>
          <ac:spMkLst>
            <pc:docMk/>
            <pc:sldMk cId="4216229392" sldId="419"/>
            <ac:spMk id="9" creationId="{56C889CB-F393-4BCE-A5E8-AA9AC2D328BD}"/>
          </ac:spMkLst>
        </pc:spChg>
        <pc:spChg chg="add mod">
          <ac:chgData name="Erick Arostegui Cunza" userId="d89b6af450cec8f7" providerId="LiveId" clId="{BAF09E68-2D0C-4D21-89D4-9B3A52D82A25}" dt="2021-12-21T15:27:40.178" v="570" actId="1076"/>
          <ac:spMkLst>
            <pc:docMk/>
            <pc:sldMk cId="4216229392" sldId="419"/>
            <ac:spMk id="10" creationId="{A940ED61-8A4B-4D52-8E5D-0E75D0544DA7}"/>
          </ac:spMkLst>
        </pc:spChg>
        <pc:spChg chg="add mod">
          <ac:chgData name="Erick Arostegui Cunza" userId="d89b6af450cec8f7" providerId="LiveId" clId="{BAF09E68-2D0C-4D21-89D4-9B3A52D82A25}" dt="2021-12-21T15:27:40.178" v="570" actId="1076"/>
          <ac:spMkLst>
            <pc:docMk/>
            <pc:sldMk cId="4216229392" sldId="419"/>
            <ac:spMk id="11" creationId="{385F94EB-F96D-4E36-9781-4F69B097302A}"/>
          </ac:spMkLst>
        </pc:spChg>
        <pc:spChg chg="add mod">
          <ac:chgData name="Erick Arostegui Cunza" userId="d89b6af450cec8f7" providerId="LiveId" clId="{BAF09E68-2D0C-4D21-89D4-9B3A52D82A25}" dt="2021-12-21T15:27:40.178" v="570" actId="1076"/>
          <ac:spMkLst>
            <pc:docMk/>
            <pc:sldMk cId="4216229392" sldId="419"/>
            <ac:spMk id="12" creationId="{CFE34383-A50B-4A25-BDFF-67346A7DDF27}"/>
          </ac:spMkLst>
        </pc:spChg>
        <pc:spChg chg="add mod">
          <ac:chgData name="Erick Arostegui Cunza" userId="d89b6af450cec8f7" providerId="LiveId" clId="{BAF09E68-2D0C-4D21-89D4-9B3A52D82A25}" dt="2021-12-21T15:27:40.178" v="570" actId="1076"/>
          <ac:spMkLst>
            <pc:docMk/>
            <pc:sldMk cId="4216229392" sldId="419"/>
            <ac:spMk id="13" creationId="{77ADDB78-941A-4378-AE7B-04591464B7AB}"/>
          </ac:spMkLst>
        </pc:spChg>
        <pc:spChg chg="add mod">
          <ac:chgData name="Erick Arostegui Cunza" userId="d89b6af450cec8f7" providerId="LiveId" clId="{BAF09E68-2D0C-4D21-89D4-9B3A52D82A25}" dt="2021-12-21T15:27:40.178" v="570" actId="1076"/>
          <ac:spMkLst>
            <pc:docMk/>
            <pc:sldMk cId="4216229392" sldId="419"/>
            <ac:spMk id="15" creationId="{4B5E8532-5A87-4E00-B351-FF188B231C4F}"/>
          </ac:spMkLst>
        </pc:spChg>
        <pc:spChg chg="add mod">
          <ac:chgData name="Erick Arostegui Cunza" userId="d89b6af450cec8f7" providerId="LiveId" clId="{BAF09E68-2D0C-4D21-89D4-9B3A52D82A25}" dt="2021-12-21T15:27:40.178" v="570" actId="1076"/>
          <ac:spMkLst>
            <pc:docMk/>
            <pc:sldMk cId="4216229392" sldId="419"/>
            <ac:spMk id="16" creationId="{FE1F0165-B2C0-4535-B039-8909E85B978D}"/>
          </ac:spMkLst>
        </pc:spChg>
        <pc:spChg chg="add mod">
          <ac:chgData name="Erick Arostegui Cunza" userId="d89b6af450cec8f7" providerId="LiveId" clId="{BAF09E68-2D0C-4D21-89D4-9B3A52D82A25}" dt="2021-12-21T15:27:40.178" v="570" actId="1076"/>
          <ac:spMkLst>
            <pc:docMk/>
            <pc:sldMk cId="4216229392" sldId="419"/>
            <ac:spMk id="17" creationId="{3EFCE271-005C-4E7F-8A4A-D7792287C62D}"/>
          </ac:spMkLst>
        </pc:spChg>
        <pc:spChg chg="add mod">
          <ac:chgData name="Erick Arostegui Cunza" userId="d89b6af450cec8f7" providerId="LiveId" clId="{BAF09E68-2D0C-4D21-89D4-9B3A52D82A25}" dt="2021-12-21T15:27:40.178" v="570" actId="1076"/>
          <ac:spMkLst>
            <pc:docMk/>
            <pc:sldMk cId="4216229392" sldId="419"/>
            <ac:spMk id="18" creationId="{76E37FF6-FFEC-445F-A3BF-888282B00D75}"/>
          </ac:spMkLst>
        </pc:spChg>
        <pc:spChg chg="mod">
          <ac:chgData name="Erick Arostegui Cunza" userId="d89b6af450cec8f7" providerId="LiveId" clId="{BAF09E68-2D0C-4D21-89D4-9B3A52D82A25}" dt="2021-12-21T15:26:42.829" v="542" actId="20577"/>
          <ac:spMkLst>
            <pc:docMk/>
            <pc:sldMk cId="4216229392" sldId="419"/>
            <ac:spMk id="19" creationId="{F4C68E02-4375-46AC-9C98-708C66F1326B}"/>
          </ac:spMkLst>
        </pc:spChg>
        <pc:spChg chg="add mod">
          <ac:chgData name="Erick Arostegui Cunza" userId="d89b6af450cec8f7" providerId="LiveId" clId="{BAF09E68-2D0C-4D21-89D4-9B3A52D82A25}" dt="2021-12-21T15:27:40.178" v="570" actId="1076"/>
          <ac:spMkLst>
            <pc:docMk/>
            <pc:sldMk cId="4216229392" sldId="419"/>
            <ac:spMk id="20" creationId="{468F685C-0673-406A-9739-844028C124DE}"/>
          </ac:spMkLst>
        </pc:spChg>
        <pc:spChg chg="add mod">
          <ac:chgData name="Erick Arostegui Cunza" userId="d89b6af450cec8f7" providerId="LiveId" clId="{BAF09E68-2D0C-4D21-89D4-9B3A52D82A25}" dt="2021-12-21T15:27:40.178" v="570" actId="1076"/>
          <ac:spMkLst>
            <pc:docMk/>
            <pc:sldMk cId="4216229392" sldId="419"/>
            <ac:spMk id="27" creationId="{BC1ACF09-580C-4D80-B6FF-4CDB142A7F37}"/>
          </ac:spMkLst>
        </pc:spChg>
        <pc:spChg chg="add mod">
          <ac:chgData name="Erick Arostegui Cunza" userId="d89b6af450cec8f7" providerId="LiveId" clId="{BAF09E68-2D0C-4D21-89D4-9B3A52D82A25}" dt="2021-12-21T15:27:40.178" v="570" actId="1076"/>
          <ac:spMkLst>
            <pc:docMk/>
            <pc:sldMk cId="4216229392" sldId="419"/>
            <ac:spMk id="28" creationId="{A5A47232-BEA3-47B1-B213-AE8A428F2E60}"/>
          </ac:spMkLst>
        </pc:spChg>
        <pc:picChg chg="del">
          <ac:chgData name="Erick Arostegui Cunza" userId="d89b6af450cec8f7" providerId="LiveId" clId="{BAF09E68-2D0C-4D21-89D4-9B3A52D82A25}" dt="2021-12-21T15:26:45.789" v="543" actId="478"/>
          <ac:picMkLst>
            <pc:docMk/>
            <pc:sldMk cId="4216229392" sldId="419"/>
            <ac:picMk id="4098" creationId="{2E08B6BB-08C1-4F4A-8A26-4B8491DD10D5}"/>
          </ac:picMkLst>
        </pc:picChg>
        <pc:cxnChg chg="del">
          <ac:chgData name="Erick Arostegui Cunza" userId="d89b6af450cec8f7" providerId="LiveId" clId="{BAF09E68-2D0C-4D21-89D4-9B3A52D82A25}" dt="2021-12-21T15:26:46.790" v="544" actId="478"/>
          <ac:cxnSpMkLst>
            <pc:docMk/>
            <pc:sldMk cId="4216229392" sldId="419"/>
            <ac:cxnSpMk id="7" creationId="{8BA2A58C-E0AE-445A-8526-BB5CCCEA64A9}"/>
          </ac:cxnSpMkLst>
        </pc:cxnChg>
        <pc:cxnChg chg="add mod">
          <ac:chgData name="Erick Arostegui Cunza" userId="d89b6af450cec8f7" providerId="LiveId" clId="{BAF09E68-2D0C-4D21-89D4-9B3A52D82A25}" dt="2021-12-21T15:27:40.178" v="570" actId="1076"/>
          <ac:cxnSpMkLst>
            <pc:docMk/>
            <pc:sldMk cId="4216229392" sldId="419"/>
            <ac:cxnSpMk id="21" creationId="{31A59BC5-4C59-400D-A0CE-A39B6AE74196}"/>
          </ac:cxnSpMkLst>
        </pc:cxnChg>
        <pc:cxnChg chg="add mod">
          <ac:chgData name="Erick Arostegui Cunza" userId="d89b6af450cec8f7" providerId="LiveId" clId="{BAF09E68-2D0C-4D21-89D4-9B3A52D82A25}" dt="2021-12-21T15:27:40.178" v="570" actId="1076"/>
          <ac:cxnSpMkLst>
            <pc:docMk/>
            <pc:sldMk cId="4216229392" sldId="419"/>
            <ac:cxnSpMk id="22" creationId="{58CE9603-4EB0-49D3-BA0C-3D2A62F8D3E0}"/>
          </ac:cxnSpMkLst>
        </pc:cxnChg>
        <pc:cxnChg chg="add mod">
          <ac:chgData name="Erick Arostegui Cunza" userId="d89b6af450cec8f7" providerId="LiveId" clId="{BAF09E68-2D0C-4D21-89D4-9B3A52D82A25}" dt="2021-12-21T15:27:40.178" v="570" actId="1076"/>
          <ac:cxnSpMkLst>
            <pc:docMk/>
            <pc:sldMk cId="4216229392" sldId="419"/>
            <ac:cxnSpMk id="23" creationId="{27E5942B-C27B-4AED-A612-B3E951451C3D}"/>
          </ac:cxnSpMkLst>
        </pc:cxnChg>
        <pc:cxnChg chg="add mod">
          <ac:chgData name="Erick Arostegui Cunza" userId="d89b6af450cec8f7" providerId="LiveId" clId="{BAF09E68-2D0C-4D21-89D4-9B3A52D82A25}" dt="2021-12-21T15:27:40.178" v="570" actId="1076"/>
          <ac:cxnSpMkLst>
            <pc:docMk/>
            <pc:sldMk cId="4216229392" sldId="419"/>
            <ac:cxnSpMk id="24" creationId="{99A0B33A-E7A0-4E26-A4E5-C6621C2117C9}"/>
          </ac:cxnSpMkLst>
        </pc:cxnChg>
        <pc:cxnChg chg="add mod">
          <ac:chgData name="Erick Arostegui Cunza" userId="d89b6af450cec8f7" providerId="LiveId" clId="{BAF09E68-2D0C-4D21-89D4-9B3A52D82A25}" dt="2021-12-21T15:27:40.178" v="570" actId="1076"/>
          <ac:cxnSpMkLst>
            <pc:docMk/>
            <pc:sldMk cId="4216229392" sldId="419"/>
            <ac:cxnSpMk id="25" creationId="{1943BEC9-B407-4499-8A8B-6552B51874BC}"/>
          </ac:cxnSpMkLst>
        </pc:cxnChg>
        <pc:cxnChg chg="add mod">
          <ac:chgData name="Erick Arostegui Cunza" userId="d89b6af450cec8f7" providerId="LiveId" clId="{BAF09E68-2D0C-4D21-89D4-9B3A52D82A25}" dt="2021-12-21T15:27:40.178" v="570" actId="1076"/>
          <ac:cxnSpMkLst>
            <pc:docMk/>
            <pc:sldMk cId="4216229392" sldId="419"/>
            <ac:cxnSpMk id="26" creationId="{8EF7F78C-6B20-4EEC-9E4D-E59623FD941A}"/>
          </ac:cxnSpMkLst>
        </pc:cxnChg>
      </pc:sldChg>
      <pc:sldChg chg="addSp delSp modSp add mod">
        <pc:chgData name="Erick Arostegui Cunza" userId="d89b6af450cec8f7" providerId="LiveId" clId="{BAF09E68-2D0C-4D21-89D4-9B3A52D82A25}" dt="2021-12-21T15:40:35.513" v="689" actId="113"/>
        <pc:sldMkLst>
          <pc:docMk/>
          <pc:sldMk cId="3791056352" sldId="420"/>
        </pc:sldMkLst>
        <pc:spChg chg="del">
          <ac:chgData name="Erick Arostegui Cunza" userId="d89b6af450cec8f7" providerId="LiveId" clId="{BAF09E68-2D0C-4D21-89D4-9B3A52D82A25}" dt="2021-12-21T15:29:03.265" v="604" actId="478"/>
          <ac:spMkLst>
            <pc:docMk/>
            <pc:sldMk cId="3791056352" sldId="420"/>
            <ac:spMk id="10" creationId="{A940ED61-8A4B-4D52-8E5D-0E75D0544DA7}"/>
          </ac:spMkLst>
        </pc:spChg>
        <pc:spChg chg="del">
          <ac:chgData name="Erick Arostegui Cunza" userId="d89b6af450cec8f7" providerId="LiveId" clId="{BAF09E68-2D0C-4D21-89D4-9B3A52D82A25}" dt="2021-12-21T15:29:03.265" v="604" actId="478"/>
          <ac:spMkLst>
            <pc:docMk/>
            <pc:sldMk cId="3791056352" sldId="420"/>
            <ac:spMk id="11" creationId="{385F94EB-F96D-4E36-9781-4F69B097302A}"/>
          </ac:spMkLst>
        </pc:spChg>
        <pc:spChg chg="del">
          <ac:chgData name="Erick Arostegui Cunza" userId="d89b6af450cec8f7" providerId="LiveId" clId="{BAF09E68-2D0C-4D21-89D4-9B3A52D82A25}" dt="2021-12-21T15:29:03.265" v="604" actId="478"/>
          <ac:spMkLst>
            <pc:docMk/>
            <pc:sldMk cId="3791056352" sldId="420"/>
            <ac:spMk id="12" creationId="{CFE34383-A50B-4A25-BDFF-67346A7DDF27}"/>
          </ac:spMkLst>
        </pc:spChg>
        <pc:spChg chg="del">
          <ac:chgData name="Erick Arostegui Cunza" userId="d89b6af450cec8f7" providerId="LiveId" clId="{BAF09E68-2D0C-4D21-89D4-9B3A52D82A25}" dt="2021-12-21T15:29:03.265" v="604" actId="478"/>
          <ac:spMkLst>
            <pc:docMk/>
            <pc:sldMk cId="3791056352" sldId="420"/>
            <ac:spMk id="13" creationId="{77ADDB78-941A-4378-AE7B-04591464B7AB}"/>
          </ac:spMkLst>
        </pc:spChg>
        <pc:spChg chg="del">
          <ac:chgData name="Erick Arostegui Cunza" userId="d89b6af450cec8f7" providerId="LiveId" clId="{BAF09E68-2D0C-4D21-89D4-9B3A52D82A25}" dt="2021-12-21T15:29:03.265" v="604" actId="478"/>
          <ac:spMkLst>
            <pc:docMk/>
            <pc:sldMk cId="3791056352" sldId="420"/>
            <ac:spMk id="15" creationId="{4B5E8532-5A87-4E00-B351-FF188B231C4F}"/>
          </ac:spMkLst>
        </pc:spChg>
        <pc:spChg chg="del">
          <ac:chgData name="Erick Arostegui Cunza" userId="d89b6af450cec8f7" providerId="LiveId" clId="{BAF09E68-2D0C-4D21-89D4-9B3A52D82A25}" dt="2021-12-21T15:29:03.265" v="604" actId="478"/>
          <ac:spMkLst>
            <pc:docMk/>
            <pc:sldMk cId="3791056352" sldId="420"/>
            <ac:spMk id="16" creationId="{FE1F0165-B2C0-4535-B039-8909E85B978D}"/>
          </ac:spMkLst>
        </pc:spChg>
        <pc:spChg chg="del">
          <ac:chgData name="Erick Arostegui Cunza" userId="d89b6af450cec8f7" providerId="LiveId" clId="{BAF09E68-2D0C-4D21-89D4-9B3A52D82A25}" dt="2021-12-21T15:29:03.265" v="604" actId="478"/>
          <ac:spMkLst>
            <pc:docMk/>
            <pc:sldMk cId="3791056352" sldId="420"/>
            <ac:spMk id="17" creationId="{3EFCE271-005C-4E7F-8A4A-D7792287C62D}"/>
          </ac:spMkLst>
        </pc:spChg>
        <pc:spChg chg="del">
          <ac:chgData name="Erick Arostegui Cunza" userId="d89b6af450cec8f7" providerId="LiveId" clId="{BAF09E68-2D0C-4D21-89D4-9B3A52D82A25}" dt="2021-12-21T15:29:03.265" v="604" actId="478"/>
          <ac:spMkLst>
            <pc:docMk/>
            <pc:sldMk cId="3791056352" sldId="420"/>
            <ac:spMk id="18" creationId="{76E37FF6-FFEC-445F-A3BF-888282B00D75}"/>
          </ac:spMkLst>
        </pc:spChg>
        <pc:spChg chg="mod">
          <ac:chgData name="Erick Arostegui Cunza" userId="d89b6af450cec8f7" providerId="LiveId" clId="{BAF09E68-2D0C-4D21-89D4-9B3A52D82A25}" dt="2021-12-21T15:33:52.805" v="636"/>
          <ac:spMkLst>
            <pc:docMk/>
            <pc:sldMk cId="3791056352" sldId="420"/>
            <ac:spMk id="19" creationId="{F4C68E02-4375-46AC-9C98-708C66F1326B}"/>
          </ac:spMkLst>
        </pc:spChg>
        <pc:spChg chg="del">
          <ac:chgData name="Erick Arostegui Cunza" userId="d89b6af450cec8f7" providerId="LiveId" clId="{BAF09E68-2D0C-4D21-89D4-9B3A52D82A25}" dt="2021-12-21T15:29:03.265" v="604" actId="478"/>
          <ac:spMkLst>
            <pc:docMk/>
            <pc:sldMk cId="3791056352" sldId="420"/>
            <ac:spMk id="20" creationId="{468F685C-0673-406A-9739-844028C124DE}"/>
          </ac:spMkLst>
        </pc:spChg>
        <pc:spChg chg="del">
          <ac:chgData name="Erick Arostegui Cunza" userId="d89b6af450cec8f7" providerId="LiveId" clId="{BAF09E68-2D0C-4D21-89D4-9B3A52D82A25}" dt="2021-12-21T15:29:03.265" v="604" actId="478"/>
          <ac:spMkLst>
            <pc:docMk/>
            <pc:sldMk cId="3791056352" sldId="420"/>
            <ac:spMk id="27" creationId="{BC1ACF09-580C-4D80-B6FF-4CDB142A7F37}"/>
          </ac:spMkLst>
        </pc:spChg>
        <pc:spChg chg="del">
          <ac:chgData name="Erick Arostegui Cunza" userId="d89b6af450cec8f7" providerId="LiveId" clId="{BAF09E68-2D0C-4D21-89D4-9B3A52D82A25}" dt="2021-12-21T15:29:03.265" v="604" actId="478"/>
          <ac:spMkLst>
            <pc:docMk/>
            <pc:sldMk cId="3791056352" sldId="420"/>
            <ac:spMk id="28" creationId="{A5A47232-BEA3-47B1-B213-AE8A428F2E60}"/>
          </ac:spMkLst>
        </pc:spChg>
        <pc:spChg chg="add mod">
          <ac:chgData name="Erick Arostegui Cunza" userId="d89b6af450cec8f7" providerId="LiveId" clId="{BAF09E68-2D0C-4D21-89D4-9B3A52D82A25}" dt="2021-12-21T15:40:35.513" v="689" actId="113"/>
          <ac:spMkLst>
            <pc:docMk/>
            <pc:sldMk cId="3791056352" sldId="420"/>
            <ac:spMk id="29" creationId="{BDEABE95-2201-4043-8D58-EA93A9A8B6E9}"/>
          </ac:spMkLst>
        </pc:spChg>
        <pc:spChg chg="add del mod">
          <ac:chgData name="Erick Arostegui Cunza" userId="d89b6af450cec8f7" providerId="LiveId" clId="{BAF09E68-2D0C-4D21-89D4-9B3A52D82A25}" dt="2021-12-21T15:29:43.854" v="607"/>
          <ac:spMkLst>
            <pc:docMk/>
            <pc:sldMk cId="3791056352" sldId="420"/>
            <ac:spMk id="30" creationId="{A99A5EC1-5930-4329-B5B7-9CD4B155B2D2}"/>
          </ac:spMkLst>
        </pc:spChg>
        <pc:spChg chg="add del">
          <ac:chgData name="Erick Arostegui Cunza" userId="d89b6af450cec8f7" providerId="LiveId" clId="{BAF09E68-2D0C-4D21-89D4-9B3A52D82A25}" dt="2021-12-21T15:36:18.286" v="644" actId="22"/>
          <ac:spMkLst>
            <pc:docMk/>
            <pc:sldMk cId="3791056352" sldId="420"/>
            <ac:spMk id="31" creationId="{78E0392C-FE69-4EBC-A1B1-F4A99AF42FDA}"/>
          </ac:spMkLst>
        </pc:spChg>
        <pc:picChg chg="add mod">
          <ac:chgData name="Erick Arostegui Cunza" userId="d89b6af450cec8f7" providerId="LiveId" clId="{BAF09E68-2D0C-4D21-89D4-9B3A52D82A25}" dt="2021-12-21T15:40:24.935" v="687" actId="1076"/>
          <ac:picMkLst>
            <pc:docMk/>
            <pc:sldMk cId="3791056352" sldId="420"/>
            <ac:picMk id="5" creationId="{40F29215-EA60-48DC-8BE5-519A98C40655}"/>
          </ac:picMkLst>
        </pc:picChg>
        <pc:cxnChg chg="del">
          <ac:chgData name="Erick Arostegui Cunza" userId="d89b6af450cec8f7" providerId="LiveId" clId="{BAF09E68-2D0C-4D21-89D4-9B3A52D82A25}" dt="2021-12-21T15:29:03.265" v="604" actId="478"/>
          <ac:cxnSpMkLst>
            <pc:docMk/>
            <pc:sldMk cId="3791056352" sldId="420"/>
            <ac:cxnSpMk id="21" creationId="{31A59BC5-4C59-400D-A0CE-A39B6AE74196}"/>
          </ac:cxnSpMkLst>
        </pc:cxnChg>
        <pc:cxnChg chg="del">
          <ac:chgData name="Erick Arostegui Cunza" userId="d89b6af450cec8f7" providerId="LiveId" clId="{BAF09E68-2D0C-4D21-89D4-9B3A52D82A25}" dt="2021-12-21T15:29:03.265" v="604" actId="478"/>
          <ac:cxnSpMkLst>
            <pc:docMk/>
            <pc:sldMk cId="3791056352" sldId="420"/>
            <ac:cxnSpMk id="22" creationId="{58CE9603-4EB0-49D3-BA0C-3D2A62F8D3E0}"/>
          </ac:cxnSpMkLst>
        </pc:cxnChg>
        <pc:cxnChg chg="del">
          <ac:chgData name="Erick Arostegui Cunza" userId="d89b6af450cec8f7" providerId="LiveId" clId="{BAF09E68-2D0C-4D21-89D4-9B3A52D82A25}" dt="2021-12-21T15:29:03.265" v="604" actId="478"/>
          <ac:cxnSpMkLst>
            <pc:docMk/>
            <pc:sldMk cId="3791056352" sldId="420"/>
            <ac:cxnSpMk id="23" creationId="{27E5942B-C27B-4AED-A612-B3E951451C3D}"/>
          </ac:cxnSpMkLst>
        </pc:cxnChg>
        <pc:cxnChg chg="del">
          <ac:chgData name="Erick Arostegui Cunza" userId="d89b6af450cec8f7" providerId="LiveId" clId="{BAF09E68-2D0C-4D21-89D4-9B3A52D82A25}" dt="2021-12-21T15:29:03.265" v="604" actId="478"/>
          <ac:cxnSpMkLst>
            <pc:docMk/>
            <pc:sldMk cId="3791056352" sldId="420"/>
            <ac:cxnSpMk id="24" creationId="{99A0B33A-E7A0-4E26-A4E5-C6621C2117C9}"/>
          </ac:cxnSpMkLst>
        </pc:cxnChg>
        <pc:cxnChg chg="del">
          <ac:chgData name="Erick Arostegui Cunza" userId="d89b6af450cec8f7" providerId="LiveId" clId="{BAF09E68-2D0C-4D21-89D4-9B3A52D82A25}" dt="2021-12-21T15:29:03.265" v="604" actId="478"/>
          <ac:cxnSpMkLst>
            <pc:docMk/>
            <pc:sldMk cId="3791056352" sldId="420"/>
            <ac:cxnSpMk id="25" creationId="{1943BEC9-B407-4499-8A8B-6552B51874BC}"/>
          </ac:cxnSpMkLst>
        </pc:cxnChg>
        <pc:cxnChg chg="del">
          <ac:chgData name="Erick Arostegui Cunza" userId="d89b6af450cec8f7" providerId="LiveId" clId="{BAF09E68-2D0C-4D21-89D4-9B3A52D82A25}" dt="2021-12-21T15:29:03.265" v="604" actId="478"/>
          <ac:cxnSpMkLst>
            <pc:docMk/>
            <pc:sldMk cId="3791056352" sldId="420"/>
            <ac:cxnSpMk id="26" creationId="{8EF7F78C-6B20-4EEC-9E4D-E59623FD941A}"/>
          </ac:cxnSpMkLst>
        </pc:cxnChg>
      </pc:sldChg>
      <pc:sldChg chg="addSp delSp modSp add mod">
        <pc:chgData name="Erick Arostegui Cunza" userId="d89b6af450cec8f7" providerId="LiveId" clId="{BAF09E68-2D0C-4D21-89D4-9B3A52D82A25}" dt="2021-12-21T15:50:47.032" v="758" actId="20577"/>
        <pc:sldMkLst>
          <pc:docMk/>
          <pc:sldMk cId="3102235835" sldId="421"/>
        </pc:sldMkLst>
        <pc:spChg chg="mod">
          <ac:chgData name="Erick Arostegui Cunza" userId="d89b6af450cec8f7" providerId="LiveId" clId="{BAF09E68-2D0C-4D21-89D4-9B3A52D82A25}" dt="2021-12-21T15:50:47.032" v="758" actId="20577"/>
          <ac:spMkLst>
            <pc:docMk/>
            <pc:sldMk cId="3102235835" sldId="421"/>
            <ac:spMk id="19" creationId="{F4C68E02-4375-46AC-9C98-708C66F1326B}"/>
          </ac:spMkLst>
        </pc:spChg>
        <pc:spChg chg="mod">
          <ac:chgData name="Erick Arostegui Cunza" userId="d89b6af450cec8f7" providerId="LiveId" clId="{BAF09E68-2D0C-4D21-89D4-9B3A52D82A25}" dt="2021-12-21T15:50:39.845" v="746" actId="1076"/>
          <ac:spMkLst>
            <pc:docMk/>
            <pc:sldMk cId="3102235835" sldId="421"/>
            <ac:spMk id="29" creationId="{BDEABE95-2201-4043-8D58-EA93A9A8B6E9}"/>
          </ac:spMkLst>
        </pc:spChg>
        <pc:picChg chg="add del mod">
          <ac:chgData name="Erick Arostegui Cunza" userId="d89b6af450cec8f7" providerId="LiveId" clId="{BAF09E68-2D0C-4D21-89D4-9B3A52D82A25}" dt="2021-12-21T15:48:05.646" v="709" actId="478"/>
          <ac:picMkLst>
            <pc:docMk/>
            <pc:sldMk cId="3102235835" sldId="421"/>
            <ac:picMk id="4" creationId="{351C933D-4A43-46F3-AA83-0259094614FB}"/>
          </ac:picMkLst>
        </pc:picChg>
        <pc:picChg chg="del">
          <ac:chgData name="Erick Arostegui Cunza" userId="d89b6af450cec8f7" providerId="LiveId" clId="{BAF09E68-2D0C-4D21-89D4-9B3A52D82A25}" dt="2021-12-21T15:45:03.994" v="691" actId="478"/>
          <ac:picMkLst>
            <pc:docMk/>
            <pc:sldMk cId="3102235835" sldId="421"/>
            <ac:picMk id="5" creationId="{40F29215-EA60-48DC-8BE5-519A98C40655}"/>
          </ac:picMkLst>
        </pc:picChg>
        <pc:picChg chg="add mod">
          <ac:chgData name="Erick Arostegui Cunza" userId="d89b6af450cec8f7" providerId="LiveId" clId="{BAF09E68-2D0C-4D21-89D4-9B3A52D82A25}" dt="2021-12-21T15:48:46.630" v="719" actId="14100"/>
          <ac:picMkLst>
            <pc:docMk/>
            <pc:sldMk cId="3102235835" sldId="421"/>
            <ac:picMk id="7" creationId="{61D28650-A865-4E10-AFCA-CCEBCE12B181}"/>
          </ac:picMkLst>
        </pc:picChg>
        <pc:picChg chg="add mod">
          <ac:chgData name="Erick Arostegui Cunza" userId="d89b6af450cec8f7" providerId="LiveId" clId="{BAF09E68-2D0C-4D21-89D4-9B3A52D82A25}" dt="2021-12-21T15:48:33.254" v="717" actId="1076"/>
          <ac:picMkLst>
            <pc:docMk/>
            <pc:sldMk cId="3102235835" sldId="421"/>
            <ac:picMk id="10" creationId="{28404FCA-3775-472D-89E3-704F36A5F236}"/>
          </ac:picMkLst>
        </pc:picChg>
        <pc:cxnChg chg="add mod">
          <ac:chgData name="Erick Arostegui Cunza" userId="d89b6af450cec8f7" providerId="LiveId" clId="{BAF09E68-2D0C-4D21-89D4-9B3A52D82A25}" dt="2021-12-21T15:48:37.697" v="718"/>
          <ac:cxnSpMkLst>
            <pc:docMk/>
            <pc:sldMk cId="3102235835" sldId="421"/>
            <ac:cxnSpMk id="15" creationId="{8051683D-30E8-49C2-BC24-FBF233F1C3E8}"/>
          </ac:cxnSpMkLst>
        </pc:cxnChg>
      </pc:sldChg>
      <pc:sldChg chg="delSp modSp add mod">
        <pc:chgData name="Erick Arostegui Cunza" userId="d89b6af450cec8f7" providerId="LiveId" clId="{BAF09E68-2D0C-4D21-89D4-9B3A52D82A25}" dt="2021-12-21T23:08:07.416" v="800" actId="1076"/>
        <pc:sldMkLst>
          <pc:docMk/>
          <pc:sldMk cId="2161687289" sldId="422"/>
        </pc:sldMkLst>
        <pc:spChg chg="mod">
          <ac:chgData name="Erick Arostegui Cunza" userId="d89b6af450cec8f7" providerId="LiveId" clId="{BAF09E68-2D0C-4D21-89D4-9B3A52D82A25}" dt="2021-12-21T16:16:42.854" v="760"/>
          <ac:spMkLst>
            <pc:docMk/>
            <pc:sldMk cId="2161687289" sldId="422"/>
            <ac:spMk id="9" creationId="{56C889CB-F393-4BCE-A5E8-AA9AC2D328BD}"/>
          </ac:spMkLst>
        </pc:spChg>
        <pc:spChg chg="mod">
          <ac:chgData name="Erick Arostegui Cunza" userId="d89b6af450cec8f7" providerId="LiveId" clId="{BAF09E68-2D0C-4D21-89D4-9B3A52D82A25}" dt="2021-12-21T23:07:48.299" v="798" actId="20577"/>
          <ac:spMkLst>
            <pc:docMk/>
            <pc:sldMk cId="2161687289" sldId="422"/>
            <ac:spMk id="19" creationId="{F4C68E02-4375-46AC-9C98-708C66F1326B}"/>
          </ac:spMkLst>
        </pc:spChg>
        <pc:spChg chg="mod">
          <ac:chgData name="Erick Arostegui Cunza" userId="d89b6af450cec8f7" providerId="LiveId" clId="{BAF09E68-2D0C-4D21-89D4-9B3A52D82A25}" dt="2021-12-21T23:08:07.416" v="800" actId="1076"/>
          <ac:spMkLst>
            <pc:docMk/>
            <pc:sldMk cId="2161687289" sldId="422"/>
            <ac:spMk id="29" creationId="{BDEABE95-2201-4043-8D58-EA93A9A8B6E9}"/>
          </ac:spMkLst>
        </pc:spChg>
        <pc:picChg chg="del">
          <ac:chgData name="Erick Arostegui Cunza" userId="d89b6af450cec8f7" providerId="LiveId" clId="{BAF09E68-2D0C-4D21-89D4-9B3A52D82A25}" dt="2021-12-21T23:07:18.826" v="782" actId="478"/>
          <ac:picMkLst>
            <pc:docMk/>
            <pc:sldMk cId="2161687289" sldId="422"/>
            <ac:picMk id="5" creationId="{40F29215-EA60-48DC-8BE5-519A98C40655}"/>
          </ac:picMkLst>
        </pc:picChg>
      </pc:sldChg>
      <pc:sldChg chg="modSp add mod">
        <pc:chgData name="Erick Arostegui Cunza" userId="d89b6af450cec8f7" providerId="LiveId" clId="{BAF09E68-2D0C-4D21-89D4-9B3A52D82A25}" dt="2021-12-21T23:05:50.667" v="762"/>
        <pc:sldMkLst>
          <pc:docMk/>
          <pc:sldMk cId="2807418448" sldId="423"/>
        </pc:sldMkLst>
        <pc:spChg chg="mod">
          <ac:chgData name="Erick Arostegui Cunza" userId="d89b6af450cec8f7" providerId="LiveId" clId="{BAF09E68-2D0C-4D21-89D4-9B3A52D82A25}" dt="2021-12-21T23:05:50.667" v="762"/>
          <ac:spMkLst>
            <pc:docMk/>
            <pc:sldMk cId="2807418448" sldId="423"/>
            <ac:spMk id="6" creationId="{DB7CA870-7AAA-4C4E-9578-9EA791AD8BD3}"/>
          </ac:spMkLst>
        </pc:spChg>
      </pc:sldChg>
      <pc:sldChg chg="modSp add mod ord">
        <pc:chgData name="Erick Arostegui Cunza" userId="d89b6af450cec8f7" providerId="LiveId" clId="{BAF09E68-2D0C-4D21-89D4-9B3A52D82A25}" dt="2021-12-21T23:06:08.127" v="766"/>
        <pc:sldMkLst>
          <pc:docMk/>
          <pc:sldMk cId="1210780356" sldId="424"/>
        </pc:sldMkLst>
        <pc:spChg chg="mod">
          <ac:chgData name="Erick Arostegui Cunza" userId="d89b6af450cec8f7" providerId="LiveId" clId="{BAF09E68-2D0C-4D21-89D4-9B3A52D82A25}" dt="2021-12-21T23:06:08.127" v="766"/>
          <ac:spMkLst>
            <pc:docMk/>
            <pc:sldMk cId="1210780356" sldId="424"/>
            <ac:spMk id="6" creationId="{DB7CA870-7AAA-4C4E-9578-9EA791AD8BD3}"/>
          </ac:spMkLst>
        </pc:spChg>
      </pc:sldChg>
      <pc:sldChg chg="modSp add mod ord">
        <pc:chgData name="Erick Arostegui Cunza" userId="d89b6af450cec8f7" providerId="LiveId" clId="{BAF09E68-2D0C-4D21-89D4-9B3A52D82A25}" dt="2021-12-21T23:06:23.524" v="772"/>
        <pc:sldMkLst>
          <pc:docMk/>
          <pc:sldMk cId="1723568387" sldId="425"/>
        </pc:sldMkLst>
        <pc:spChg chg="mod">
          <ac:chgData name="Erick Arostegui Cunza" userId="d89b6af450cec8f7" providerId="LiveId" clId="{BAF09E68-2D0C-4D21-89D4-9B3A52D82A25}" dt="2021-12-21T23:06:23.524" v="772"/>
          <ac:spMkLst>
            <pc:docMk/>
            <pc:sldMk cId="1723568387" sldId="425"/>
            <ac:spMk id="6" creationId="{DB7CA870-7AAA-4C4E-9578-9EA791AD8BD3}"/>
          </ac:spMkLst>
        </pc:spChg>
      </pc:sldChg>
      <pc:sldChg chg="modSp add mod">
        <pc:chgData name="Erick Arostegui Cunza" userId="d89b6af450cec8f7" providerId="LiveId" clId="{BAF09E68-2D0C-4D21-89D4-9B3A52D82A25}" dt="2021-12-21T23:06:37.623" v="776"/>
        <pc:sldMkLst>
          <pc:docMk/>
          <pc:sldMk cId="2416754660" sldId="426"/>
        </pc:sldMkLst>
        <pc:spChg chg="mod">
          <ac:chgData name="Erick Arostegui Cunza" userId="d89b6af450cec8f7" providerId="LiveId" clId="{BAF09E68-2D0C-4D21-89D4-9B3A52D82A25}" dt="2021-12-21T23:06:37.623" v="776"/>
          <ac:spMkLst>
            <pc:docMk/>
            <pc:sldMk cId="2416754660" sldId="426"/>
            <ac:spMk id="6" creationId="{DB7CA870-7AAA-4C4E-9578-9EA791AD8BD3}"/>
          </ac:spMkLst>
        </pc:spChg>
      </pc:sldChg>
      <pc:sldChg chg="modSp add mod ord">
        <pc:chgData name="Erick Arostegui Cunza" userId="d89b6af450cec8f7" providerId="LiveId" clId="{BAF09E68-2D0C-4D21-89D4-9B3A52D82A25}" dt="2021-12-21T23:06:55.858" v="780"/>
        <pc:sldMkLst>
          <pc:docMk/>
          <pc:sldMk cId="2304900312" sldId="427"/>
        </pc:sldMkLst>
        <pc:spChg chg="mod">
          <ac:chgData name="Erick Arostegui Cunza" userId="d89b6af450cec8f7" providerId="LiveId" clId="{BAF09E68-2D0C-4D21-89D4-9B3A52D82A25}" dt="2021-12-21T23:06:55.858" v="780"/>
          <ac:spMkLst>
            <pc:docMk/>
            <pc:sldMk cId="2304900312" sldId="427"/>
            <ac:spMk id="6" creationId="{DB7CA870-7AAA-4C4E-9578-9EA791AD8BD3}"/>
          </ac:spMkLst>
        </pc:spChg>
      </pc:sldChg>
      <pc:sldChg chg="addSp modSp add mod">
        <pc:chgData name="Erick Arostegui Cunza" userId="d89b6af450cec8f7" providerId="LiveId" clId="{BAF09E68-2D0C-4D21-89D4-9B3A52D82A25}" dt="2021-12-21T23:08:53.684" v="810" actId="1076"/>
        <pc:sldMkLst>
          <pc:docMk/>
          <pc:sldMk cId="3953176456" sldId="428"/>
        </pc:sldMkLst>
        <pc:spChg chg="mod">
          <ac:chgData name="Erick Arostegui Cunza" userId="d89b6af450cec8f7" providerId="LiveId" clId="{BAF09E68-2D0C-4D21-89D4-9B3A52D82A25}" dt="2021-12-21T23:08:36.863" v="805" actId="14100"/>
          <ac:spMkLst>
            <pc:docMk/>
            <pc:sldMk cId="3953176456" sldId="428"/>
            <ac:spMk id="29" creationId="{BDEABE95-2201-4043-8D58-EA93A9A8B6E9}"/>
          </ac:spMkLst>
        </pc:spChg>
        <pc:picChg chg="add mod">
          <ac:chgData name="Erick Arostegui Cunza" userId="d89b6af450cec8f7" providerId="LiveId" clId="{BAF09E68-2D0C-4D21-89D4-9B3A52D82A25}" dt="2021-12-21T23:08:53.684" v="810" actId="1076"/>
          <ac:picMkLst>
            <pc:docMk/>
            <pc:sldMk cId="3953176456" sldId="428"/>
            <ac:picMk id="1026" creationId="{DB9ADB9E-5127-4014-8B8F-4B63B361995C}"/>
          </ac:picMkLst>
        </pc:picChg>
        <pc:cxnChg chg="add mod">
          <ac:chgData name="Erick Arostegui Cunza" userId="d89b6af450cec8f7" providerId="LiveId" clId="{BAF09E68-2D0C-4D21-89D4-9B3A52D82A25}" dt="2021-12-21T23:08:33.171" v="804"/>
          <ac:cxnSpMkLst>
            <pc:docMk/>
            <pc:sldMk cId="3953176456" sldId="428"/>
            <ac:cxnSpMk id="7" creationId="{61491955-DEAC-47DE-A997-50889250EB8C}"/>
          </ac:cxnSpMkLst>
        </pc:cxnChg>
      </pc:sldChg>
      <pc:sldChg chg="addSp delSp modSp add mod">
        <pc:chgData name="Erick Arostegui Cunza" userId="d89b6af450cec8f7" providerId="LiveId" clId="{BAF09E68-2D0C-4D21-89D4-9B3A52D82A25}" dt="2021-12-22T00:33:51.479" v="897" actId="1076"/>
        <pc:sldMkLst>
          <pc:docMk/>
          <pc:sldMk cId="4259586126" sldId="429"/>
        </pc:sldMkLst>
        <pc:spChg chg="add mod">
          <ac:chgData name="Erick Arostegui Cunza" userId="d89b6af450cec8f7" providerId="LiveId" clId="{BAF09E68-2D0C-4D21-89D4-9B3A52D82A25}" dt="2021-12-22T00:33:51.479" v="897" actId="1076"/>
          <ac:spMkLst>
            <pc:docMk/>
            <pc:sldMk cId="4259586126" sldId="429"/>
            <ac:spMk id="10" creationId="{6387FF8F-5645-4592-8C0C-1C59C5787F8A}"/>
          </ac:spMkLst>
        </pc:spChg>
        <pc:spChg chg="del">
          <ac:chgData name="Erick Arostegui Cunza" userId="d89b6af450cec8f7" providerId="LiveId" clId="{BAF09E68-2D0C-4D21-89D4-9B3A52D82A25}" dt="2021-12-21T23:09:38.872" v="814" actId="478"/>
          <ac:spMkLst>
            <pc:docMk/>
            <pc:sldMk cId="4259586126" sldId="429"/>
            <ac:spMk id="29" creationId="{BDEABE95-2201-4043-8D58-EA93A9A8B6E9}"/>
          </ac:spMkLst>
        </pc:spChg>
        <pc:picChg chg="del">
          <ac:chgData name="Erick Arostegui Cunza" userId="d89b6af450cec8f7" providerId="LiveId" clId="{BAF09E68-2D0C-4D21-89D4-9B3A52D82A25}" dt="2021-12-21T23:09:35.367" v="812" actId="478"/>
          <ac:picMkLst>
            <pc:docMk/>
            <pc:sldMk cId="4259586126" sldId="429"/>
            <ac:picMk id="1026" creationId="{DB9ADB9E-5127-4014-8B8F-4B63B361995C}"/>
          </ac:picMkLst>
        </pc:picChg>
        <pc:picChg chg="add mod">
          <ac:chgData name="Erick Arostegui Cunza" userId="d89b6af450cec8f7" providerId="LiveId" clId="{BAF09E68-2D0C-4D21-89D4-9B3A52D82A25}" dt="2021-12-21T23:10:34.560" v="825" actId="1076"/>
          <ac:picMkLst>
            <pc:docMk/>
            <pc:sldMk cId="4259586126" sldId="429"/>
            <ac:picMk id="2050" creationId="{73CC153F-28E2-4001-9ADF-C6827A07EA3A}"/>
          </ac:picMkLst>
        </pc:picChg>
        <pc:cxnChg chg="del">
          <ac:chgData name="Erick Arostegui Cunza" userId="d89b6af450cec8f7" providerId="LiveId" clId="{BAF09E68-2D0C-4D21-89D4-9B3A52D82A25}" dt="2021-12-21T23:09:37.182" v="813" actId="478"/>
          <ac:cxnSpMkLst>
            <pc:docMk/>
            <pc:sldMk cId="4259586126" sldId="429"/>
            <ac:cxnSpMk id="7" creationId="{61491955-DEAC-47DE-A997-50889250EB8C}"/>
          </ac:cxnSpMkLst>
        </pc:cxnChg>
        <pc:cxnChg chg="add mod">
          <ac:chgData name="Erick Arostegui Cunza" userId="d89b6af450cec8f7" providerId="LiveId" clId="{BAF09E68-2D0C-4D21-89D4-9B3A52D82A25}" dt="2021-12-21T23:10:28.651" v="823"/>
          <ac:cxnSpMkLst>
            <pc:docMk/>
            <pc:sldMk cId="4259586126" sldId="429"/>
            <ac:cxnSpMk id="11" creationId="{AF6907E3-E5E3-4BF7-AD59-872281D64B27}"/>
          </ac:cxnSpMkLst>
        </pc:cxnChg>
      </pc:sldChg>
      <pc:sldChg chg="modSp add mod ord">
        <pc:chgData name="Erick Arostegui Cunza" userId="d89b6af450cec8f7" providerId="LiveId" clId="{BAF09E68-2D0C-4D21-89D4-9B3A52D82A25}" dt="2021-12-22T00:32:57.909" v="886" actId="113"/>
        <pc:sldMkLst>
          <pc:docMk/>
          <pc:sldMk cId="2822885773" sldId="430"/>
        </pc:sldMkLst>
        <pc:spChg chg="mod">
          <ac:chgData name="Erick Arostegui Cunza" userId="d89b6af450cec8f7" providerId="LiveId" clId="{BAF09E68-2D0C-4D21-89D4-9B3A52D82A25}" dt="2021-12-22T00:32:57.909" v="886" actId="113"/>
          <ac:spMkLst>
            <pc:docMk/>
            <pc:sldMk cId="2822885773" sldId="430"/>
            <ac:spMk id="10" creationId="{6387FF8F-5645-4592-8C0C-1C59C5787F8A}"/>
          </ac:spMkLst>
        </pc:spChg>
      </pc:sldChg>
    </pc:docChg>
  </pc:docChgLst>
  <pc:docChgLst>
    <pc:chgData name="Erick Arostegui Cunza" userId="d89b6af450cec8f7" providerId="LiveId" clId="{3FD131C5-9F97-4327-9ACE-F587390070AB}"/>
    <pc:docChg chg="undo custSel addSld delSld modSld sldOrd">
      <pc:chgData name="Erick Arostegui Cunza" userId="d89b6af450cec8f7" providerId="LiveId" clId="{3FD131C5-9F97-4327-9ACE-F587390070AB}" dt="2021-12-07T19:40:21.976" v="579" actId="1076"/>
      <pc:docMkLst>
        <pc:docMk/>
      </pc:docMkLst>
      <pc:sldChg chg="addSp delSp modSp mod">
        <pc:chgData name="Erick Arostegui Cunza" userId="d89b6af450cec8f7" providerId="LiveId" clId="{3FD131C5-9F97-4327-9ACE-F587390070AB}" dt="2021-12-07T16:51:33.942" v="62" actId="1076"/>
        <pc:sldMkLst>
          <pc:docMk/>
          <pc:sldMk cId="0" sldId="258"/>
        </pc:sldMkLst>
        <pc:spChg chg="add del mod">
          <ac:chgData name="Erick Arostegui Cunza" userId="d89b6af450cec8f7" providerId="LiveId" clId="{3FD131C5-9F97-4327-9ACE-F587390070AB}" dt="2021-12-07T16:48:08.430" v="11" actId="478"/>
          <ac:spMkLst>
            <pc:docMk/>
            <pc:sldMk cId="0" sldId="258"/>
            <ac:spMk id="3" creationId="{094169C9-D683-46B9-9B50-B250CCF783BF}"/>
          </ac:spMkLst>
        </pc:spChg>
        <pc:spChg chg="add del mod">
          <ac:chgData name="Erick Arostegui Cunza" userId="d89b6af450cec8f7" providerId="LiveId" clId="{3FD131C5-9F97-4327-9ACE-F587390070AB}" dt="2021-12-07T16:50:49.379" v="56" actId="1076"/>
          <ac:spMkLst>
            <pc:docMk/>
            <pc:sldMk cId="0" sldId="258"/>
            <ac:spMk id="5" creationId="{E346070D-1E2A-475A-971D-2CB13378D8FF}"/>
          </ac:spMkLst>
        </pc:spChg>
        <pc:spChg chg="add del mod">
          <ac:chgData name="Erick Arostegui Cunza" userId="d89b6af450cec8f7" providerId="LiveId" clId="{3FD131C5-9F97-4327-9ACE-F587390070AB}" dt="2021-12-07T16:49:21.536" v="12" actId="478"/>
          <ac:spMkLst>
            <pc:docMk/>
            <pc:sldMk cId="0" sldId="258"/>
            <ac:spMk id="6" creationId="{DFDBD0B5-444F-4AC4-8C55-9C535DDA0D71}"/>
          </ac:spMkLst>
        </pc:spChg>
        <pc:spChg chg="add del mod">
          <ac:chgData name="Erick Arostegui Cunza" userId="d89b6af450cec8f7" providerId="LiveId" clId="{3FD131C5-9F97-4327-9ACE-F587390070AB}" dt="2021-12-07T16:49:23.159" v="13" actId="478"/>
          <ac:spMkLst>
            <pc:docMk/>
            <pc:sldMk cId="0" sldId="258"/>
            <ac:spMk id="7" creationId="{C1EE3A86-3359-48DE-804E-FC9706113FF3}"/>
          </ac:spMkLst>
        </pc:spChg>
        <pc:spChg chg="add del mod">
          <ac:chgData name="Erick Arostegui Cunza" userId="d89b6af450cec8f7" providerId="LiveId" clId="{3FD131C5-9F97-4327-9ACE-F587390070AB}" dt="2021-12-07T16:49:21.536" v="12" actId="478"/>
          <ac:spMkLst>
            <pc:docMk/>
            <pc:sldMk cId="0" sldId="258"/>
            <ac:spMk id="8" creationId="{6C3FC9E0-6BD0-46DB-AD24-A8AE895B72A2}"/>
          </ac:spMkLst>
        </pc:spChg>
        <pc:spChg chg="mod">
          <ac:chgData name="Erick Arostegui Cunza" userId="d89b6af450cec8f7" providerId="LiveId" clId="{3FD131C5-9F97-4327-9ACE-F587390070AB}" dt="2021-12-07T16:45:52.171" v="4" actId="2711"/>
          <ac:spMkLst>
            <pc:docMk/>
            <pc:sldMk cId="0" sldId="258"/>
            <ac:spMk id="9" creationId="{56C889CB-F393-4BCE-A5E8-AA9AC2D328BD}"/>
          </ac:spMkLst>
        </pc:spChg>
        <pc:picChg chg="add mod">
          <ac:chgData name="Erick Arostegui Cunza" userId="d89b6af450cec8f7" providerId="LiveId" clId="{3FD131C5-9F97-4327-9ACE-F587390070AB}" dt="2021-12-07T16:51:33.942" v="62" actId="1076"/>
          <ac:picMkLst>
            <pc:docMk/>
            <pc:sldMk cId="0" sldId="258"/>
            <ac:picMk id="10" creationId="{B64FB353-E676-4AA8-8641-6FF9E4F8B208}"/>
          </ac:picMkLst>
        </pc:picChg>
        <pc:cxnChg chg="add mod">
          <ac:chgData name="Erick Arostegui Cunza" userId="d89b6af450cec8f7" providerId="LiveId" clId="{3FD131C5-9F97-4327-9ACE-F587390070AB}" dt="2021-12-07T16:51:17.548" v="59" actId="208"/>
          <ac:cxnSpMkLst>
            <pc:docMk/>
            <pc:sldMk cId="0" sldId="258"/>
            <ac:cxnSpMk id="12" creationId="{15E18B5E-E5F9-4216-B4D0-57035049AB08}"/>
          </ac:cxnSpMkLst>
        </pc:cxnChg>
      </pc:sldChg>
      <pc:sldChg chg="modSp mod">
        <pc:chgData name="Erick Arostegui Cunza" userId="d89b6af450cec8f7" providerId="LiveId" clId="{3FD131C5-9F97-4327-9ACE-F587390070AB}" dt="2021-12-07T16:55:20.978" v="85" actId="20577"/>
        <pc:sldMkLst>
          <pc:docMk/>
          <pc:sldMk cId="1895096602" sldId="349"/>
        </pc:sldMkLst>
        <pc:spChg chg="mod">
          <ac:chgData name="Erick Arostegui Cunza" userId="d89b6af450cec8f7" providerId="LiveId" clId="{3FD131C5-9F97-4327-9ACE-F587390070AB}" dt="2021-12-07T16:45:42.676" v="3" actId="2711"/>
          <ac:spMkLst>
            <pc:docMk/>
            <pc:sldMk cId="1895096602" sldId="349"/>
            <ac:spMk id="3" creationId="{B7CA0F84-D0DB-4023-97EE-FF48A62B5225}"/>
          </ac:spMkLst>
        </pc:spChg>
        <pc:spChg chg="mod">
          <ac:chgData name="Erick Arostegui Cunza" userId="d89b6af450cec8f7" providerId="LiveId" clId="{3FD131C5-9F97-4327-9ACE-F587390070AB}" dt="2021-12-07T16:45:42.676" v="3" actId="2711"/>
          <ac:spMkLst>
            <pc:docMk/>
            <pc:sldMk cId="1895096602" sldId="349"/>
            <ac:spMk id="4" creationId="{89EA0243-D736-4983-908D-4D64DD2525E3}"/>
          </ac:spMkLst>
        </pc:spChg>
        <pc:spChg chg="mod">
          <ac:chgData name="Erick Arostegui Cunza" userId="d89b6af450cec8f7" providerId="LiveId" clId="{3FD131C5-9F97-4327-9ACE-F587390070AB}" dt="2021-12-07T16:45:42.676" v="3" actId="2711"/>
          <ac:spMkLst>
            <pc:docMk/>
            <pc:sldMk cId="1895096602" sldId="349"/>
            <ac:spMk id="5" creationId="{F2524B6D-797B-4A59-8734-B649B54BE02B}"/>
          </ac:spMkLst>
        </pc:spChg>
        <pc:spChg chg="mod">
          <ac:chgData name="Erick Arostegui Cunza" userId="d89b6af450cec8f7" providerId="LiveId" clId="{3FD131C5-9F97-4327-9ACE-F587390070AB}" dt="2021-12-07T16:45:42.676" v="3" actId="2711"/>
          <ac:spMkLst>
            <pc:docMk/>
            <pc:sldMk cId="1895096602" sldId="349"/>
            <ac:spMk id="12" creationId="{991541BA-D05B-4F80-8215-5DDE38F875A9}"/>
          </ac:spMkLst>
        </pc:spChg>
        <pc:spChg chg="mod">
          <ac:chgData name="Erick Arostegui Cunza" userId="d89b6af450cec8f7" providerId="LiveId" clId="{3FD131C5-9F97-4327-9ACE-F587390070AB}" dt="2021-12-07T16:45:42.676" v="3" actId="2711"/>
          <ac:spMkLst>
            <pc:docMk/>
            <pc:sldMk cId="1895096602" sldId="349"/>
            <ac:spMk id="21" creationId="{3669D80E-53D1-4B10-BB41-64A3A94EA181}"/>
          </ac:spMkLst>
        </pc:spChg>
        <pc:spChg chg="mod">
          <ac:chgData name="Erick Arostegui Cunza" userId="d89b6af450cec8f7" providerId="LiveId" clId="{3FD131C5-9F97-4327-9ACE-F587390070AB}" dt="2021-12-07T16:55:20.978" v="85" actId="20577"/>
          <ac:spMkLst>
            <pc:docMk/>
            <pc:sldMk cId="1895096602" sldId="349"/>
            <ac:spMk id="22" creationId="{FC8AFD3B-A832-4DD1-BD7A-240482D6091C}"/>
          </ac:spMkLst>
        </pc:spChg>
        <pc:spChg chg="mod">
          <ac:chgData name="Erick Arostegui Cunza" userId="d89b6af450cec8f7" providerId="LiveId" clId="{3FD131C5-9F97-4327-9ACE-F587390070AB}" dt="2021-12-07T16:45:42.676" v="3" actId="2711"/>
          <ac:spMkLst>
            <pc:docMk/>
            <pc:sldMk cId="1895096602" sldId="349"/>
            <ac:spMk id="25" creationId="{770E82A2-7833-409C-8442-4A1D8110299B}"/>
          </ac:spMkLst>
        </pc:spChg>
        <pc:spChg chg="mod">
          <ac:chgData name="Erick Arostegui Cunza" userId="d89b6af450cec8f7" providerId="LiveId" clId="{3FD131C5-9F97-4327-9ACE-F587390070AB}" dt="2021-12-07T16:45:42.676" v="3" actId="2711"/>
          <ac:spMkLst>
            <pc:docMk/>
            <pc:sldMk cId="1895096602" sldId="349"/>
            <ac:spMk id="26" creationId="{A0DF7147-A33E-467F-9628-27585A554CDB}"/>
          </ac:spMkLst>
        </pc:spChg>
        <pc:spChg chg="mod">
          <ac:chgData name="Erick Arostegui Cunza" userId="d89b6af450cec8f7" providerId="LiveId" clId="{3FD131C5-9F97-4327-9ACE-F587390070AB}" dt="2021-12-07T16:45:42.676" v="3" actId="2711"/>
          <ac:spMkLst>
            <pc:docMk/>
            <pc:sldMk cId="1895096602" sldId="349"/>
            <ac:spMk id="29" creationId="{4AD15D59-C8D3-43FC-8A83-44D7657209D8}"/>
          </ac:spMkLst>
        </pc:spChg>
        <pc:spChg chg="mod">
          <ac:chgData name="Erick Arostegui Cunza" userId="d89b6af450cec8f7" providerId="LiveId" clId="{3FD131C5-9F97-4327-9ACE-F587390070AB}" dt="2021-12-07T16:45:42.676" v="3" actId="2711"/>
          <ac:spMkLst>
            <pc:docMk/>
            <pc:sldMk cId="1895096602" sldId="349"/>
            <ac:spMk id="30" creationId="{3195C53D-9968-4AE8-B452-12F08740C1AD}"/>
          </ac:spMkLst>
        </pc:spChg>
        <pc:spChg chg="mod">
          <ac:chgData name="Erick Arostegui Cunza" userId="d89b6af450cec8f7" providerId="LiveId" clId="{3FD131C5-9F97-4327-9ACE-F587390070AB}" dt="2021-12-07T16:45:42.676" v="3" actId="2711"/>
          <ac:spMkLst>
            <pc:docMk/>
            <pc:sldMk cId="1895096602" sldId="349"/>
            <ac:spMk id="33" creationId="{031E1A26-B43B-42AE-9DD9-AF836C6D249C}"/>
          </ac:spMkLst>
        </pc:spChg>
        <pc:spChg chg="mod">
          <ac:chgData name="Erick Arostegui Cunza" userId="d89b6af450cec8f7" providerId="LiveId" clId="{3FD131C5-9F97-4327-9ACE-F587390070AB}" dt="2021-12-07T16:45:42.676" v="3" actId="2711"/>
          <ac:spMkLst>
            <pc:docMk/>
            <pc:sldMk cId="1895096602" sldId="349"/>
            <ac:spMk id="34" creationId="{0F0410D2-CEE6-4853-98A1-E219CB91D9EC}"/>
          </ac:spMkLst>
        </pc:spChg>
        <pc:spChg chg="mod">
          <ac:chgData name="Erick Arostegui Cunza" userId="d89b6af450cec8f7" providerId="LiveId" clId="{3FD131C5-9F97-4327-9ACE-F587390070AB}" dt="2021-12-07T16:45:42.676" v="3" actId="2711"/>
          <ac:spMkLst>
            <pc:docMk/>
            <pc:sldMk cId="1895096602" sldId="349"/>
            <ac:spMk id="37" creationId="{5EF11092-153D-463D-BC54-AD22697F560C}"/>
          </ac:spMkLst>
        </pc:spChg>
        <pc:spChg chg="mod">
          <ac:chgData name="Erick Arostegui Cunza" userId="d89b6af450cec8f7" providerId="LiveId" clId="{3FD131C5-9F97-4327-9ACE-F587390070AB}" dt="2021-12-07T16:45:42.676" v="3" actId="2711"/>
          <ac:spMkLst>
            <pc:docMk/>
            <pc:sldMk cId="1895096602" sldId="349"/>
            <ac:spMk id="38" creationId="{2200D854-ABD4-4EEB-96A7-18CD0D81A301}"/>
          </ac:spMkLst>
        </pc:spChg>
        <pc:spChg chg="mod">
          <ac:chgData name="Erick Arostegui Cunza" userId="d89b6af450cec8f7" providerId="LiveId" clId="{3FD131C5-9F97-4327-9ACE-F587390070AB}" dt="2021-12-07T16:45:42.676" v="3" actId="2711"/>
          <ac:spMkLst>
            <pc:docMk/>
            <pc:sldMk cId="1895096602" sldId="349"/>
            <ac:spMk id="41" creationId="{C43D4032-2C93-4322-848E-ADF161A9FB68}"/>
          </ac:spMkLst>
        </pc:spChg>
        <pc:spChg chg="mod">
          <ac:chgData name="Erick Arostegui Cunza" userId="d89b6af450cec8f7" providerId="LiveId" clId="{3FD131C5-9F97-4327-9ACE-F587390070AB}" dt="2021-12-07T16:45:42.676" v="3" actId="2711"/>
          <ac:spMkLst>
            <pc:docMk/>
            <pc:sldMk cId="1895096602" sldId="349"/>
            <ac:spMk id="42" creationId="{2FF97934-CBCA-4EED-946F-F4BA8F88AA0A}"/>
          </ac:spMkLst>
        </pc:spChg>
      </pc:sldChg>
      <pc:sldChg chg="del">
        <pc:chgData name="Erick Arostegui Cunza" userId="d89b6af450cec8f7" providerId="LiveId" clId="{3FD131C5-9F97-4327-9ACE-F587390070AB}" dt="2021-12-07T19:38:35.962" v="571" actId="47"/>
        <pc:sldMkLst>
          <pc:docMk/>
          <pc:sldMk cId="1372814117" sldId="350"/>
        </pc:sldMkLst>
      </pc:sldChg>
      <pc:sldChg chg="modSp add mod ord">
        <pc:chgData name="Erick Arostegui Cunza" userId="d89b6af450cec8f7" providerId="LiveId" clId="{3FD131C5-9F97-4327-9ACE-F587390070AB}" dt="2021-12-07T16:55:54.661" v="95" actId="1037"/>
        <pc:sldMkLst>
          <pc:docMk/>
          <pc:sldMk cId="4076132810" sldId="351"/>
        </pc:sldMkLst>
        <pc:spChg chg="mod">
          <ac:chgData name="Erick Arostegui Cunza" userId="d89b6af450cec8f7" providerId="LiveId" clId="{3FD131C5-9F97-4327-9ACE-F587390070AB}" dt="2021-12-07T16:55:54.661" v="95" actId="1037"/>
          <ac:spMkLst>
            <pc:docMk/>
            <pc:sldMk cId="4076132810" sldId="351"/>
            <ac:spMk id="5" creationId="{E346070D-1E2A-475A-971D-2CB13378D8FF}"/>
          </ac:spMkLst>
        </pc:spChg>
        <pc:spChg chg="mod">
          <ac:chgData name="Erick Arostegui Cunza" userId="d89b6af450cec8f7" providerId="LiveId" clId="{3FD131C5-9F97-4327-9ACE-F587390070AB}" dt="2021-12-07T16:55:54.661" v="95" actId="1037"/>
          <ac:spMkLst>
            <pc:docMk/>
            <pc:sldMk cId="4076132810" sldId="351"/>
            <ac:spMk id="6" creationId="{DFDBD0B5-444F-4AC4-8C55-9C535DDA0D71}"/>
          </ac:spMkLst>
        </pc:spChg>
        <pc:spChg chg="mod">
          <ac:chgData name="Erick Arostegui Cunza" userId="d89b6af450cec8f7" providerId="LiveId" clId="{3FD131C5-9F97-4327-9ACE-F587390070AB}" dt="2021-12-07T16:55:54.661" v="95" actId="1037"/>
          <ac:spMkLst>
            <pc:docMk/>
            <pc:sldMk cId="4076132810" sldId="351"/>
            <ac:spMk id="7" creationId="{C1EE3A86-3359-48DE-804E-FC9706113FF3}"/>
          </ac:spMkLst>
        </pc:spChg>
        <pc:spChg chg="mod">
          <ac:chgData name="Erick Arostegui Cunza" userId="d89b6af450cec8f7" providerId="LiveId" clId="{3FD131C5-9F97-4327-9ACE-F587390070AB}" dt="2021-12-07T16:55:54.661" v="95" actId="1037"/>
          <ac:spMkLst>
            <pc:docMk/>
            <pc:sldMk cId="4076132810" sldId="351"/>
            <ac:spMk id="8" creationId="{6C3FC9E0-6BD0-46DB-AD24-A8AE895B72A2}"/>
          </ac:spMkLst>
        </pc:spChg>
      </pc:sldChg>
      <pc:sldChg chg="addSp delSp modSp add mod">
        <pc:chgData name="Erick Arostegui Cunza" userId="d89b6af450cec8f7" providerId="LiveId" clId="{3FD131C5-9F97-4327-9ACE-F587390070AB}" dt="2021-12-07T16:54:54.015" v="83" actId="1076"/>
        <pc:sldMkLst>
          <pc:docMk/>
          <pc:sldMk cId="1794113390" sldId="352"/>
        </pc:sldMkLst>
        <pc:spChg chg="add del">
          <ac:chgData name="Erick Arostegui Cunza" userId="d89b6af450cec8f7" providerId="LiveId" clId="{3FD131C5-9F97-4327-9ACE-F587390070AB}" dt="2021-12-07T16:54:02.502" v="74"/>
          <ac:spMkLst>
            <pc:docMk/>
            <pc:sldMk cId="1794113390" sldId="352"/>
            <ac:spMk id="3" creationId="{224F02DB-41D6-46D4-A1EE-1B0FBE6AEB70}"/>
          </ac:spMkLst>
        </pc:spChg>
        <pc:spChg chg="mod">
          <ac:chgData name="Erick Arostegui Cunza" userId="d89b6af450cec8f7" providerId="LiveId" clId="{3FD131C5-9F97-4327-9ACE-F587390070AB}" dt="2021-12-07T16:54:54.015" v="83" actId="1076"/>
          <ac:spMkLst>
            <pc:docMk/>
            <pc:sldMk cId="1794113390" sldId="352"/>
            <ac:spMk id="5" creationId="{E346070D-1E2A-475A-971D-2CB13378D8FF}"/>
          </ac:spMkLst>
        </pc:spChg>
        <pc:picChg chg="add mod">
          <ac:chgData name="Erick Arostegui Cunza" userId="d89b6af450cec8f7" providerId="LiveId" clId="{3FD131C5-9F97-4327-9ACE-F587390070AB}" dt="2021-12-07T16:54:19.723" v="76" actId="1076"/>
          <ac:picMkLst>
            <pc:docMk/>
            <pc:sldMk cId="1794113390" sldId="352"/>
            <ac:picMk id="6" creationId="{01545867-1090-4FE9-808D-CAA44FF22FC0}"/>
          </ac:picMkLst>
        </pc:picChg>
        <pc:picChg chg="del">
          <ac:chgData name="Erick Arostegui Cunza" userId="d89b6af450cec8f7" providerId="LiveId" clId="{3FD131C5-9F97-4327-9ACE-F587390070AB}" dt="2021-12-07T16:54:01.242" v="72" actId="478"/>
          <ac:picMkLst>
            <pc:docMk/>
            <pc:sldMk cId="1794113390" sldId="352"/>
            <ac:picMk id="10" creationId="{B64FB353-E676-4AA8-8641-6FF9E4F8B208}"/>
          </ac:picMkLst>
        </pc:picChg>
      </pc:sldChg>
      <pc:sldChg chg="addSp delSp modSp add mod ord">
        <pc:chgData name="Erick Arostegui Cunza" userId="d89b6af450cec8f7" providerId="LiveId" clId="{3FD131C5-9F97-4327-9ACE-F587390070AB}" dt="2021-12-07T17:28:08.599" v="317"/>
        <pc:sldMkLst>
          <pc:docMk/>
          <pc:sldMk cId="2654204429" sldId="353"/>
        </pc:sldMkLst>
        <pc:spChg chg="del">
          <ac:chgData name="Erick Arostegui Cunza" userId="d89b6af450cec8f7" providerId="LiveId" clId="{3FD131C5-9F97-4327-9ACE-F587390070AB}" dt="2021-12-07T16:58:46.658" v="98" actId="478"/>
          <ac:spMkLst>
            <pc:docMk/>
            <pc:sldMk cId="2654204429" sldId="353"/>
            <ac:spMk id="5" creationId="{E346070D-1E2A-475A-971D-2CB13378D8FF}"/>
          </ac:spMkLst>
        </pc:spChg>
        <pc:spChg chg="del">
          <ac:chgData name="Erick Arostegui Cunza" userId="d89b6af450cec8f7" providerId="LiveId" clId="{3FD131C5-9F97-4327-9ACE-F587390070AB}" dt="2021-12-07T16:58:46.658" v="98" actId="478"/>
          <ac:spMkLst>
            <pc:docMk/>
            <pc:sldMk cId="2654204429" sldId="353"/>
            <ac:spMk id="6" creationId="{DFDBD0B5-444F-4AC4-8C55-9C535DDA0D71}"/>
          </ac:spMkLst>
        </pc:spChg>
        <pc:spChg chg="del">
          <ac:chgData name="Erick Arostegui Cunza" userId="d89b6af450cec8f7" providerId="LiveId" clId="{3FD131C5-9F97-4327-9ACE-F587390070AB}" dt="2021-12-07T16:58:46.658" v="98" actId="478"/>
          <ac:spMkLst>
            <pc:docMk/>
            <pc:sldMk cId="2654204429" sldId="353"/>
            <ac:spMk id="7" creationId="{C1EE3A86-3359-48DE-804E-FC9706113FF3}"/>
          </ac:spMkLst>
        </pc:spChg>
        <pc:spChg chg="del">
          <ac:chgData name="Erick Arostegui Cunza" userId="d89b6af450cec8f7" providerId="LiveId" clId="{3FD131C5-9F97-4327-9ACE-F587390070AB}" dt="2021-12-07T16:58:46.658" v="98" actId="478"/>
          <ac:spMkLst>
            <pc:docMk/>
            <pc:sldMk cId="2654204429" sldId="353"/>
            <ac:spMk id="8" creationId="{6C3FC9E0-6BD0-46DB-AD24-A8AE895B72A2}"/>
          </ac:spMkLst>
        </pc:spChg>
        <pc:spChg chg="mod">
          <ac:chgData name="Erick Arostegui Cunza" userId="d89b6af450cec8f7" providerId="LiveId" clId="{3FD131C5-9F97-4327-9ACE-F587390070AB}" dt="2021-12-07T16:58:11.978" v="97"/>
          <ac:spMkLst>
            <pc:docMk/>
            <pc:sldMk cId="2654204429" sldId="353"/>
            <ac:spMk id="9" creationId="{56C889CB-F393-4BCE-A5E8-AA9AC2D328BD}"/>
          </ac:spMkLst>
        </pc:spChg>
        <pc:graphicFrameChg chg="add mod modGraphic">
          <ac:chgData name="Erick Arostegui Cunza" userId="d89b6af450cec8f7" providerId="LiveId" clId="{3FD131C5-9F97-4327-9ACE-F587390070AB}" dt="2021-12-07T17:21:43.972" v="290" actId="20577"/>
          <ac:graphicFrameMkLst>
            <pc:docMk/>
            <pc:sldMk cId="2654204429" sldId="353"/>
            <ac:graphicFrameMk id="3" creationId="{9D6720F0-75B0-454F-8A4D-D59A381C5F6A}"/>
          </ac:graphicFrameMkLst>
        </pc:graphicFrameChg>
        <pc:picChg chg="add del">
          <ac:chgData name="Erick Arostegui Cunza" userId="d89b6af450cec8f7" providerId="LiveId" clId="{3FD131C5-9F97-4327-9ACE-F587390070AB}" dt="2021-12-07T17:01:35.384" v="189" actId="478"/>
          <ac:picMkLst>
            <pc:docMk/>
            <pc:sldMk cId="2654204429" sldId="353"/>
            <ac:picMk id="3074" creationId="{0DD6CAD1-BB36-4472-B9B6-822D010E28F1}"/>
          </ac:picMkLst>
        </pc:picChg>
      </pc:sldChg>
      <pc:sldChg chg="addSp delSp modSp add mod ord">
        <pc:chgData name="Erick Arostegui Cunza" userId="d89b6af450cec8f7" providerId="LiveId" clId="{3FD131C5-9F97-4327-9ACE-F587390070AB}" dt="2021-12-07T17:27:06.733" v="311" actId="1076"/>
        <pc:sldMkLst>
          <pc:docMk/>
          <pc:sldMk cId="208890268" sldId="354"/>
        </pc:sldMkLst>
        <pc:spChg chg="add mod">
          <ac:chgData name="Erick Arostegui Cunza" userId="d89b6af450cec8f7" providerId="LiveId" clId="{3FD131C5-9F97-4327-9ACE-F587390070AB}" dt="2021-12-07T17:27:06.733" v="311" actId="1076"/>
          <ac:spMkLst>
            <pc:docMk/>
            <pc:sldMk cId="208890268" sldId="354"/>
            <ac:spMk id="6" creationId="{DB7CA870-7AAA-4C4E-9578-9EA791AD8BD3}"/>
          </ac:spMkLst>
        </pc:spChg>
        <pc:picChg chg="add del mod">
          <ac:chgData name="Erick Arostegui Cunza" userId="d89b6af450cec8f7" providerId="LiveId" clId="{3FD131C5-9F97-4327-9ACE-F587390070AB}" dt="2021-12-07T17:26:42.267" v="307" actId="478"/>
          <ac:picMkLst>
            <pc:docMk/>
            <pc:sldMk cId="208890268" sldId="354"/>
            <ac:picMk id="4098" creationId="{CF9BD2C2-1DB4-4999-BBDF-41C89BB43279}"/>
          </ac:picMkLst>
        </pc:picChg>
      </pc:sldChg>
      <pc:sldChg chg="modSp add mod">
        <pc:chgData name="Erick Arostegui Cunza" userId="d89b6af450cec8f7" providerId="LiveId" clId="{3FD131C5-9F97-4327-9ACE-F587390070AB}" dt="2021-12-07T17:27:25.195" v="314" actId="1076"/>
        <pc:sldMkLst>
          <pc:docMk/>
          <pc:sldMk cId="684519623" sldId="355"/>
        </pc:sldMkLst>
        <pc:spChg chg="mod">
          <ac:chgData name="Erick Arostegui Cunza" userId="d89b6af450cec8f7" providerId="LiveId" clId="{3FD131C5-9F97-4327-9ACE-F587390070AB}" dt="2021-12-07T17:27:25.195" v="314" actId="1076"/>
          <ac:spMkLst>
            <pc:docMk/>
            <pc:sldMk cId="684519623" sldId="355"/>
            <ac:spMk id="6" creationId="{DB7CA870-7AAA-4C4E-9578-9EA791AD8BD3}"/>
          </ac:spMkLst>
        </pc:spChg>
      </pc:sldChg>
      <pc:sldChg chg="addSp delSp modSp add mod">
        <pc:chgData name="Erick Arostegui Cunza" userId="d89b6af450cec8f7" providerId="LiveId" clId="{3FD131C5-9F97-4327-9ACE-F587390070AB}" dt="2021-12-07T17:54:48.183" v="337" actId="1076"/>
        <pc:sldMkLst>
          <pc:docMk/>
          <pc:sldMk cId="1827127148" sldId="356"/>
        </pc:sldMkLst>
        <pc:spChg chg="del">
          <ac:chgData name="Erick Arostegui Cunza" userId="d89b6af450cec8f7" providerId="LiveId" clId="{3FD131C5-9F97-4327-9ACE-F587390070AB}" dt="2021-12-07T17:50:24.251" v="319" actId="478"/>
          <ac:spMkLst>
            <pc:docMk/>
            <pc:sldMk cId="1827127148" sldId="356"/>
            <ac:spMk id="5" creationId="{E346070D-1E2A-475A-971D-2CB13378D8FF}"/>
          </ac:spMkLst>
        </pc:spChg>
        <pc:spChg chg="del">
          <ac:chgData name="Erick Arostegui Cunza" userId="d89b6af450cec8f7" providerId="LiveId" clId="{3FD131C5-9F97-4327-9ACE-F587390070AB}" dt="2021-12-07T17:50:24.251" v="319" actId="478"/>
          <ac:spMkLst>
            <pc:docMk/>
            <pc:sldMk cId="1827127148" sldId="356"/>
            <ac:spMk id="6" creationId="{DFDBD0B5-444F-4AC4-8C55-9C535DDA0D71}"/>
          </ac:spMkLst>
        </pc:spChg>
        <pc:spChg chg="del">
          <ac:chgData name="Erick Arostegui Cunza" userId="d89b6af450cec8f7" providerId="LiveId" clId="{3FD131C5-9F97-4327-9ACE-F587390070AB}" dt="2021-12-07T17:50:24.251" v="319" actId="478"/>
          <ac:spMkLst>
            <pc:docMk/>
            <pc:sldMk cId="1827127148" sldId="356"/>
            <ac:spMk id="7" creationId="{C1EE3A86-3359-48DE-804E-FC9706113FF3}"/>
          </ac:spMkLst>
        </pc:spChg>
        <pc:spChg chg="del">
          <ac:chgData name="Erick Arostegui Cunza" userId="d89b6af450cec8f7" providerId="LiveId" clId="{3FD131C5-9F97-4327-9ACE-F587390070AB}" dt="2021-12-07T17:50:24.251" v="319" actId="478"/>
          <ac:spMkLst>
            <pc:docMk/>
            <pc:sldMk cId="1827127148" sldId="356"/>
            <ac:spMk id="8" creationId="{6C3FC9E0-6BD0-46DB-AD24-A8AE895B72A2}"/>
          </ac:spMkLst>
        </pc:spChg>
        <pc:spChg chg="mod">
          <ac:chgData name="Erick Arostegui Cunza" userId="d89b6af450cec8f7" providerId="LiveId" clId="{3FD131C5-9F97-4327-9ACE-F587390070AB}" dt="2021-12-07T17:28:26.151" v="318"/>
          <ac:spMkLst>
            <pc:docMk/>
            <pc:sldMk cId="1827127148" sldId="356"/>
            <ac:spMk id="9" creationId="{56C889CB-F393-4BCE-A5E8-AA9AC2D328BD}"/>
          </ac:spMkLst>
        </pc:spChg>
        <pc:spChg chg="add del mod">
          <ac:chgData name="Erick Arostegui Cunza" userId="d89b6af450cec8f7" providerId="LiveId" clId="{3FD131C5-9F97-4327-9ACE-F587390070AB}" dt="2021-12-07T17:51:39.454" v="323"/>
          <ac:spMkLst>
            <pc:docMk/>
            <pc:sldMk cId="1827127148" sldId="356"/>
            <ac:spMk id="10" creationId="{8887EA44-5E9A-4E7C-9E93-0D5A3B1F7702}"/>
          </ac:spMkLst>
        </pc:spChg>
        <pc:spChg chg="add del mod">
          <ac:chgData name="Erick Arostegui Cunza" userId="d89b6af450cec8f7" providerId="LiveId" clId="{3FD131C5-9F97-4327-9ACE-F587390070AB}" dt="2021-12-07T17:51:39.454" v="323"/>
          <ac:spMkLst>
            <pc:docMk/>
            <pc:sldMk cId="1827127148" sldId="356"/>
            <ac:spMk id="11" creationId="{9046BB90-D480-4441-86EF-A4315E782903}"/>
          </ac:spMkLst>
        </pc:spChg>
        <pc:spChg chg="add mod">
          <ac:chgData name="Erick Arostegui Cunza" userId="d89b6af450cec8f7" providerId="LiveId" clId="{3FD131C5-9F97-4327-9ACE-F587390070AB}" dt="2021-12-07T17:51:48.803" v="325" actId="1076"/>
          <ac:spMkLst>
            <pc:docMk/>
            <pc:sldMk cId="1827127148" sldId="356"/>
            <ac:spMk id="15" creationId="{F9F64432-83A3-4D80-81A3-3939746F6059}"/>
          </ac:spMkLst>
        </pc:spChg>
        <pc:spChg chg="add mod">
          <ac:chgData name="Erick Arostegui Cunza" userId="d89b6af450cec8f7" providerId="LiveId" clId="{3FD131C5-9F97-4327-9ACE-F587390070AB}" dt="2021-12-07T17:51:48.803" v="325" actId="1076"/>
          <ac:spMkLst>
            <pc:docMk/>
            <pc:sldMk cId="1827127148" sldId="356"/>
            <ac:spMk id="16" creationId="{41ECC75E-1ECD-43D4-A7C9-6FD53C0F0DDC}"/>
          </ac:spMkLst>
        </pc:spChg>
        <pc:spChg chg="add mod">
          <ac:chgData name="Erick Arostegui Cunza" userId="d89b6af450cec8f7" providerId="LiveId" clId="{3FD131C5-9F97-4327-9ACE-F587390070AB}" dt="2021-12-07T17:54:48.183" v="337" actId="1076"/>
          <ac:spMkLst>
            <pc:docMk/>
            <pc:sldMk cId="1827127148" sldId="356"/>
            <ac:spMk id="19" creationId="{F4C68E02-4375-46AC-9C98-708C66F1326B}"/>
          </ac:spMkLst>
        </pc:spChg>
        <pc:picChg chg="add del mod">
          <ac:chgData name="Erick Arostegui Cunza" userId="d89b6af450cec8f7" providerId="LiveId" clId="{3FD131C5-9F97-4327-9ACE-F587390070AB}" dt="2021-12-07T17:51:39.454" v="323"/>
          <ac:picMkLst>
            <pc:docMk/>
            <pc:sldMk cId="1827127148" sldId="356"/>
            <ac:picMk id="12" creationId="{8358538F-ECE5-445D-875D-4782AE41ED46}"/>
          </ac:picMkLst>
        </pc:picChg>
        <pc:picChg chg="add del mod">
          <ac:chgData name="Erick Arostegui Cunza" userId="d89b6af450cec8f7" providerId="LiveId" clId="{3FD131C5-9F97-4327-9ACE-F587390070AB}" dt="2021-12-07T17:51:39.454" v="323"/>
          <ac:picMkLst>
            <pc:docMk/>
            <pc:sldMk cId="1827127148" sldId="356"/>
            <ac:picMk id="13" creationId="{509F8526-3260-4E51-8353-9A838105B6CC}"/>
          </ac:picMkLst>
        </pc:picChg>
        <pc:picChg chg="add mod">
          <ac:chgData name="Erick Arostegui Cunza" userId="d89b6af450cec8f7" providerId="LiveId" clId="{3FD131C5-9F97-4327-9ACE-F587390070AB}" dt="2021-12-07T17:51:48.803" v="325" actId="1076"/>
          <ac:picMkLst>
            <pc:docMk/>
            <pc:sldMk cId="1827127148" sldId="356"/>
            <ac:picMk id="17" creationId="{825A5C48-B3F2-4AD2-9273-C3EDB6D4F289}"/>
          </ac:picMkLst>
        </pc:picChg>
        <pc:picChg chg="add mod">
          <ac:chgData name="Erick Arostegui Cunza" userId="d89b6af450cec8f7" providerId="LiveId" clId="{3FD131C5-9F97-4327-9ACE-F587390070AB}" dt="2021-12-07T17:51:48.803" v="325" actId="1076"/>
          <ac:picMkLst>
            <pc:docMk/>
            <pc:sldMk cId="1827127148" sldId="356"/>
            <ac:picMk id="18" creationId="{B5368BDF-A8A2-421B-9246-B861780AD142}"/>
          </ac:picMkLst>
        </pc:picChg>
      </pc:sldChg>
      <pc:sldChg chg="addSp delSp modSp add mod">
        <pc:chgData name="Erick Arostegui Cunza" userId="d89b6af450cec8f7" providerId="LiveId" clId="{3FD131C5-9F97-4327-9ACE-F587390070AB}" dt="2021-12-07T17:54:54.896" v="339"/>
        <pc:sldMkLst>
          <pc:docMk/>
          <pc:sldMk cId="103688551" sldId="357"/>
        </pc:sldMkLst>
        <pc:spChg chg="add mod">
          <ac:chgData name="Erick Arostegui Cunza" userId="d89b6af450cec8f7" providerId="LiveId" clId="{3FD131C5-9F97-4327-9ACE-F587390070AB}" dt="2021-12-07T17:52:35.787" v="331" actId="1076"/>
          <ac:spMkLst>
            <pc:docMk/>
            <pc:sldMk cId="103688551" sldId="357"/>
            <ac:spMk id="11" creationId="{9AB156D7-D375-456F-95CC-E47E0AC3B3CB}"/>
          </ac:spMkLst>
        </pc:spChg>
        <pc:spChg chg="add mod">
          <ac:chgData name="Erick Arostegui Cunza" userId="d89b6af450cec8f7" providerId="LiveId" clId="{3FD131C5-9F97-4327-9ACE-F587390070AB}" dt="2021-12-07T17:54:54.896" v="339"/>
          <ac:spMkLst>
            <pc:docMk/>
            <pc:sldMk cId="103688551" sldId="357"/>
            <ac:spMk id="12" creationId="{43F46F5C-88BA-41AF-A6E1-A9B4E80BFF4B}"/>
          </ac:spMkLst>
        </pc:spChg>
        <pc:spChg chg="del">
          <ac:chgData name="Erick Arostegui Cunza" userId="d89b6af450cec8f7" providerId="LiveId" clId="{3FD131C5-9F97-4327-9ACE-F587390070AB}" dt="2021-12-07T17:52:18.842" v="327" actId="478"/>
          <ac:spMkLst>
            <pc:docMk/>
            <pc:sldMk cId="103688551" sldId="357"/>
            <ac:spMk id="15" creationId="{F9F64432-83A3-4D80-81A3-3939746F6059}"/>
          </ac:spMkLst>
        </pc:spChg>
        <pc:spChg chg="del">
          <ac:chgData name="Erick Arostegui Cunza" userId="d89b6af450cec8f7" providerId="LiveId" clId="{3FD131C5-9F97-4327-9ACE-F587390070AB}" dt="2021-12-07T17:52:18.842" v="327" actId="478"/>
          <ac:spMkLst>
            <pc:docMk/>
            <pc:sldMk cId="103688551" sldId="357"/>
            <ac:spMk id="16" creationId="{41ECC75E-1ECD-43D4-A7C9-6FD53C0F0DDC}"/>
          </ac:spMkLst>
        </pc:spChg>
        <pc:spChg chg="add del">
          <ac:chgData name="Erick Arostegui Cunza" userId="d89b6af450cec8f7" providerId="LiveId" clId="{3FD131C5-9F97-4327-9ACE-F587390070AB}" dt="2021-12-07T17:54:54.553" v="338" actId="478"/>
          <ac:spMkLst>
            <pc:docMk/>
            <pc:sldMk cId="103688551" sldId="357"/>
            <ac:spMk id="19" creationId="{F4C68E02-4375-46AC-9C98-708C66F1326B}"/>
          </ac:spMkLst>
        </pc:spChg>
        <pc:picChg chg="add mod">
          <ac:chgData name="Erick Arostegui Cunza" userId="d89b6af450cec8f7" providerId="LiveId" clId="{3FD131C5-9F97-4327-9ACE-F587390070AB}" dt="2021-12-07T17:52:35.787" v="331" actId="1076"/>
          <ac:picMkLst>
            <pc:docMk/>
            <pc:sldMk cId="103688551" sldId="357"/>
            <ac:picMk id="10" creationId="{5103E34A-5CE6-44ED-9EF5-0072F0F38FD1}"/>
          </ac:picMkLst>
        </pc:picChg>
        <pc:picChg chg="del">
          <ac:chgData name="Erick Arostegui Cunza" userId="d89b6af450cec8f7" providerId="LiveId" clId="{3FD131C5-9F97-4327-9ACE-F587390070AB}" dt="2021-12-07T17:52:18.842" v="327" actId="478"/>
          <ac:picMkLst>
            <pc:docMk/>
            <pc:sldMk cId="103688551" sldId="357"/>
            <ac:picMk id="17" creationId="{825A5C48-B3F2-4AD2-9273-C3EDB6D4F289}"/>
          </ac:picMkLst>
        </pc:picChg>
        <pc:picChg chg="del">
          <ac:chgData name="Erick Arostegui Cunza" userId="d89b6af450cec8f7" providerId="LiveId" clId="{3FD131C5-9F97-4327-9ACE-F587390070AB}" dt="2021-12-07T17:52:18.842" v="327" actId="478"/>
          <ac:picMkLst>
            <pc:docMk/>
            <pc:sldMk cId="103688551" sldId="357"/>
            <ac:picMk id="18" creationId="{B5368BDF-A8A2-421B-9246-B861780AD142}"/>
          </ac:picMkLst>
        </pc:picChg>
      </pc:sldChg>
      <pc:sldChg chg="addSp delSp modSp add mod">
        <pc:chgData name="Erick Arostegui Cunza" userId="d89b6af450cec8f7" providerId="LiveId" clId="{3FD131C5-9F97-4327-9ACE-F587390070AB}" dt="2021-12-07T17:55:02.181" v="341"/>
        <pc:sldMkLst>
          <pc:docMk/>
          <pc:sldMk cId="3121850008" sldId="358"/>
        </pc:sldMkLst>
        <pc:spChg chg="del">
          <ac:chgData name="Erick Arostegui Cunza" userId="d89b6af450cec8f7" providerId="LiveId" clId="{3FD131C5-9F97-4327-9ACE-F587390070AB}" dt="2021-12-07T17:52:46.355" v="333" actId="478"/>
          <ac:spMkLst>
            <pc:docMk/>
            <pc:sldMk cId="3121850008" sldId="358"/>
            <ac:spMk id="11" creationId="{9AB156D7-D375-456F-95CC-E47E0AC3B3CB}"/>
          </ac:spMkLst>
        </pc:spChg>
        <pc:spChg chg="add mod">
          <ac:chgData name="Erick Arostegui Cunza" userId="d89b6af450cec8f7" providerId="LiveId" clId="{3FD131C5-9F97-4327-9ACE-F587390070AB}" dt="2021-12-07T17:52:58.308" v="335" actId="1076"/>
          <ac:spMkLst>
            <pc:docMk/>
            <pc:sldMk cId="3121850008" sldId="358"/>
            <ac:spMk id="12" creationId="{80F2157B-FCB4-4AB5-A9B6-33A0BF1461A8}"/>
          </ac:spMkLst>
        </pc:spChg>
        <pc:spChg chg="add mod">
          <ac:chgData name="Erick Arostegui Cunza" userId="d89b6af450cec8f7" providerId="LiveId" clId="{3FD131C5-9F97-4327-9ACE-F587390070AB}" dt="2021-12-07T17:55:02.181" v="341"/>
          <ac:spMkLst>
            <pc:docMk/>
            <pc:sldMk cId="3121850008" sldId="358"/>
            <ac:spMk id="15" creationId="{254BC123-4629-4D9F-8874-2CFB51971897}"/>
          </ac:spMkLst>
        </pc:spChg>
        <pc:spChg chg="del">
          <ac:chgData name="Erick Arostegui Cunza" userId="d89b6af450cec8f7" providerId="LiveId" clId="{3FD131C5-9F97-4327-9ACE-F587390070AB}" dt="2021-12-07T17:55:01.882" v="340" actId="478"/>
          <ac:spMkLst>
            <pc:docMk/>
            <pc:sldMk cId="3121850008" sldId="358"/>
            <ac:spMk id="19" creationId="{F4C68E02-4375-46AC-9C98-708C66F1326B}"/>
          </ac:spMkLst>
        </pc:spChg>
        <pc:picChg chg="add mod">
          <ac:chgData name="Erick Arostegui Cunza" userId="d89b6af450cec8f7" providerId="LiveId" clId="{3FD131C5-9F97-4327-9ACE-F587390070AB}" dt="2021-12-07T17:52:58.308" v="335" actId="1076"/>
          <ac:picMkLst>
            <pc:docMk/>
            <pc:sldMk cId="3121850008" sldId="358"/>
            <ac:picMk id="8" creationId="{1883E8C4-E947-418C-8C15-8B955056455D}"/>
          </ac:picMkLst>
        </pc:picChg>
        <pc:picChg chg="del">
          <ac:chgData name="Erick Arostegui Cunza" userId="d89b6af450cec8f7" providerId="LiveId" clId="{3FD131C5-9F97-4327-9ACE-F587390070AB}" dt="2021-12-07T17:52:46.355" v="333" actId="478"/>
          <ac:picMkLst>
            <pc:docMk/>
            <pc:sldMk cId="3121850008" sldId="358"/>
            <ac:picMk id="10" creationId="{5103E34A-5CE6-44ED-9EF5-0072F0F38FD1}"/>
          </ac:picMkLst>
        </pc:picChg>
        <pc:picChg chg="add mod">
          <ac:chgData name="Erick Arostegui Cunza" userId="d89b6af450cec8f7" providerId="LiveId" clId="{3FD131C5-9F97-4327-9ACE-F587390070AB}" dt="2021-12-07T17:52:58.308" v="335" actId="1076"/>
          <ac:picMkLst>
            <pc:docMk/>
            <pc:sldMk cId="3121850008" sldId="358"/>
            <ac:picMk id="13" creationId="{34BE4C4B-83A8-4CA4-ADCE-0DE079F0B3D7}"/>
          </ac:picMkLst>
        </pc:picChg>
      </pc:sldChg>
      <pc:sldChg chg="addSp delSp modSp add mod">
        <pc:chgData name="Erick Arostegui Cunza" userId="d89b6af450cec8f7" providerId="LiveId" clId="{3FD131C5-9F97-4327-9ACE-F587390070AB}" dt="2021-12-07T17:58:28.495" v="369" actId="1076"/>
        <pc:sldMkLst>
          <pc:docMk/>
          <pc:sldMk cId="2024575275" sldId="359"/>
        </pc:sldMkLst>
        <pc:spChg chg="add mod">
          <ac:chgData name="Erick Arostegui Cunza" userId="d89b6af450cec8f7" providerId="LiveId" clId="{3FD131C5-9F97-4327-9ACE-F587390070AB}" dt="2021-12-07T17:55:11.226" v="350" actId="20577"/>
          <ac:spMkLst>
            <pc:docMk/>
            <pc:sldMk cId="2024575275" sldId="359"/>
            <ac:spMk id="10" creationId="{2BFDCC97-15C1-4302-9C06-84441542422E}"/>
          </ac:spMkLst>
        </pc:spChg>
        <pc:spChg chg="mod">
          <ac:chgData name="Erick Arostegui Cunza" userId="d89b6af450cec8f7" providerId="LiveId" clId="{3FD131C5-9F97-4327-9ACE-F587390070AB}" dt="2021-12-07T17:55:47.789" v="353" actId="20577"/>
          <ac:spMkLst>
            <pc:docMk/>
            <pc:sldMk cId="2024575275" sldId="359"/>
            <ac:spMk id="15" creationId="{F9F64432-83A3-4D80-81A3-3939746F6059}"/>
          </ac:spMkLst>
        </pc:spChg>
        <pc:spChg chg="del">
          <ac:chgData name="Erick Arostegui Cunza" userId="d89b6af450cec8f7" providerId="LiveId" clId="{3FD131C5-9F97-4327-9ACE-F587390070AB}" dt="2021-12-07T17:55:51.600" v="354" actId="478"/>
          <ac:spMkLst>
            <pc:docMk/>
            <pc:sldMk cId="2024575275" sldId="359"/>
            <ac:spMk id="16" creationId="{41ECC75E-1ECD-43D4-A7C9-6FD53C0F0DDC}"/>
          </ac:spMkLst>
        </pc:spChg>
        <pc:spChg chg="del">
          <ac:chgData name="Erick Arostegui Cunza" userId="d89b6af450cec8f7" providerId="LiveId" clId="{3FD131C5-9F97-4327-9ACE-F587390070AB}" dt="2021-12-07T17:55:07.354" v="342" actId="478"/>
          <ac:spMkLst>
            <pc:docMk/>
            <pc:sldMk cId="2024575275" sldId="359"/>
            <ac:spMk id="19" creationId="{F4C68E02-4375-46AC-9C98-708C66F1326B}"/>
          </ac:spMkLst>
        </pc:spChg>
        <pc:picChg chg="del">
          <ac:chgData name="Erick Arostegui Cunza" userId="d89b6af450cec8f7" providerId="LiveId" clId="{3FD131C5-9F97-4327-9ACE-F587390070AB}" dt="2021-12-07T17:56:09.858" v="356" actId="478"/>
          <ac:picMkLst>
            <pc:docMk/>
            <pc:sldMk cId="2024575275" sldId="359"/>
            <ac:picMk id="17" creationId="{825A5C48-B3F2-4AD2-9273-C3EDB6D4F289}"/>
          </ac:picMkLst>
        </pc:picChg>
        <pc:picChg chg="del">
          <ac:chgData name="Erick Arostegui Cunza" userId="d89b6af450cec8f7" providerId="LiveId" clId="{3FD131C5-9F97-4327-9ACE-F587390070AB}" dt="2021-12-07T17:56:08.697" v="355" actId="478"/>
          <ac:picMkLst>
            <pc:docMk/>
            <pc:sldMk cId="2024575275" sldId="359"/>
            <ac:picMk id="18" creationId="{B5368BDF-A8A2-421B-9246-B861780AD142}"/>
          </ac:picMkLst>
        </pc:picChg>
        <pc:picChg chg="add del mod">
          <ac:chgData name="Erick Arostegui Cunza" userId="d89b6af450cec8f7" providerId="LiveId" clId="{3FD131C5-9F97-4327-9ACE-F587390070AB}" dt="2021-12-07T17:58:22.421" v="366" actId="478"/>
          <ac:picMkLst>
            <pc:docMk/>
            <pc:sldMk cId="2024575275" sldId="359"/>
            <ac:picMk id="5122" creationId="{E087F917-89A1-4CD4-BFFC-C2C369157DC4}"/>
          </ac:picMkLst>
        </pc:picChg>
        <pc:picChg chg="add mod">
          <ac:chgData name="Erick Arostegui Cunza" userId="d89b6af450cec8f7" providerId="LiveId" clId="{3FD131C5-9F97-4327-9ACE-F587390070AB}" dt="2021-12-07T17:58:28.495" v="369" actId="1076"/>
          <ac:picMkLst>
            <pc:docMk/>
            <pc:sldMk cId="2024575275" sldId="359"/>
            <ac:picMk id="5124" creationId="{5DE9C3A6-0586-4C88-9C10-F8547ED99E9C}"/>
          </ac:picMkLst>
        </pc:picChg>
      </pc:sldChg>
      <pc:sldChg chg="addSp delSp modSp add mod">
        <pc:chgData name="Erick Arostegui Cunza" userId="d89b6af450cec8f7" providerId="LiveId" clId="{3FD131C5-9F97-4327-9ACE-F587390070AB}" dt="2021-12-07T17:57:57.054" v="365" actId="1076"/>
        <pc:sldMkLst>
          <pc:docMk/>
          <pc:sldMk cId="1418720331" sldId="360"/>
        </pc:sldMkLst>
        <pc:spChg chg="del mod">
          <ac:chgData name="Erick Arostegui Cunza" userId="d89b6af450cec8f7" providerId="LiveId" clId="{3FD131C5-9F97-4327-9ACE-F587390070AB}" dt="2021-12-07T17:57:46.256" v="361" actId="478"/>
          <ac:spMkLst>
            <pc:docMk/>
            <pc:sldMk cId="1418720331" sldId="360"/>
            <ac:spMk id="15" creationId="{F9F64432-83A3-4D80-81A3-3939746F6059}"/>
          </ac:spMkLst>
        </pc:spChg>
        <pc:picChg chg="del">
          <ac:chgData name="Erick Arostegui Cunza" userId="d89b6af450cec8f7" providerId="LiveId" clId="{3FD131C5-9F97-4327-9ACE-F587390070AB}" dt="2021-12-07T17:57:47.517" v="362" actId="478"/>
          <ac:picMkLst>
            <pc:docMk/>
            <pc:sldMk cId="1418720331" sldId="360"/>
            <ac:picMk id="5122" creationId="{E087F917-89A1-4CD4-BFFC-C2C369157DC4}"/>
          </ac:picMkLst>
        </pc:picChg>
        <pc:picChg chg="add mod">
          <ac:chgData name="Erick Arostegui Cunza" userId="d89b6af450cec8f7" providerId="LiveId" clId="{3FD131C5-9F97-4327-9ACE-F587390070AB}" dt="2021-12-07T17:57:57.054" v="365" actId="1076"/>
          <ac:picMkLst>
            <pc:docMk/>
            <pc:sldMk cId="1418720331" sldId="360"/>
            <ac:picMk id="7170" creationId="{2C3B312D-EE3B-448F-BBF3-4E82081A30E0}"/>
          </ac:picMkLst>
        </pc:picChg>
      </pc:sldChg>
      <pc:sldChg chg="addSp delSp modSp add mod">
        <pc:chgData name="Erick Arostegui Cunza" userId="d89b6af450cec8f7" providerId="LiveId" clId="{3FD131C5-9F97-4327-9ACE-F587390070AB}" dt="2021-12-07T17:59:56.010" v="381" actId="20577"/>
        <pc:sldMkLst>
          <pc:docMk/>
          <pc:sldMk cId="1506686287" sldId="361"/>
        </pc:sldMkLst>
        <pc:spChg chg="mod">
          <ac:chgData name="Erick Arostegui Cunza" userId="d89b6af450cec8f7" providerId="LiveId" clId="{3FD131C5-9F97-4327-9ACE-F587390070AB}" dt="2021-12-07T17:59:22.660" v="373" actId="20577"/>
          <ac:spMkLst>
            <pc:docMk/>
            <pc:sldMk cId="1506686287" sldId="361"/>
            <ac:spMk id="10" creationId="{2BFDCC97-15C1-4302-9C06-84441542422E}"/>
          </ac:spMkLst>
        </pc:spChg>
        <pc:spChg chg="add mod">
          <ac:chgData name="Erick Arostegui Cunza" userId="d89b6af450cec8f7" providerId="LiveId" clId="{3FD131C5-9F97-4327-9ACE-F587390070AB}" dt="2021-12-07T17:59:43.582" v="377" actId="1076"/>
          <ac:spMkLst>
            <pc:docMk/>
            <pc:sldMk cId="1506686287" sldId="361"/>
            <ac:spMk id="11" creationId="{347BCACA-7D05-4CD9-97EF-6CAC6CE99CF4}"/>
          </ac:spMkLst>
        </pc:spChg>
        <pc:spChg chg="add mod">
          <ac:chgData name="Erick Arostegui Cunza" userId="d89b6af450cec8f7" providerId="LiveId" clId="{3FD131C5-9F97-4327-9ACE-F587390070AB}" dt="2021-12-07T17:59:43.582" v="377" actId="1076"/>
          <ac:spMkLst>
            <pc:docMk/>
            <pc:sldMk cId="1506686287" sldId="361"/>
            <ac:spMk id="13" creationId="{1E83464D-F491-417B-9276-BD913A45E389}"/>
          </ac:spMkLst>
        </pc:spChg>
        <pc:spChg chg="mod">
          <ac:chgData name="Erick Arostegui Cunza" userId="d89b6af450cec8f7" providerId="LiveId" clId="{3FD131C5-9F97-4327-9ACE-F587390070AB}" dt="2021-12-07T17:59:32.081" v="374"/>
          <ac:spMkLst>
            <pc:docMk/>
            <pc:sldMk cId="1506686287" sldId="361"/>
            <ac:spMk id="15" creationId="{F9F64432-83A3-4D80-81A3-3939746F6059}"/>
          </ac:spMkLst>
        </pc:spChg>
        <pc:spChg chg="add mod">
          <ac:chgData name="Erick Arostegui Cunza" userId="d89b6af450cec8f7" providerId="LiveId" clId="{3FD131C5-9F97-4327-9ACE-F587390070AB}" dt="2021-12-07T17:59:53.398" v="379" actId="20577"/>
          <ac:spMkLst>
            <pc:docMk/>
            <pc:sldMk cId="1506686287" sldId="361"/>
            <ac:spMk id="17" creationId="{7434BD8D-6FDF-4258-97AC-31839415C659}"/>
          </ac:spMkLst>
        </pc:spChg>
        <pc:spChg chg="add mod">
          <ac:chgData name="Erick Arostegui Cunza" userId="d89b6af450cec8f7" providerId="LiveId" clId="{3FD131C5-9F97-4327-9ACE-F587390070AB}" dt="2021-12-07T17:59:56.010" v="381" actId="20577"/>
          <ac:spMkLst>
            <pc:docMk/>
            <pc:sldMk cId="1506686287" sldId="361"/>
            <ac:spMk id="19" creationId="{C83FB21B-EA8A-494E-A2B5-AFFF83755718}"/>
          </ac:spMkLst>
        </pc:spChg>
        <pc:picChg chg="add mod">
          <ac:chgData name="Erick Arostegui Cunza" userId="d89b6af450cec8f7" providerId="LiveId" clId="{3FD131C5-9F97-4327-9ACE-F587390070AB}" dt="2021-12-07T17:59:43.582" v="377" actId="1076"/>
          <ac:picMkLst>
            <pc:docMk/>
            <pc:sldMk cId="1506686287" sldId="361"/>
            <ac:picMk id="8" creationId="{13D4F6B2-7013-45E8-A8B1-9E6164C883D2}"/>
          </ac:picMkLst>
        </pc:picChg>
        <pc:picChg chg="add mod">
          <ac:chgData name="Erick Arostegui Cunza" userId="d89b6af450cec8f7" providerId="LiveId" clId="{3FD131C5-9F97-4327-9ACE-F587390070AB}" dt="2021-12-07T17:59:43.582" v="377" actId="1076"/>
          <ac:picMkLst>
            <pc:docMk/>
            <pc:sldMk cId="1506686287" sldId="361"/>
            <ac:picMk id="12" creationId="{4C87B340-262D-43BE-AEC3-A08F2D0CDCCC}"/>
          </ac:picMkLst>
        </pc:picChg>
        <pc:picChg chg="add mod">
          <ac:chgData name="Erick Arostegui Cunza" userId="d89b6af450cec8f7" providerId="LiveId" clId="{3FD131C5-9F97-4327-9ACE-F587390070AB}" dt="2021-12-07T17:59:43.582" v="377" actId="1076"/>
          <ac:picMkLst>
            <pc:docMk/>
            <pc:sldMk cId="1506686287" sldId="361"/>
            <ac:picMk id="16" creationId="{761D25F5-98C7-45CF-B321-0240EE2DB47A}"/>
          </ac:picMkLst>
        </pc:picChg>
        <pc:picChg chg="add mod">
          <ac:chgData name="Erick Arostegui Cunza" userId="d89b6af450cec8f7" providerId="LiveId" clId="{3FD131C5-9F97-4327-9ACE-F587390070AB}" dt="2021-12-07T17:59:43.582" v="377" actId="1076"/>
          <ac:picMkLst>
            <pc:docMk/>
            <pc:sldMk cId="1506686287" sldId="361"/>
            <ac:picMk id="18" creationId="{9E284FDF-C4DD-4580-A7CF-EB240DEA7A29}"/>
          </ac:picMkLst>
        </pc:picChg>
        <pc:picChg chg="del">
          <ac:chgData name="Erick Arostegui Cunza" userId="d89b6af450cec8f7" providerId="LiveId" clId="{3FD131C5-9F97-4327-9ACE-F587390070AB}" dt="2021-12-07T17:59:40.420" v="375" actId="478"/>
          <ac:picMkLst>
            <pc:docMk/>
            <pc:sldMk cId="1506686287" sldId="361"/>
            <ac:picMk id="5124" creationId="{5DE9C3A6-0586-4C88-9C10-F8547ED99E9C}"/>
          </ac:picMkLst>
        </pc:picChg>
      </pc:sldChg>
      <pc:sldChg chg="addSp delSp modSp add mod">
        <pc:chgData name="Erick Arostegui Cunza" userId="d89b6af450cec8f7" providerId="LiveId" clId="{3FD131C5-9F97-4327-9ACE-F587390070AB}" dt="2021-12-07T18:02:04.069" v="421" actId="6549"/>
        <pc:sldMkLst>
          <pc:docMk/>
          <pc:sldMk cId="1437273937" sldId="362"/>
        </pc:sldMkLst>
        <pc:spChg chg="del">
          <ac:chgData name="Erick Arostegui Cunza" userId="d89b6af450cec8f7" providerId="LiveId" clId="{3FD131C5-9F97-4327-9ACE-F587390070AB}" dt="2021-12-07T18:00:40.054" v="386" actId="478"/>
          <ac:spMkLst>
            <pc:docMk/>
            <pc:sldMk cId="1437273937" sldId="362"/>
            <ac:spMk id="11" creationId="{347BCACA-7D05-4CD9-97EF-6CAC6CE99CF4}"/>
          </ac:spMkLst>
        </pc:spChg>
        <pc:spChg chg="del">
          <ac:chgData name="Erick Arostegui Cunza" userId="d89b6af450cec8f7" providerId="LiveId" clId="{3FD131C5-9F97-4327-9ACE-F587390070AB}" dt="2021-12-07T18:00:36.317" v="383" actId="478"/>
          <ac:spMkLst>
            <pc:docMk/>
            <pc:sldMk cId="1437273937" sldId="362"/>
            <ac:spMk id="15" creationId="{F9F64432-83A3-4D80-81A3-3939746F6059}"/>
          </ac:spMkLst>
        </pc:spChg>
        <pc:spChg chg="del">
          <ac:chgData name="Erick Arostegui Cunza" userId="d89b6af450cec8f7" providerId="LiveId" clId="{3FD131C5-9F97-4327-9ACE-F587390070AB}" dt="2021-12-07T18:00:40.054" v="386" actId="478"/>
          <ac:spMkLst>
            <pc:docMk/>
            <pc:sldMk cId="1437273937" sldId="362"/>
            <ac:spMk id="17" creationId="{7434BD8D-6FDF-4258-97AC-31839415C659}"/>
          </ac:spMkLst>
        </pc:spChg>
        <pc:spChg chg="del">
          <ac:chgData name="Erick Arostegui Cunza" userId="d89b6af450cec8f7" providerId="LiveId" clId="{3FD131C5-9F97-4327-9ACE-F587390070AB}" dt="2021-12-07T18:00:40.054" v="386" actId="478"/>
          <ac:spMkLst>
            <pc:docMk/>
            <pc:sldMk cId="1437273937" sldId="362"/>
            <ac:spMk id="19" creationId="{C83FB21B-EA8A-494E-A2B5-AFFF83755718}"/>
          </ac:spMkLst>
        </pc:spChg>
        <pc:spChg chg="add mod">
          <ac:chgData name="Erick Arostegui Cunza" userId="d89b6af450cec8f7" providerId="LiveId" clId="{3FD131C5-9F97-4327-9ACE-F587390070AB}" dt="2021-12-07T18:02:04.069" v="421" actId="6549"/>
          <ac:spMkLst>
            <pc:docMk/>
            <pc:sldMk cId="1437273937" sldId="362"/>
            <ac:spMk id="20" creationId="{7A209373-75E4-4CC1-B6FE-D40DA295BA69}"/>
          </ac:spMkLst>
        </pc:spChg>
        <pc:picChg chg="del">
          <ac:chgData name="Erick Arostegui Cunza" userId="d89b6af450cec8f7" providerId="LiveId" clId="{3FD131C5-9F97-4327-9ACE-F587390070AB}" dt="2021-12-07T18:00:37.636" v="385" actId="478"/>
          <ac:picMkLst>
            <pc:docMk/>
            <pc:sldMk cId="1437273937" sldId="362"/>
            <ac:picMk id="8" creationId="{13D4F6B2-7013-45E8-A8B1-9E6164C883D2}"/>
          </ac:picMkLst>
        </pc:picChg>
        <pc:picChg chg="del">
          <ac:chgData name="Erick Arostegui Cunza" userId="d89b6af450cec8f7" providerId="LiveId" clId="{3FD131C5-9F97-4327-9ACE-F587390070AB}" dt="2021-12-07T18:00:37.178" v="384" actId="478"/>
          <ac:picMkLst>
            <pc:docMk/>
            <pc:sldMk cId="1437273937" sldId="362"/>
            <ac:picMk id="18" creationId="{9E284FDF-C4DD-4580-A7CF-EB240DEA7A29}"/>
          </ac:picMkLst>
        </pc:picChg>
      </pc:sldChg>
      <pc:sldChg chg="modSp add mod">
        <pc:chgData name="Erick Arostegui Cunza" userId="d89b6af450cec8f7" providerId="LiveId" clId="{3FD131C5-9F97-4327-9ACE-F587390070AB}" dt="2021-12-07T18:03:29.006" v="442" actId="6549"/>
        <pc:sldMkLst>
          <pc:docMk/>
          <pc:sldMk cId="3742513233" sldId="363"/>
        </pc:sldMkLst>
        <pc:spChg chg="mod">
          <ac:chgData name="Erick Arostegui Cunza" userId="d89b6af450cec8f7" providerId="LiveId" clId="{3FD131C5-9F97-4327-9ACE-F587390070AB}" dt="2021-12-07T18:03:29.006" v="442" actId="6549"/>
          <ac:spMkLst>
            <pc:docMk/>
            <pc:sldMk cId="3742513233" sldId="363"/>
            <ac:spMk id="20" creationId="{7A209373-75E4-4CC1-B6FE-D40DA295BA69}"/>
          </ac:spMkLst>
        </pc:spChg>
      </pc:sldChg>
      <pc:sldChg chg="addSp delSp modSp add mod">
        <pc:chgData name="Erick Arostegui Cunza" userId="d89b6af450cec8f7" providerId="LiveId" clId="{3FD131C5-9F97-4327-9ACE-F587390070AB}" dt="2021-12-07T18:04:59.108" v="447" actId="1076"/>
        <pc:sldMkLst>
          <pc:docMk/>
          <pc:sldMk cId="3502336222" sldId="364"/>
        </pc:sldMkLst>
        <pc:spChg chg="mod">
          <ac:chgData name="Erick Arostegui Cunza" userId="d89b6af450cec8f7" providerId="LiveId" clId="{3FD131C5-9F97-4327-9ACE-F587390070AB}" dt="2021-12-07T18:04:48.986" v="444"/>
          <ac:spMkLst>
            <pc:docMk/>
            <pc:sldMk cId="3502336222" sldId="364"/>
            <ac:spMk id="10" creationId="{2BFDCC97-15C1-4302-9C06-84441542422E}"/>
          </ac:spMkLst>
        </pc:spChg>
        <pc:spChg chg="del">
          <ac:chgData name="Erick Arostegui Cunza" userId="d89b6af450cec8f7" providerId="LiveId" clId="{3FD131C5-9F97-4327-9ACE-F587390070AB}" dt="2021-12-07T18:04:55.935" v="445" actId="478"/>
          <ac:spMkLst>
            <pc:docMk/>
            <pc:sldMk cId="3502336222" sldId="364"/>
            <ac:spMk id="20" creationId="{7A209373-75E4-4CC1-B6FE-D40DA295BA69}"/>
          </ac:spMkLst>
        </pc:spChg>
        <pc:picChg chg="add mod">
          <ac:chgData name="Erick Arostegui Cunza" userId="d89b6af450cec8f7" providerId="LiveId" clId="{3FD131C5-9F97-4327-9ACE-F587390070AB}" dt="2021-12-07T18:04:59.108" v="447" actId="1076"/>
          <ac:picMkLst>
            <pc:docMk/>
            <pc:sldMk cId="3502336222" sldId="364"/>
            <ac:picMk id="11" creationId="{D9747ECB-4FF2-479B-BD13-D4BD5E1347E0}"/>
          </ac:picMkLst>
        </pc:picChg>
      </pc:sldChg>
      <pc:sldChg chg="addSp delSp modSp add mod">
        <pc:chgData name="Erick Arostegui Cunza" userId="d89b6af450cec8f7" providerId="LiveId" clId="{3FD131C5-9F97-4327-9ACE-F587390070AB}" dt="2021-12-07T18:09:21.608" v="485"/>
        <pc:sldMkLst>
          <pc:docMk/>
          <pc:sldMk cId="1524908969" sldId="365"/>
        </pc:sldMkLst>
        <pc:spChg chg="mod">
          <ac:chgData name="Erick Arostegui Cunza" userId="d89b6af450cec8f7" providerId="LiveId" clId="{3FD131C5-9F97-4327-9ACE-F587390070AB}" dt="2021-12-07T18:05:19.563" v="450"/>
          <ac:spMkLst>
            <pc:docMk/>
            <pc:sldMk cId="1524908969" sldId="365"/>
            <ac:spMk id="18" creationId="{6C8BBBAB-70F7-4FDF-B92C-12C31C4C576A}"/>
          </ac:spMkLst>
        </pc:spChg>
        <pc:spChg chg="mod">
          <ac:chgData name="Erick Arostegui Cunza" userId="d89b6af450cec8f7" providerId="LiveId" clId="{3FD131C5-9F97-4327-9ACE-F587390070AB}" dt="2021-12-07T18:05:19.563" v="450"/>
          <ac:spMkLst>
            <pc:docMk/>
            <pc:sldMk cId="1524908969" sldId="365"/>
            <ac:spMk id="20" creationId="{12D37CEE-DB18-4DE5-A063-F05F40E51AB5}"/>
          </ac:spMkLst>
        </pc:spChg>
        <pc:spChg chg="mod">
          <ac:chgData name="Erick Arostegui Cunza" userId="d89b6af450cec8f7" providerId="LiveId" clId="{3FD131C5-9F97-4327-9ACE-F587390070AB}" dt="2021-12-07T18:05:19.563" v="450"/>
          <ac:spMkLst>
            <pc:docMk/>
            <pc:sldMk cId="1524908969" sldId="365"/>
            <ac:spMk id="21" creationId="{CF8B12FE-AB16-4439-A43B-9A479B91E46B}"/>
          </ac:spMkLst>
        </pc:spChg>
        <pc:spChg chg="add mod">
          <ac:chgData name="Erick Arostegui Cunza" userId="d89b6af450cec8f7" providerId="LiveId" clId="{3FD131C5-9F97-4327-9ACE-F587390070AB}" dt="2021-12-07T18:05:26.575" v="457" actId="1036"/>
          <ac:spMkLst>
            <pc:docMk/>
            <pc:sldMk cId="1524908969" sldId="365"/>
            <ac:spMk id="22" creationId="{EC9F6623-C66E-487E-BE60-9CE0E2B25A1C}"/>
          </ac:spMkLst>
        </pc:spChg>
        <pc:spChg chg="add mod">
          <ac:chgData name="Erick Arostegui Cunza" userId="d89b6af450cec8f7" providerId="LiveId" clId="{3FD131C5-9F97-4327-9ACE-F587390070AB}" dt="2021-12-07T18:05:26.575" v="457" actId="1036"/>
          <ac:spMkLst>
            <pc:docMk/>
            <pc:sldMk cId="1524908969" sldId="365"/>
            <ac:spMk id="23" creationId="{F1C8D6F3-B637-40D7-88E1-551CEB36BA3E}"/>
          </ac:spMkLst>
        </pc:spChg>
        <pc:spChg chg="add mod">
          <ac:chgData name="Erick Arostegui Cunza" userId="d89b6af450cec8f7" providerId="LiveId" clId="{3FD131C5-9F97-4327-9ACE-F587390070AB}" dt="2021-12-07T18:05:26.575" v="457" actId="1036"/>
          <ac:spMkLst>
            <pc:docMk/>
            <pc:sldMk cId="1524908969" sldId="365"/>
            <ac:spMk id="24" creationId="{036F537C-E7A1-45FE-B4C4-2001FF0819F1}"/>
          </ac:spMkLst>
        </pc:spChg>
        <pc:spChg chg="add mod">
          <ac:chgData name="Erick Arostegui Cunza" userId="d89b6af450cec8f7" providerId="LiveId" clId="{3FD131C5-9F97-4327-9ACE-F587390070AB}" dt="2021-12-07T18:05:26.575" v="457" actId="1036"/>
          <ac:spMkLst>
            <pc:docMk/>
            <pc:sldMk cId="1524908969" sldId="365"/>
            <ac:spMk id="25" creationId="{A404522F-67F2-4734-8676-ADA88E46A3CE}"/>
          </ac:spMkLst>
        </pc:spChg>
        <pc:spChg chg="add mod">
          <ac:chgData name="Erick Arostegui Cunza" userId="d89b6af450cec8f7" providerId="LiveId" clId="{3FD131C5-9F97-4327-9ACE-F587390070AB}" dt="2021-12-07T18:05:26.575" v="457" actId="1036"/>
          <ac:spMkLst>
            <pc:docMk/>
            <pc:sldMk cId="1524908969" sldId="365"/>
            <ac:spMk id="26" creationId="{DC310AAD-6F28-4267-8ACE-AB76CB103042}"/>
          </ac:spMkLst>
        </pc:spChg>
        <pc:spChg chg="add mod">
          <ac:chgData name="Erick Arostegui Cunza" userId="d89b6af450cec8f7" providerId="LiveId" clId="{3FD131C5-9F97-4327-9ACE-F587390070AB}" dt="2021-12-07T18:05:26.575" v="457" actId="1036"/>
          <ac:spMkLst>
            <pc:docMk/>
            <pc:sldMk cId="1524908969" sldId="365"/>
            <ac:spMk id="27" creationId="{67DF3A41-8FD1-4D5F-86F4-FCC0FDC66A03}"/>
          </ac:spMkLst>
        </pc:spChg>
        <pc:spChg chg="add mod">
          <ac:chgData name="Erick Arostegui Cunza" userId="d89b6af450cec8f7" providerId="LiveId" clId="{3FD131C5-9F97-4327-9ACE-F587390070AB}" dt="2021-12-07T18:05:26.575" v="457" actId="1036"/>
          <ac:spMkLst>
            <pc:docMk/>
            <pc:sldMk cId="1524908969" sldId="365"/>
            <ac:spMk id="28" creationId="{43719EFC-EB84-43D4-9DDF-CE1CBED498A5}"/>
          </ac:spMkLst>
        </pc:spChg>
        <pc:spChg chg="add mod">
          <ac:chgData name="Erick Arostegui Cunza" userId="d89b6af450cec8f7" providerId="LiveId" clId="{3FD131C5-9F97-4327-9ACE-F587390070AB}" dt="2021-12-07T18:05:26.575" v="457" actId="1036"/>
          <ac:spMkLst>
            <pc:docMk/>
            <pc:sldMk cId="1524908969" sldId="365"/>
            <ac:spMk id="29" creationId="{6C715267-8DAD-4C92-BC67-4D5661C90B24}"/>
          </ac:spMkLst>
        </pc:spChg>
        <pc:spChg chg="add mod">
          <ac:chgData name="Erick Arostegui Cunza" userId="d89b6af450cec8f7" providerId="LiveId" clId="{3FD131C5-9F97-4327-9ACE-F587390070AB}" dt="2021-12-07T18:05:26.575" v="457" actId="1036"/>
          <ac:spMkLst>
            <pc:docMk/>
            <pc:sldMk cId="1524908969" sldId="365"/>
            <ac:spMk id="30" creationId="{5369D151-4AD3-475C-B0C0-13B4E20D3B43}"/>
          </ac:spMkLst>
        </pc:spChg>
        <pc:spChg chg="add mod">
          <ac:chgData name="Erick Arostegui Cunza" userId="d89b6af450cec8f7" providerId="LiveId" clId="{3FD131C5-9F97-4327-9ACE-F587390070AB}" dt="2021-12-07T18:05:26.575" v="457" actId="1036"/>
          <ac:spMkLst>
            <pc:docMk/>
            <pc:sldMk cId="1524908969" sldId="365"/>
            <ac:spMk id="31" creationId="{7065A830-DE4B-4D02-8DAE-7E2AE7FEE07C}"/>
          </ac:spMkLst>
        </pc:spChg>
        <pc:spChg chg="add mod">
          <ac:chgData name="Erick Arostegui Cunza" userId="d89b6af450cec8f7" providerId="LiveId" clId="{3FD131C5-9F97-4327-9ACE-F587390070AB}" dt="2021-12-07T18:05:26.575" v="457" actId="1036"/>
          <ac:spMkLst>
            <pc:docMk/>
            <pc:sldMk cId="1524908969" sldId="365"/>
            <ac:spMk id="32" creationId="{2068AE60-E0A2-4341-BBC8-FC56B1AFA409}"/>
          </ac:spMkLst>
        </pc:spChg>
        <pc:spChg chg="add mod">
          <ac:chgData name="Erick Arostegui Cunza" userId="d89b6af450cec8f7" providerId="LiveId" clId="{3FD131C5-9F97-4327-9ACE-F587390070AB}" dt="2021-12-07T18:05:26.575" v="457" actId="1036"/>
          <ac:spMkLst>
            <pc:docMk/>
            <pc:sldMk cId="1524908969" sldId="365"/>
            <ac:spMk id="33" creationId="{0F68C0CC-3CB9-48F4-8B0D-11617EEE3DAA}"/>
          </ac:spMkLst>
        </pc:spChg>
        <pc:spChg chg="add mod">
          <ac:chgData name="Erick Arostegui Cunza" userId="d89b6af450cec8f7" providerId="LiveId" clId="{3FD131C5-9F97-4327-9ACE-F587390070AB}" dt="2021-12-07T18:05:26.575" v="457" actId="1036"/>
          <ac:spMkLst>
            <pc:docMk/>
            <pc:sldMk cId="1524908969" sldId="365"/>
            <ac:spMk id="34" creationId="{90DA212D-BD76-490D-9F3E-6C046364B454}"/>
          </ac:spMkLst>
        </pc:spChg>
        <pc:spChg chg="add mod">
          <ac:chgData name="Erick Arostegui Cunza" userId="d89b6af450cec8f7" providerId="LiveId" clId="{3FD131C5-9F97-4327-9ACE-F587390070AB}" dt="2021-12-07T18:05:26.575" v="457" actId="1036"/>
          <ac:spMkLst>
            <pc:docMk/>
            <pc:sldMk cId="1524908969" sldId="365"/>
            <ac:spMk id="35" creationId="{33DBE96E-D054-4D86-83E7-24B9068D6B5C}"/>
          </ac:spMkLst>
        </pc:spChg>
        <pc:spChg chg="add mod">
          <ac:chgData name="Erick Arostegui Cunza" userId="d89b6af450cec8f7" providerId="LiveId" clId="{3FD131C5-9F97-4327-9ACE-F587390070AB}" dt="2021-12-07T18:05:26.575" v="457" actId="1036"/>
          <ac:spMkLst>
            <pc:docMk/>
            <pc:sldMk cId="1524908969" sldId="365"/>
            <ac:spMk id="36" creationId="{E018FE68-A8CC-46A5-8F5E-B64061CFB45F}"/>
          </ac:spMkLst>
        </pc:spChg>
        <pc:spChg chg="add mod">
          <ac:chgData name="Erick Arostegui Cunza" userId="d89b6af450cec8f7" providerId="LiveId" clId="{3FD131C5-9F97-4327-9ACE-F587390070AB}" dt="2021-12-07T18:05:26.575" v="457" actId="1036"/>
          <ac:spMkLst>
            <pc:docMk/>
            <pc:sldMk cId="1524908969" sldId="365"/>
            <ac:spMk id="37" creationId="{E6EE1FD6-C5ED-4912-BE15-DF7E8046F4BC}"/>
          </ac:spMkLst>
        </pc:spChg>
        <pc:spChg chg="add mod">
          <ac:chgData name="Erick Arostegui Cunza" userId="d89b6af450cec8f7" providerId="LiveId" clId="{3FD131C5-9F97-4327-9ACE-F587390070AB}" dt="2021-12-07T18:05:26.575" v="457" actId="1036"/>
          <ac:spMkLst>
            <pc:docMk/>
            <pc:sldMk cId="1524908969" sldId="365"/>
            <ac:spMk id="38" creationId="{02C3A5E2-5DCC-457A-AE2D-4A55879CF2CC}"/>
          </ac:spMkLst>
        </pc:spChg>
        <pc:spChg chg="add mod">
          <ac:chgData name="Erick Arostegui Cunza" userId="d89b6af450cec8f7" providerId="LiveId" clId="{3FD131C5-9F97-4327-9ACE-F587390070AB}" dt="2021-12-07T18:05:26.575" v="457" actId="1036"/>
          <ac:spMkLst>
            <pc:docMk/>
            <pc:sldMk cId="1524908969" sldId="365"/>
            <ac:spMk id="39" creationId="{1FD23CBD-6E4E-48C5-89DF-8DD7B4F3FD59}"/>
          </ac:spMkLst>
        </pc:spChg>
        <pc:spChg chg="add mod">
          <ac:chgData name="Erick Arostegui Cunza" userId="d89b6af450cec8f7" providerId="LiveId" clId="{3FD131C5-9F97-4327-9ACE-F587390070AB}" dt="2021-12-07T18:05:26.575" v="457" actId="1036"/>
          <ac:spMkLst>
            <pc:docMk/>
            <pc:sldMk cId="1524908969" sldId="365"/>
            <ac:spMk id="40" creationId="{FC6513E6-F54C-45AA-BBC2-02C8F4BCCC3A}"/>
          </ac:spMkLst>
        </pc:spChg>
        <pc:spChg chg="add mod">
          <ac:chgData name="Erick Arostegui Cunza" userId="d89b6af450cec8f7" providerId="LiveId" clId="{3FD131C5-9F97-4327-9ACE-F587390070AB}" dt="2021-12-07T18:05:26.575" v="457" actId="1036"/>
          <ac:spMkLst>
            <pc:docMk/>
            <pc:sldMk cId="1524908969" sldId="365"/>
            <ac:spMk id="41" creationId="{94EDB27A-D360-49E5-AC45-ADD8F6F8CFC7}"/>
          </ac:spMkLst>
        </pc:spChg>
        <pc:spChg chg="add mod">
          <ac:chgData name="Erick Arostegui Cunza" userId="d89b6af450cec8f7" providerId="LiveId" clId="{3FD131C5-9F97-4327-9ACE-F587390070AB}" dt="2021-12-07T18:05:26.575" v="457" actId="1036"/>
          <ac:spMkLst>
            <pc:docMk/>
            <pc:sldMk cId="1524908969" sldId="365"/>
            <ac:spMk id="42" creationId="{0CC5E2FF-61D0-4259-A707-FA51DBBD7E99}"/>
          </ac:spMkLst>
        </pc:spChg>
        <pc:spChg chg="add mod">
          <ac:chgData name="Erick Arostegui Cunza" userId="d89b6af450cec8f7" providerId="LiveId" clId="{3FD131C5-9F97-4327-9ACE-F587390070AB}" dt="2021-12-07T18:05:26.575" v="457" actId="1036"/>
          <ac:spMkLst>
            <pc:docMk/>
            <pc:sldMk cId="1524908969" sldId="365"/>
            <ac:spMk id="43" creationId="{5C3293D4-335B-414D-95A1-5A5F02E8389B}"/>
          </ac:spMkLst>
        </pc:spChg>
        <pc:spChg chg="add mod">
          <ac:chgData name="Erick Arostegui Cunza" userId="d89b6af450cec8f7" providerId="LiveId" clId="{3FD131C5-9F97-4327-9ACE-F587390070AB}" dt="2021-12-07T18:05:26.575" v="457" actId="1036"/>
          <ac:spMkLst>
            <pc:docMk/>
            <pc:sldMk cId="1524908969" sldId="365"/>
            <ac:spMk id="44" creationId="{2D654E96-0826-4794-9FFF-7B7432CD5EFE}"/>
          </ac:spMkLst>
        </pc:spChg>
        <pc:spChg chg="add mod">
          <ac:chgData name="Erick Arostegui Cunza" userId="d89b6af450cec8f7" providerId="LiveId" clId="{3FD131C5-9F97-4327-9ACE-F587390070AB}" dt="2021-12-07T18:05:26.575" v="457" actId="1036"/>
          <ac:spMkLst>
            <pc:docMk/>
            <pc:sldMk cId="1524908969" sldId="365"/>
            <ac:spMk id="45" creationId="{7A9EC2A2-3B7A-41E2-B0FF-AAD7D5943361}"/>
          </ac:spMkLst>
        </pc:spChg>
        <pc:spChg chg="add mod">
          <ac:chgData name="Erick Arostegui Cunza" userId="d89b6af450cec8f7" providerId="LiveId" clId="{3FD131C5-9F97-4327-9ACE-F587390070AB}" dt="2021-12-07T18:05:26.575" v="457" actId="1036"/>
          <ac:spMkLst>
            <pc:docMk/>
            <pc:sldMk cId="1524908969" sldId="365"/>
            <ac:spMk id="46" creationId="{B6E7C9EF-FB99-4512-8AE3-52DC68AAF981}"/>
          </ac:spMkLst>
        </pc:spChg>
        <pc:spChg chg="add mod">
          <ac:chgData name="Erick Arostegui Cunza" userId="d89b6af450cec8f7" providerId="LiveId" clId="{3FD131C5-9F97-4327-9ACE-F587390070AB}" dt="2021-12-07T18:05:26.575" v="457" actId="1036"/>
          <ac:spMkLst>
            <pc:docMk/>
            <pc:sldMk cId="1524908969" sldId="365"/>
            <ac:spMk id="47" creationId="{9F8E03E9-63A9-4073-93EE-62E93786AB51}"/>
          </ac:spMkLst>
        </pc:spChg>
        <pc:spChg chg="add mod">
          <ac:chgData name="Erick Arostegui Cunza" userId="d89b6af450cec8f7" providerId="LiveId" clId="{3FD131C5-9F97-4327-9ACE-F587390070AB}" dt="2021-12-07T18:05:26.575" v="457" actId="1036"/>
          <ac:spMkLst>
            <pc:docMk/>
            <pc:sldMk cId="1524908969" sldId="365"/>
            <ac:spMk id="48" creationId="{C60C816C-AB7B-4FED-8B49-3CBE99D16879}"/>
          </ac:spMkLst>
        </pc:spChg>
        <pc:spChg chg="add mod">
          <ac:chgData name="Erick Arostegui Cunza" userId="d89b6af450cec8f7" providerId="LiveId" clId="{3FD131C5-9F97-4327-9ACE-F587390070AB}" dt="2021-12-07T18:05:26.575" v="457" actId="1036"/>
          <ac:spMkLst>
            <pc:docMk/>
            <pc:sldMk cId="1524908969" sldId="365"/>
            <ac:spMk id="49" creationId="{72FD8E0B-2C36-40AB-AD04-9AF67C8B4AE1}"/>
          </ac:spMkLst>
        </pc:spChg>
        <pc:spChg chg="add mod">
          <ac:chgData name="Erick Arostegui Cunza" userId="d89b6af450cec8f7" providerId="LiveId" clId="{3FD131C5-9F97-4327-9ACE-F587390070AB}" dt="2021-12-07T18:05:26.575" v="457" actId="1036"/>
          <ac:spMkLst>
            <pc:docMk/>
            <pc:sldMk cId="1524908969" sldId="365"/>
            <ac:spMk id="50" creationId="{DD90A8CA-6E48-41AC-AC35-49DA6622459B}"/>
          </ac:spMkLst>
        </pc:spChg>
        <pc:spChg chg="add mod">
          <ac:chgData name="Erick Arostegui Cunza" userId="d89b6af450cec8f7" providerId="LiveId" clId="{3FD131C5-9F97-4327-9ACE-F587390070AB}" dt="2021-12-07T18:05:26.575" v="457" actId="1036"/>
          <ac:spMkLst>
            <pc:docMk/>
            <pc:sldMk cId="1524908969" sldId="365"/>
            <ac:spMk id="51" creationId="{BB97F6DF-E3A5-44F5-BDD4-26470609F600}"/>
          </ac:spMkLst>
        </pc:spChg>
        <pc:spChg chg="add mod">
          <ac:chgData name="Erick Arostegui Cunza" userId="d89b6af450cec8f7" providerId="LiveId" clId="{3FD131C5-9F97-4327-9ACE-F587390070AB}" dt="2021-12-07T18:05:26.575" v="457" actId="1036"/>
          <ac:spMkLst>
            <pc:docMk/>
            <pc:sldMk cId="1524908969" sldId="365"/>
            <ac:spMk id="52" creationId="{B2D76B5B-6700-4004-9526-45BC3B42E4F4}"/>
          </ac:spMkLst>
        </pc:spChg>
        <pc:spChg chg="add mod">
          <ac:chgData name="Erick Arostegui Cunza" userId="d89b6af450cec8f7" providerId="LiveId" clId="{3FD131C5-9F97-4327-9ACE-F587390070AB}" dt="2021-12-07T18:05:26.575" v="457" actId="1036"/>
          <ac:spMkLst>
            <pc:docMk/>
            <pc:sldMk cId="1524908969" sldId="365"/>
            <ac:spMk id="53" creationId="{F450173B-9D4E-4D7C-B488-95B231E123DC}"/>
          </ac:spMkLst>
        </pc:spChg>
        <pc:spChg chg="add mod">
          <ac:chgData name="Erick Arostegui Cunza" userId="d89b6af450cec8f7" providerId="LiveId" clId="{3FD131C5-9F97-4327-9ACE-F587390070AB}" dt="2021-12-07T18:05:26.575" v="457" actId="1036"/>
          <ac:spMkLst>
            <pc:docMk/>
            <pc:sldMk cId="1524908969" sldId="365"/>
            <ac:spMk id="61" creationId="{F3F7B2C0-F626-4BDF-8C77-B35F4B1D6B2C}"/>
          </ac:spMkLst>
        </pc:spChg>
        <pc:spChg chg="add mod">
          <ac:chgData name="Erick Arostegui Cunza" userId="d89b6af450cec8f7" providerId="LiveId" clId="{3FD131C5-9F97-4327-9ACE-F587390070AB}" dt="2021-12-07T18:05:26.575" v="457" actId="1036"/>
          <ac:spMkLst>
            <pc:docMk/>
            <pc:sldMk cId="1524908969" sldId="365"/>
            <ac:spMk id="62" creationId="{55F06408-9510-4EEE-84A1-B9B9FC97AD05}"/>
          </ac:spMkLst>
        </pc:spChg>
        <pc:spChg chg="add mod">
          <ac:chgData name="Erick Arostegui Cunza" userId="d89b6af450cec8f7" providerId="LiveId" clId="{3FD131C5-9F97-4327-9ACE-F587390070AB}" dt="2021-12-07T18:05:26.575" v="457" actId="1036"/>
          <ac:spMkLst>
            <pc:docMk/>
            <pc:sldMk cId="1524908969" sldId="365"/>
            <ac:spMk id="63" creationId="{B216AFD8-3F83-4D26-80AA-A50E036A3769}"/>
          </ac:spMkLst>
        </pc:spChg>
        <pc:spChg chg="add mod">
          <ac:chgData name="Erick Arostegui Cunza" userId="d89b6af450cec8f7" providerId="LiveId" clId="{3FD131C5-9F97-4327-9ACE-F587390070AB}" dt="2021-12-07T18:05:26.575" v="457" actId="1036"/>
          <ac:spMkLst>
            <pc:docMk/>
            <pc:sldMk cId="1524908969" sldId="365"/>
            <ac:spMk id="64" creationId="{1042A6B4-11BE-4B5D-B12C-8FA1E56A60F0}"/>
          </ac:spMkLst>
        </pc:spChg>
        <pc:spChg chg="add mod">
          <ac:chgData name="Erick Arostegui Cunza" userId="d89b6af450cec8f7" providerId="LiveId" clId="{3FD131C5-9F97-4327-9ACE-F587390070AB}" dt="2021-12-07T18:05:26.575" v="457" actId="1036"/>
          <ac:spMkLst>
            <pc:docMk/>
            <pc:sldMk cId="1524908969" sldId="365"/>
            <ac:spMk id="65" creationId="{F7173046-BDA4-4349-9DBE-B53CD3C595AB}"/>
          </ac:spMkLst>
        </pc:spChg>
        <pc:spChg chg="add mod">
          <ac:chgData name="Erick Arostegui Cunza" userId="d89b6af450cec8f7" providerId="LiveId" clId="{3FD131C5-9F97-4327-9ACE-F587390070AB}" dt="2021-12-07T18:05:26.575" v="457" actId="1036"/>
          <ac:spMkLst>
            <pc:docMk/>
            <pc:sldMk cId="1524908969" sldId="365"/>
            <ac:spMk id="66" creationId="{1F3263B1-B1FC-4FDA-9AD9-FC90A4C9CEDC}"/>
          </ac:spMkLst>
        </pc:spChg>
        <pc:spChg chg="add mod">
          <ac:chgData name="Erick Arostegui Cunza" userId="d89b6af450cec8f7" providerId="LiveId" clId="{3FD131C5-9F97-4327-9ACE-F587390070AB}" dt="2021-12-07T18:05:26.575" v="457" actId="1036"/>
          <ac:spMkLst>
            <pc:docMk/>
            <pc:sldMk cId="1524908969" sldId="365"/>
            <ac:spMk id="67" creationId="{7B764070-3C50-46BF-B7D6-FEAA278D0A9D}"/>
          </ac:spMkLst>
        </pc:spChg>
        <pc:spChg chg="add mod">
          <ac:chgData name="Erick Arostegui Cunza" userId="d89b6af450cec8f7" providerId="LiveId" clId="{3FD131C5-9F97-4327-9ACE-F587390070AB}" dt="2021-12-07T18:05:26.575" v="457" actId="1036"/>
          <ac:spMkLst>
            <pc:docMk/>
            <pc:sldMk cId="1524908969" sldId="365"/>
            <ac:spMk id="68" creationId="{254F0007-E0F3-479B-8080-3E970CE1C8D8}"/>
          </ac:spMkLst>
        </pc:spChg>
        <pc:spChg chg="add mod">
          <ac:chgData name="Erick Arostegui Cunza" userId="d89b6af450cec8f7" providerId="LiveId" clId="{3FD131C5-9F97-4327-9ACE-F587390070AB}" dt="2021-12-07T18:05:26.575" v="457" actId="1036"/>
          <ac:spMkLst>
            <pc:docMk/>
            <pc:sldMk cId="1524908969" sldId="365"/>
            <ac:spMk id="69" creationId="{44996988-A6B4-46BE-9F57-A4526A90C654}"/>
          </ac:spMkLst>
        </pc:spChg>
        <pc:spChg chg="add mod">
          <ac:chgData name="Erick Arostegui Cunza" userId="d89b6af450cec8f7" providerId="LiveId" clId="{3FD131C5-9F97-4327-9ACE-F587390070AB}" dt="2021-12-07T18:05:26.575" v="457" actId="1036"/>
          <ac:spMkLst>
            <pc:docMk/>
            <pc:sldMk cId="1524908969" sldId="365"/>
            <ac:spMk id="70" creationId="{746003CE-DA05-4A84-A979-A7DD5B971C09}"/>
          </ac:spMkLst>
        </pc:spChg>
        <pc:spChg chg="add mod">
          <ac:chgData name="Erick Arostegui Cunza" userId="d89b6af450cec8f7" providerId="LiveId" clId="{3FD131C5-9F97-4327-9ACE-F587390070AB}" dt="2021-12-07T18:05:26.575" v="457" actId="1036"/>
          <ac:spMkLst>
            <pc:docMk/>
            <pc:sldMk cId="1524908969" sldId="365"/>
            <ac:spMk id="71" creationId="{75A187B1-F6A3-4282-81E2-FEB1BBB10023}"/>
          </ac:spMkLst>
        </pc:spChg>
        <pc:spChg chg="add mod">
          <ac:chgData name="Erick Arostegui Cunza" userId="d89b6af450cec8f7" providerId="LiveId" clId="{3FD131C5-9F97-4327-9ACE-F587390070AB}" dt="2021-12-07T18:05:26.575" v="457" actId="1036"/>
          <ac:spMkLst>
            <pc:docMk/>
            <pc:sldMk cId="1524908969" sldId="365"/>
            <ac:spMk id="72" creationId="{206E556C-55C9-4306-B125-A2ADF63B4DED}"/>
          </ac:spMkLst>
        </pc:spChg>
        <pc:spChg chg="add mod">
          <ac:chgData name="Erick Arostegui Cunza" userId="d89b6af450cec8f7" providerId="LiveId" clId="{3FD131C5-9F97-4327-9ACE-F587390070AB}" dt="2021-12-07T18:05:26.575" v="457" actId="1036"/>
          <ac:spMkLst>
            <pc:docMk/>
            <pc:sldMk cId="1524908969" sldId="365"/>
            <ac:spMk id="73" creationId="{0D876E79-6D5D-4F53-81A5-9DBE430B29A7}"/>
          </ac:spMkLst>
        </pc:spChg>
        <pc:spChg chg="add mod">
          <ac:chgData name="Erick Arostegui Cunza" userId="d89b6af450cec8f7" providerId="LiveId" clId="{3FD131C5-9F97-4327-9ACE-F587390070AB}" dt="2021-12-07T18:05:26.575" v="457" actId="1036"/>
          <ac:spMkLst>
            <pc:docMk/>
            <pc:sldMk cId="1524908969" sldId="365"/>
            <ac:spMk id="74" creationId="{CEC10BC6-DA42-4EA9-BA0D-2AABD3B762D7}"/>
          </ac:spMkLst>
        </pc:spChg>
        <pc:spChg chg="add mod">
          <ac:chgData name="Erick Arostegui Cunza" userId="d89b6af450cec8f7" providerId="LiveId" clId="{3FD131C5-9F97-4327-9ACE-F587390070AB}" dt="2021-12-07T18:05:26.575" v="457" actId="1036"/>
          <ac:spMkLst>
            <pc:docMk/>
            <pc:sldMk cId="1524908969" sldId="365"/>
            <ac:spMk id="75" creationId="{29D20774-3D1A-48A2-B131-543A1E5F5CE6}"/>
          </ac:spMkLst>
        </pc:spChg>
        <pc:spChg chg="add mod">
          <ac:chgData name="Erick Arostegui Cunza" userId="d89b6af450cec8f7" providerId="LiveId" clId="{3FD131C5-9F97-4327-9ACE-F587390070AB}" dt="2021-12-07T18:05:26.575" v="457" actId="1036"/>
          <ac:spMkLst>
            <pc:docMk/>
            <pc:sldMk cId="1524908969" sldId="365"/>
            <ac:spMk id="76" creationId="{EFE43B6D-7661-4DD4-9E91-CB59DF1B2C78}"/>
          </ac:spMkLst>
        </pc:spChg>
        <pc:spChg chg="add mod">
          <ac:chgData name="Erick Arostegui Cunza" userId="d89b6af450cec8f7" providerId="LiveId" clId="{3FD131C5-9F97-4327-9ACE-F587390070AB}" dt="2021-12-07T18:05:26.575" v="457" actId="1036"/>
          <ac:spMkLst>
            <pc:docMk/>
            <pc:sldMk cId="1524908969" sldId="365"/>
            <ac:spMk id="77" creationId="{71C97C51-6B90-42AB-BCC0-E3910D522069}"/>
          </ac:spMkLst>
        </pc:spChg>
        <pc:spChg chg="add mod">
          <ac:chgData name="Erick Arostegui Cunza" userId="d89b6af450cec8f7" providerId="LiveId" clId="{3FD131C5-9F97-4327-9ACE-F587390070AB}" dt="2021-12-07T18:05:26.575" v="457" actId="1036"/>
          <ac:spMkLst>
            <pc:docMk/>
            <pc:sldMk cId="1524908969" sldId="365"/>
            <ac:spMk id="78" creationId="{E2348766-7E7C-4B73-8AAB-37FEDE23ED48}"/>
          </ac:spMkLst>
        </pc:spChg>
        <pc:spChg chg="add mod">
          <ac:chgData name="Erick Arostegui Cunza" userId="d89b6af450cec8f7" providerId="LiveId" clId="{3FD131C5-9F97-4327-9ACE-F587390070AB}" dt="2021-12-07T18:05:26.575" v="457" actId="1036"/>
          <ac:spMkLst>
            <pc:docMk/>
            <pc:sldMk cId="1524908969" sldId="365"/>
            <ac:spMk id="79" creationId="{DF7B0217-8E28-43A3-8CA0-2D61806FFC1E}"/>
          </ac:spMkLst>
        </pc:spChg>
        <pc:spChg chg="add mod">
          <ac:chgData name="Erick Arostegui Cunza" userId="d89b6af450cec8f7" providerId="LiveId" clId="{3FD131C5-9F97-4327-9ACE-F587390070AB}" dt="2021-12-07T18:05:26.575" v="457" actId="1036"/>
          <ac:spMkLst>
            <pc:docMk/>
            <pc:sldMk cId="1524908969" sldId="365"/>
            <ac:spMk id="80" creationId="{85CF9B89-514A-4E50-A006-BABCA1975F8B}"/>
          </ac:spMkLst>
        </pc:spChg>
        <pc:spChg chg="add mod">
          <ac:chgData name="Erick Arostegui Cunza" userId="d89b6af450cec8f7" providerId="LiveId" clId="{3FD131C5-9F97-4327-9ACE-F587390070AB}" dt="2021-12-07T18:05:26.575" v="457" actId="1036"/>
          <ac:spMkLst>
            <pc:docMk/>
            <pc:sldMk cId="1524908969" sldId="365"/>
            <ac:spMk id="81" creationId="{4BC975E0-798A-4AF6-9FB6-5292CA6A5163}"/>
          </ac:spMkLst>
        </pc:spChg>
        <pc:spChg chg="add mod">
          <ac:chgData name="Erick Arostegui Cunza" userId="d89b6af450cec8f7" providerId="LiveId" clId="{3FD131C5-9F97-4327-9ACE-F587390070AB}" dt="2021-12-07T18:05:26.575" v="457" actId="1036"/>
          <ac:spMkLst>
            <pc:docMk/>
            <pc:sldMk cId="1524908969" sldId="365"/>
            <ac:spMk id="82" creationId="{9F22593A-7F02-4AC9-96EC-66D121209589}"/>
          </ac:spMkLst>
        </pc:spChg>
        <pc:spChg chg="add del mod">
          <ac:chgData name="Erick Arostegui Cunza" userId="d89b6af450cec8f7" providerId="LiveId" clId="{3FD131C5-9F97-4327-9ACE-F587390070AB}" dt="2021-12-07T18:09:21.608" v="485"/>
          <ac:spMkLst>
            <pc:docMk/>
            <pc:sldMk cId="1524908969" sldId="365"/>
            <ac:spMk id="84" creationId="{00747170-0AD9-4B5B-90C0-BC5F58575C25}"/>
          </ac:spMkLst>
        </pc:spChg>
        <pc:grpChg chg="add mod">
          <ac:chgData name="Erick Arostegui Cunza" userId="d89b6af450cec8f7" providerId="LiveId" clId="{3FD131C5-9F97-4327-9ACE-F587390070AB}" dt="2021-12-07T18:05:26.575" v="457" actId="1036"/>
          <ac:grpSpMkLst>
            <pc:docMk/>
            <pc:sldMk cId="1524908969" sldId="365"/>
            <ac:grpSpMk id="15" creationId="{FB98E834-61C2-44EC-9D9A-F2CF752CF6B9}"/>
          </ac:grpSpMkLst>
        </pc:grpChg>
        <pc:grpChg chg="mod">
          <ac:chgData name="Erick Arostegui Cunza" userId="d89b6af450cec8f7" providerId="LiveId" clId="{3FD131C5-9F97-4327-9ACE-F587390070AB}" dt="2021-12-07T18:05:19.563" v="450"/>
          <ac:grpSpMkLst>
            <pc:docMk/>
            <pc:sldMk cId="1524908969" sldId="365"/>
            <ac:grpSpMk id="17" creationId="{2C4AF00B-C301-4CFD-948B-7B6577BE7054}"/>
          </ac:grpSpMkLst>
        </pc:grpChg>
        <pc:grpChg chg="add mod">
          <ac:chgData name="Erick Arostegui Cunza" userId="d89b6af450cec8f7" providerId="LiveId" clId="{3FD131C5-9F97-4327-9ACE-F587390070AB}" dt="2021-12-07T18:05:26.575" v="457" actId="1036"/>
          <ac:grpSpMkLst>
            <pc:docMk/>
            <pc:sldMk cId="1524908969" sldId="365"/>
            <ac:grpSpMk id="56" creationId="{981B2D1A-F949-4503-AF96-37C55F126306}"/>
          </ac:grpSpMkLst>
        </pc:grpChg>
        <pc:picChg chg="del">
          <ac:chgData name="Erick Arostegui Cunza" userId="d89b6af450cec8f7" providerId="LiveId" clId="{3FD131C5-9F97-4327-9ACE-F587390070AB}" dt="2021-12-07T18:05:12.928" v="449" actId="478"/>
          <ac:picMkLst>
            <pc:docMk/>
            <pc:sldMk cId="1524908969" sldId="365"/>
            <ac:picMk id="11" creationId="{D9747ECB-4FF2-479B-BD13-D4BD5E1347E0}"/>
          </ac:picMkLst>
        </pc:picChg>
        <pc:picChg chg="mod">
          <ac:chgData name="Erick Arostegui Cunza" userId="d89b6af450cec8f7" providerId="LiveId" clId="{3FD131C5-9F97-4327-9ACE-F587390070AB}" dt="2021-12-07T18:05:19.563" v="450"/>
          <ac:picMkLst>
            <pc:docMk/>
            <pc:sldMk cId="1524908969" sldId="365"/>
            <ac:picMk id="19" creationId="{63C70AB8-54D5-4A36-A7F3-FE181321D7F2}"/>
          </ac:picMkLst>
        </pc:picChg>
        <pc:picChg chg="add mod">
          <ac:chgData name="Erick Arostegui Cunza" userId="d89b6af450cec8f7" providerId="LiveId" clId="{3FD131C5-9F97-4327-9ACE-F587390070AB}" dt="2021-12-07T18:05:26.575" v="457" actId="1036"/>
          <ac:picMkLst>
            <pc:docMk/>
            <pc:sldMk cId="1524908969" sldId="365"/>
            <ac:picMk id="54" creationId="{8DDBB833-B2A8-4964-818B-FC6E805D2471}"/>
          </ac:picMkLst>
        </pc:picChg>
        <pc:picChg chg="add mod">
          <ac:chgData name="Erick Arostegui Cunza" userId="d89b6af450cec8f7" providerId="LiveId" clId="{3FD131C5-9F97-4327-9ACE-F587390070AB}" dt="2021-12-07T18:05:26.575" v="457" actId="1036"/>
          <ac:picMkLst>
            <pc:docMk/>
            <pc:sldMk cId="1524908969" sldId="365"/>
            <ac:picMk id="55" creationId="{B973BAAE-A287-4A07-B204-BE37B49807B3}"/>
          </ac:picMkLst>
        </pc:picChg>
        <pc:picChg chg="mod">
          <ac:chgData name="Erick Arostegui Cunza" userId="d89b6af450cec8f7" providerId="LiveId" clId="{3FD131C5-9F97-4327-9ACE-F587390070AB}" dt="2021-12-07T18:05:19.563" v="450"/>
          <ac:picMkLst>
            <pc:docMk/>
            <pc:sldMk cId="1524908969" sldId="365"/>
            <ac:picMk id="57" creationId="{51800197-0975-43D5-B5E8-C712DECFDFE2}"/>
          </ac:picMkLst>
        </pc:picChg>
        <pc:picChg chg="add del mod">
          <ac:chgData name="Erick Arostegui Cunza" userId="d89b6af450cec8f7" providerId="LiveId" clId="{3FD131C5-9F97-4327-9ACE-F587390070AB}" dt="2021-12-07T18:09:21.608" v="485"/>
          <ac:picMkLst>
            <pc:docMk/>
            <pc:sldMk cId="1524908969" sldId="365"/>
            <ac:picMk id="83" creationId="{4714DB6E-95CC-4901-96CA-E0B3236E5B0B}"/>
          </ac:picMkLst>
        </pc:picChg>
        <pc:cxnChg chg="mod">
          <ac:chgData name="Erick Arostegui Cunza" userId="d89b6af450cec8f7" providerId="LiveId" clId="{3FD131C5-9F97-4327-9ACE-F587390070AB}" dt="2021-12-07T18:05:19.563" v="450"/>
          <ac:cxnSpMkLst>
            <pc:docMk/>
            <pc:sldMk cId="1524908969" sldId="365"/>
            <ac:cxnSpMk id="58" creationId="{C28530F3-A50D-486E-9E48-2A486E7AFCE9}"/>
          </ac:cxnSpMkLst>
        </pc:cxnChg>
        <pc:cxnChg chg="mod">
          <ac:chgData name="Erick Arostegui Cunza" userId="d89b6af450cec8f7" providerId="LiveId" clId="{3FD131C5-9F97-4327-9ACE-F587390070AB}" dt="2021-12-07T18:05:19.563" v="450"/>
          <ac:cxnSpMkLst>
            <pc:docMk/>
            <pc:sldMk cId="1524908969" sldId="365"/>
            <ac:cxnSpMk id="59" creationId="{33FBC82F-EB15-42F8-B16E-8074E0D7A3BB}"/>
          </ac:cxnSpMkLst>
        </pc:cxnChg>
        <pc:cxnChg chg="mod">
          <ac:chgData name="Erick Arostegui Cunza" userId="d89b6af450cec8f7" providerId="LiveId" clId="{3FD131C5-9F97-4327-9ACE-F587390070AB}" dt="2021-12-07T18:05:19.563" v="450"/>
          <ac:cxnSpMkLst>
            <pc:docMk/>
            <pc:sldMk cId="1524908969" sldId="365"/>
            <ac:cxnSpMk id="60" creationId="{7D09FB5D-6A0D-4EBE-AC45-B0AE4C6A8459}"/>
          </ac:cxnSpMkLst>
        </pc:cxnChg>
      </pc:sldChg>
      <pc:sldChg chg="addSp delSp modSp add mod">
        <pc:chgData name="Erick Arostegui Cunza" userId="d89b6af450cec8f7" providerId="LiveId" clId="{3FD131C5-9F97-4327-9ACE-F587390070AB}" dt="2021-12-07T18:07:55.925" v="483" actId="14100"/>
        <pc:sldMkLst>
          <pc:docMk/>
          <pc:sldMk cId="3329978703" sldId="366"/>
        </pc:sldMkLst>
        <pc:spChg chg="mod">
          <ac:chgData name="Erick Arostegui Cunza" userId="d89b6af450cec8f7" providerId="LiveId" clId="{3FD131C5-9F97-4327-9ACE-F587390070AB}" dt="2021-12-07T18:07:42.506" v="476" actId="20577"/>
          <ac:spMkLst>
            <pc:docMk/>
            <pc:sldMk cId="3329978703" sldId="366"/>
            <ac:spMk id="10" creationId="{2BFDCC97-15C1-4302-9C06-84441542422E}"/>
          </ac:spMkLst>
        </pc:spChg>
        <pc:spChg chg="add mod">
          <ac:chgData name="Erick Arostegui Cunza" userId="d89b6af450cec8f7" providerId="LiveId" clId="{3FD131C5-9F97-4327-9ACE-F587390070AB}" dt="2021-12-07T18:07:49.900" v="479" actId="1076"/>
          <ac:spMkLst>
            <pc:docMk/>
            <pc:sldMk cId="3329978703" sldId="366"/>
            <ac:spMk id="17" creationId="{31D4B8C1-F2EC-45D5-A50B-E7132380789C}"/>
          </ac:spMkLst>
        </pc:spChg>
        <pc:picChg chg="del">
          <ac:chgData name="Erick Arostegui Cunza" userId="d89b6af450cec8f7" providerId="LiveId" clId="{3FD131C5-9F97-4327-9ACE-F587390070AB}" dt="2021-12-07T18:06:05.784" v="459" actId="478"/>
          <ac:picMkLst>
            <pc:docMk/>
            <pc:sldMk cId="3329978703" sldId="366"/>
            <ac:picMk id="11" creationId="{D9747ECB-4FF2-479B-BD13-D4BD5E1347E0}"/>
          </ac:picMkLst>
        </pc:picChg>
        <pc:picChg chg="add mod">
          <ac:chgData name="Erick Arostegui Cunza" userId="d89b6af450cec8f7" providerId="LiveId" clId="{3FD131C5-9F97-4327-9ACE-F587390070AB}" dt="2021-12-07T18:07:55.925" v="483" actId="14100"/>
          <ac:picMkLst>
            <pc:docMk/>
            <pc:sldMk cId="3329978703" sldId="366"/>
            <ac:picMk id="15" creationId="{F1F13162-B908-4580-9C7D-7AE51417F6D5}"/>
          </ac:picMkLst>
        </pc:picChg>
      </pc:sldChg>
      <pc:sldChg chg="addSp delSp modSp add mod">
        <pc:chgData name="Erick Arostegui Cunza" userId="d89b6af450cec8f7" providerId="LiveId" clId="{3FD131C5-9F97-4327-9ACE-F587390070AB}" dt="2021-12-07T18:10:03.250" v="495" actId="1076"/>
        <pc:sldMkLst>
          <pc:docMk/>
          <pc:sldMk cId="1590836964" sldId="367"/>
        </pc:sldMkLst>
        <pc:spChg chg="mod">
          <ac:chgData name="Erick Arostegui Cunza" userId="d89b6af450cec8f7" providerId="LiveId" clId="{3FD131C5-9F97-4327-9ACE-F587390070AB}" dt="2021-12-07T18:09:34.529" v="488" actId="6549"/>
          <ac:spMkLst>
            <pc:docMk/>
            <pc:sldMk cId="1590836964" sldId="367"/>
            <ac:spMk id="10" creationId="{2BFDCC97-15C1-4302-9C06-84441542422E}"/>
          </ac:spMkLst>
        </pc:spChg>
        <pc:spChg chg="add mod">
          <ac:chgData name="Erick Arostegui Cunza" userId="d89b6af450cec8f7" providerId="LiveId" clId="{3FD131C5-9F97-4327-9ACE-F587390070AB}" dt="2021-12-07T18:10:03.250" v="495" actId="1076"/>
          <ac:spMkLst>
            <pc:docMk/>
            <pc:sldMk cId="1590836964" sldId="367"/>
            <ac:spMk id="11" creationId="{81157B22-A4C6-43F4-9088-AB873551B738}"/>
          </ac:spMkLst>
        </pc:spChg>
        <pc:spChg chg="del">
          <ac:chgData name="Erick Arostegui Cunza" userId="d89b6af450cec8f7" providerId="LiveId" clId="{3FD131C5-9F97-4327-9ACE-F587390070AB}" dt="2021-12-07T18:09:51.451" v="490" actId="478"/>
          <ac:spMkLst>
            <pc:docMk/>
            <pc:sldMk cId="1590836964" sldId="367"/>
            <ac:spMk id="17" creationId="{31D4B8C1-F2EC-45D5-A50B-E7132380789C}"/>
          </ac:spMkLst>
        </pc:spChg>
        <pc:spChg chg="add mod">
          <ac:chgData name="Erick Arostegui Cunza" userId="d89b6af450cec8f7" providerId="LiveId" clId="{3FD131C5-9F97-4327-9ACE-F587390070AB}" dt="2021-12-07T18:10:03.250" v="495" actId="1076"/>
          <ac:spMkLst>
            <pc:docMk/>
            <pc:sldMk cId="1590836964" sldId="367"/>
            <ac:spMk id="20" creationId="{56700CBF-524F-49E9-9718-351C405B31FE}"/>
          </ac:spMkLst>
        </pc:spChg>
        <pc:spChg chg="add mod">
          <ac:chgData name="Erick Arostegui Cunza" userId="d89b6af450cec8f7" providerId="LiveId" clId="{3FD131C5-9F97-4327-9ACE-F587390070AB}" dt="2021-12-07T18:10:03.250" v="495" actId="1076"/>
          <ac:spMkLst>
            <pc:docMk/>
            <pc:sldMk cId="1590836964" sldId="367"/>
            <ac:spMk id="21" creationId="{0AC215E9-97BE-4A73-B8B6-12AA5C8F4214}"/>
          </ac:spMkLst>
        </pc:spChg>
        <pc:spChg chg="add mod">
          <ac:chgData name="Erick Arostegui Cunza" userId="d89b6af450cec8f7" providerId="LiveId" clId="{3FD131C5-9F97-4327-9ACE-F587390070AB}" dt="2021-12-07T18:10:03.250" v="495" actId="1076"/>
          <ac:spMkLst>
            <pc:docMk/>
            <pc:sldMk cId="1590836964" sldId="367"/>
            <ac:spMk id="23" creationId="{E8ABF235-2E38-4031-8681-8EEF63874574}"/>
          </ac:spMkLst>
        </pc:spChg>
        <pc:spChg chg="add mod">
          <ac:chgData name="Erick Arostegui Cunza" userId="d89b6af450cec8f7" providerId="LiveId" clId="{3FD131C5-9F97-4327-9ACE-F587390070AB}" dt="2021-12-07T18:10:03.250" v="495" actId="1076"/>
          <ac:spMkLst>
            <pc:docMk/>
            <pc:sldMk cId="1590836964" sldId="367"/>
            <ac:spMk id="24" creationId="{F234C0EA-DB42-486F-A177-B1407D495F02}"/>
          </ac:spMkLst>
        </pc:spChg>
        <pc:spChg chg="add mod">
          <ac:chgData name="Erick Arostegui Cunza" userId="d89b6af450cec8f7" providerId="LiveId" clId="{3FD131C5-9F97-4327-9ACE-F587390070AB}" dt="2021-12-07T18:10:03.250" v="495" actId="1076"/>
          <ac:spMkLst>
            <pc:docMk/>
            <pc:sldMk cId="1590836964" sldId="367"/>
            <ac:spMk id="25" creationId="{E8C66D6D-0B04-4EC2-9CD9-0EE9CE5C314E}"/>
          </ac:spMkLst>
        </pc:spChg>
        <pc:spChg chg="add mod">
          <ac:chgData name="Erick Arostegui Cunza" userId="d89b6af450cec8f7" providerId="LiveId" clId="{3FD131C5-9F97-4327-9ACE-F587390070AB}" dt="2021-12-07T18:10:03.250" v="495" actId="1076"/>
          <ac:spMkLst>
            <pc:docMk/>
            <pc:sldMk cId="1590836964" sldId="367"/>
            <ac:spMk id="26" creationId="{7C82A070-EB12-4248-B40A-54E5AA22F8B5}"/>
          </ac:spMkLst>
        </pc:spChg>
        <pc:spChg chg="add mod">
          <ac:chgData name="Erick Arostegui Cunza" userId="d89b6af450cec8f7" providerId="LiveId" clId="{3FD131C5-9F97-4327-9ACE-F587390070AB}" dt="2021-12-07T18:10:03.250" v="495" actId="1076"/>
          <ac:spMkLst>
            <pc:docMk/>
            <pc:sldMk cId="1590836964" sldId="367"/>
            <ac:spMk id="27" creationId="{DBC76035-8C57-4E61-BC14-1997E0868F0F}"/>
          </ac:spMkLst>
        </pc:spChg>
        <pc:spChg chg="add mod">
          <ac:chgData name="Erick Arostegui Cunza" userId="d89b6af450cec8f7" providerId="LiveId" clId="{3FD131C5-9F97-4327-9ACE-F587390070AB}" dt="2021-12-07T18:10:03.250" v="495" actId="1076"/>
          <ac:spMkLst>
            <pc:docMk/>
            <pc:sldMk cId="1590836964" sldId="367"/>
            <ac:spMk id="28" creationId="{AB1C370C-4979-4877-AB96-50C95FB53F1D}"/>
          </ac:spMkLst>
        </pc:spChg>
        <pc:spChg chg="add mod">
          <ac:chgData name="Erick Arostegui Cunza" userId="d89b6af450cec8f7" providerId="LiveId" clId="{3FD131C5-9F97-4327-9ACE-F587390070AB}" dt="2021-12-07T18:10:03.250" v="495" actId="1076"/>
          <ac:spMkLst>
            <pc:docMk/>
            <pc:sldMk cId="1590836964" sldId="367"/>
            <ac:spMk id="29" creationId="{CEB89618-5489-499F-8C68-A756C27B7AE6}"/>
          </ac:spMkLst>
        </pc:spChg>
        <pc:spChg chg="add mod">
          <ac:chgData name="Erick Arostegui Cunza" userId="d89b6af450cec8f7" providerId="LiveId" clId="{3FD131C5-9F97-4327-9ACE-F587390070AB}" dt="2021-12-07T18:10:03.250" v="495" actId="1076"/>
          <ac:spMkLst>
            <pc:docMk/>
            <pc:sldMk cId="1590836964" sldId="367"/>
            <ac:spMk id="30" creationId="{F449EB43-48AA-481D-BB23-F8122BED27A9}"/>
          </ac:spMkLst>
        </pc:spChg>
        <pc:picChg chg="del">
          <ac:chgData name="Erick Arostegui Cunza" userId="d89b6af450cec8f7" providerId="LiveId" clId="{3FD131C5-9F97-4327-9ACE-F587390070AB}" dt="2021-12-07T18:09:49.864" v="489" actId="478"/>
          <ac:picMkLst>
            <pc:docMk/>
            <pc:sldMk cId="1590836964" sldId="367"/>
            <ac:picMk id="15" creationId="{F1F13162-B908-4580-9C7D-7AE51417F6D5}"/>
          </ac:picMkLst>
        </pc:picChg>
        <pc:picChg chg="add mod">
          <ac:chgData name="Erick Arostegui Cunza" userId="d89b6af450cec8f7" providerId="LiveId" clId="{3FD131C5-9F97-4327-9ACE-F587390070AB}" dt="2021-12-07T18:10:03.250" v="495" actId="1076"/>
          <ac:picMkLst>
            <pc:docMk/>
            <pc:sldMk cId="1590836964" sldId="367"/>
            <ac:picMk id="18" creationId="{91A23A9C-5134-48B8-8DC6-DAC2528DA0A7}"/>
          </ac:picMkLst>
        </pc:picChg>
        <pc:picChg chg="add mod">
          <ac:chgData name="Erick Arostegui Cunza" userId="d89b6af450cec8f7" providerId="LiveId" clId="{3FD131C5-9F97-4327-9ACE-F587390070AB}" dt="2021-12-07T18:10:03.250" v="495" actId="1076"/>
          <ac:picMkLst>
            <pc:docMk/>
            <pc:sldMk cId="1590836964" sldId="367"/>
            <ac:picMk id="19" creationId="{D5B8D278-7F89-41FF-9B70-E86CE12E7A50}"/>
          </ac:picMkLst>
        </pc:picChg>
        <pc:picChg chg="add mod">
          <ac:chgData name="Erick Arostegui Cunza" userId="d89b6af450cec8f7" providerId="LiveId" clId="{3FD131C5-9F97-4327-9ACE-F587390070AB}" dt="2021-12-07T18:10:03.250" v="495" actId="1076"/>
          <ac:picMkLst>
            <pc:docMk/>
            <pc:sldMk cId="1590836964" sldId="367"/>
            <ac:picMk id="22" creationId="{350FBA30-D393-4B44-8375-C9E1270A7885}"/>
          </ac:picMkLst>
        </pc:picChg>
        <pc:picChg chg="add mod">
          <ac:chgData name="Erick Arostegui Cunza" userId="d89b6af450cec8f7" providerId="LiveId" clId="{3FD131C5-9F97-4327-9ACE-F587390070AB}" dt="2021-12-07T18:10:03.250" v="495" actId="1076"/>
          <ac:picMkLst>
            <pc:docMk/>
            <pc:sldMk cId="1590836964" sldId="367"/>
            <ac:picMk id="31" creationId="{A295C6BD-0F66-4271-A489-21C986BAAC79}"/>
          </ac:picMkLst>
        </pc:picChg>
      </pc:sldChg>
      <pc:sldChg chg="addSp delSp modSp add mod">
        <pc:chgData name="Erick Arostegui Cunza" userId="d89b6af450cec8f7" providerId="LiveId" clId="{3FD131C5-9F97-4327-9ACE-F587390070AB}" dt="2021-12-07T18:17:43.606" v="514" actId="1076"/>
        <pc:sldMkLst>
          <pc:docMk/>
          <pc:sldMk cId="2376938131" sldId="368"/>
        </pc:sldMkLst>
        <pc:spChg chg="del">
          <ac:chgData name="Erick Arostegui Cunza" userId="d89b6af450cec8f7" providerId="LiveId" clId="{3FD131C5-9F97-4327-9ACE-F587390070AB}" dt="2021-12-07T18:16:12.784" v="497" actId="478"/>
          <ac:spMkLst>
            <pc:docMk/>
            <pc:sldMk cId="2376938131" sldId="368"/>
            <ac:spMk id="11" creationId="{81157B22-A4C6-43F4-9088-AB873551B738}"/>
          </ac:spMkLst>
        </pc:spChg>
        <pc:spChg chg="del">
          <ac:chgData name="Erick Arostegui Cunza" userId="d89b6af450cec8f7" providerId="LiveId" clId="{3FD131C5-9F97-4327-9ACE-F587390070AB}" dt="2021-12-07T18:16:12.784" v="497" actId="478"/>
          <ac:spMkLst>
            <pc:docMk/>
            <pc:sldMk cId="2376938131" sldId="368"/>
            <ac:spMk id="13" creationId="{1E83464D-F491-417B-9276-BD913A45E389}"/>
          </ac:spMkLst>
        </pc:spChg>
        <pc:spChg chg="del">
          <ac:chgData name="Erick Arostegui Cunza" userId="d89b6af450cec8f7" providerId="LiveId" clId="{3FD131C5-9F97-4327-9ACE-F587390070AB}" dt="2021-12-07T18:16:12.784" v="497" actId="478"/>
          <ac:spMkLst>
            <pc:docMk/>
            <pc:sldMk cId="2376938131" sldId="368"/>
            <ac:spMk id="20" creationId="{56700CBF-524F-49E9-9718-351C405B31FE}"/>
          </ac:spMkLst>
        </pc:spChg>
        <pc:spChg chg="del">
          <ac:chgData name="Erick Arostegui Cunza" userId="d89b6af450cec8f7" providerId="LiveId" clId="{3FD131C5-9F97-4327-9ACE-F587390070AB}" dt="2021-12-07T18:16:12.784" v="497" actId="478"/>
          <ac:spMkLst>
            <pc:docMk/>
            <pc:sldMk cId="2376938131" sldId="368"/>
            <ac:spMk id="21" creationId="{0AC215E9-97BE-4A73-B8B6-12AA5C8F4214}"/>
          </ac:spMkLst>
        </pc:spChg>
        <pc:spChg chg="del">
          <ac:chgData name="Erick Arostegui Cunza" userId="d89b6af450cec8f7" providerId="LiveId" clId="{3FD131C5-9F97-4327-9ACE-F587390070AB}" dt="2021-12-07T18:16:12.784" v="497" actId="478"/>
          <ac:spMkLst>
            <pc:docMk/>
            <pc:sldMk cId="2376938131" sldId="368"/>
            <ac:spMk id="23" creationId="{E8ABF235-2E38-4031-8681-8EEF63874574}"/>
          </ac:spMkLst>
        </pc:spChg>
        <pc:spChg chg="del">
          <ac:chgData name="Erick Arostegui Cunza" userId="d89b6af450cec8f7" providerId="LiveId" clId="{3FD131C5-9F97-4327-9ACE-F587390070AB}" dt="2021-12-07T18:16:12.784" v="497" actId="478"/>
          <ac:spMkLst>
            <pc:docMk/>
            <pc:sldMk cId="2376938131" sldId="368"/>
            <ac:spMk id="24" creationId="{F234C0EA-DB42-486F-A177-B1407D495F02}"/>
          </ac:spMkLst>
        </pc:spChg>
        <pc:spChg chg="del">
          <ac:chgData name="Erick Arostegui Cunza" userId="d89b6af450cec8f7" providerId="LiveId" clId="{3FD131C5-9F97-4327-9ACE-F587390070AB}" dt="2021-12-07T18:16:12.784" v="497" actId="478"/>
          <ac:spMkLst>
            <pc:docMk/>
            <pc:sldMk cId="2376938131" sldId="368"/>
            <ac:spMk id="25" creationId="{E8C66D6D-0B04-4EC2-9CD9-0EE9CE5C314E}"/>
          </ac:spMkLst>
        </pc:spChg>
        <pc:spChg chg="del">
          <ac:chgData name="Erick Arostegui Cunza" userId="d89b6af450cec8f7" providerId="LiveId" clId="{3FD131C5-9F97-4327-9ACE-F587390070AB}" dt="2021-12-07T18:16:12.784" v="497" actId="478"/>
          <ac:spMkLst>
            <pc:docMk/>
            <pc:sldMk cId="2376938131" sldId="368"/>
            <ac:spMk id="26" creationId="{7C82A070-EB12-4248-B40A-54E5AA22F8B5}"/>
          </ac:spMkLst>
        </pc:spChg>
        <pc:spChg chg="del">
          <ac:chgData name="Erick Arostegui Cunza" userId="d89b6af450cec8f7" providerId="LiveId" clId="{3FD131C5-9F97-4327-9ACE-F587390070AB}" dt="2021-12-07T18:16:12.784" v="497" actId="478"/>
          <ac:spMkLst>
            <pc:docMk/>
            <pc:sldMk cId="2376938131" sldId="368"/>
            <ac:spMk id="27" creationId="{DBC76035-8C57-4E61-BC14-1997E0868F0F}"/>
          </ac:spMkLst>
        </pc:spChg>
        <pc:spChg chg="del">
          <ac:chgData name="Erick Arostegui Cunza" userId="d89b6af450cec8f7" providerId="LiveId" clId="{3FD131C5-9F97-4327-9ACE-F587390070AB}" dt="2021-12-07T18:16:12.784" v="497" actId="478"/>
          <ac:spMkLst>
            <pc:docMk/>
            <pc:sldMk cId="2376938131" sldId="368"/>
            <ac:spMk id="28" creationId="{AB1C370C-4979-4877-AB96-50C95FB53F1D}"/>
          </ac:spMkLst>
        </pc:spChg>
        <pc:spChg chg="del">
          <ac:chgData name="Erick Arostegui Cunza" userId="d89b6af450cec8f7" providerId="LiveId" clId="{3FD131C5-9F97-4327-9ACE-F587390070AB}" dt="2021-12-07T18:16:12.784" v="497" actId="478"/>
          <ac:spMkLst>
            <pc:docMk/>
            <pc:sldMk cId="2376938131" sldId="368"/>
            <ac:spMk id="29" creationId="{CEB89618-5489-499F-8C68-A756C27B7AE6}"/>
          </ac:spMkLst>
        </pc:spChg>
        <pc:spChg chg="del">
          <ac:chgData name="Erick Arostegui Cunza" userId="d89b6af450cec8f7" providerId="LiveId" clId="{3FD131C5-9F97-4327-9ACE-F587390070AB}" dt="2021-12-07T18:16:12.784" v="497" actId="478"/>
          <ac:spMkLst>
            <pc:docMk/>
            <pc:sldMk cId="2376938131" sldId="368"/>
            <ac:spMk id="30" creationId="{F449EB43-48AA-481D-BB23-F8122BED27A9}"/>
          </ac:spMkLst>
        </pc:spChg>
        <pc:spChg chg="add del">
          <ac:chgData name="Erick Arostegui Cunza" userId="d89b6af450cec8f7" providerId="LiveId" clId="{3FD131C5-9F97-4327-9ACE-F587390070AB}" dt="2021-12-07T18:17:24.351" v="505" actId="22"/>
          <ac:spMkLst>
            <pc:docMk/>
            <pc:sldMk cId="2376938131" sldId="368"/>
            <ac:spMk id="32" creationId="{91E4588E-ED77-422B-B07D-1EEB3DF495FD}"/>
          </ac:spMkLst>
        </pc:spChg>
        <pc:spChg chg="add mod">
          <ac:chgData name="Erick Arostegui Cunza" userId="d89b6af450cec8f7" providerId="LiveId" clId="{3FD131C5-9F97-4327-9ACE-F587390070AB}" dt="2021-12-07T18:17:43.606" v="514" actId="1076"/>
          <ac:spMkLst>
            <pc:docMk/>
            <pc:sldMk cId="2376938131" sldId="368"/>
            <ac:spMk id="33" creationId="{D730790C-BDCF-41F7-A359-6B2FBC2602F5}"/>
          </ac:spMkLst>
        </pc:spChg>
        <pc:picChg chg="add mod">
          <ac:chgData name="Erick Arostegui Cunza" userId="d89b6af450cec8f7" providerId="LiveId" clId="{3FD131C5-9F97-4327-9ACE-F587390070AB}" dt="2021-12-07T18:17:12.832" v="503" actId="1076"/>
          <ac:picMkLst>
            <pc:docMk/>
            <pc:sldMk cId="2376938131" sldId="368"/>
            <ac:picMk id="4" creationId="{3A4708D9-C083-46A1-9D1C-9A560680E3CF}"/>
          </ac:picMkLst>
        </pc:picChg>
        <pc:picChg chg="del">
          <ac:chgData name="Erick Arostegui Cunza" userId="d89b6af450cec8f7" providerId="LiveId" clId="{3FD131C5-9F97-4327-9ACE-F587390070AB}" dt="2021-12-07T18:16:12.784" v="497" actId="478"/>
          <ac:picMkLst>
            <pc:docMk/>
            <pc:sldMk cId="2376938131" sldId="368"/>
            <ac:picMk id="12" creationId="{4C87B340-262D-43BE-AEC3-A08F2D0CDCCC}"/>
          </ac:picMkLst>
        </pc:picChg>
        <pc:picChg chg="del">
          <ac:chgData name="Erick Arostegui Cunza" userId="d89b6af450cec8f7" providerId="LiveId" clId="{3FD131C5-9F97-4327-9ACE-F587390070AB}" dt="2021-12-07T18:16:12.784" v="497" actId="478"/>
          <ac:picMkLst>
            <pc:docMk/>
            <pc:sldMk cId="2376938131" sldId="368"/>
            <ac:picMk id="16" creationId="{761D25F5-98C7-45CF-B321-0240EE2DB47A}"/>
          </ac:picMkLst>
        </pc:picChg>
        <pc:picChg chg="del">
          <ac:chgData name="Erick Arostegui Cunza" userId="d89b6af450cec8f7" providerId="LiveId" clId="{3FD131C5-9F97-4327-9ACE-F587390070AB}" dt="2021-12-07T18:16:12.784" v="497" actId="478"/>
          <ac:picMkLst>
            <pc:docMk/>
            <pc:sldMk cId="2376938131" sldId="368"/>
            <ac:picMk id="18" creationId="{91A23A9C-5134-48B8-8DC6-DAC2528DA0A7}"/>
          </ac:picMkLst>
        </pc:picChg>
        <pc:picChg chg="del">
          <ac:chgData name="Erick Arostegui Cunza" userId="d89b6af450cec8f7" providerId="LiveId" clId="{3FD131C5-9F97-4327-9ACE-F587390070AB}" dt="2021-12-07T18:16:12.784" v="497" actId="478"/>
          <ac:picMkLst>
            <pc:docMk/>
            <pc:sldMk cId="2376938131" sldId="368"/>
            <ac:picMk id="19" creationId="{D5B8D278-7F89-41FF-9B70-E86CE12E7A50}"/>
          </ac:picMkLst>
        </pc:picChg>
        <pc:picChg chg="del">
          <ac:chgData name="Erick Arostegui Cunza" userId="d89b6af450cec8f7" providerId="LiveId" clId="{3FD131C5-9F97-4327-9ACE-F587390070AB}" dt="2021-12-07T18:16:12.784" v="497" actId="478"/>
          <ac:picMkLst>
            <pc:docMk/>
            <pc:sldMk cId="2376938131" sldId="368"/>
            <ac:picMk id="22" creationId="{350FBA30-D393-4B44-8375-C9E1270A7885}"/>
          </ac:picMkLst>
        </pc:picChg>
        <pc:picChg chg="del">
          <ac:chgData name="Erick Arostegui Cunza" userId="d89b6af450cec8f7" providerId="LiveId" clId="{3FD131C5-9F97-4327-9ACE-F587390070AB}" dt="2021-12-07T18:16:12.784" v="497" actId="478"/>
          <ac:picMkLst>
            <pc:docMk/>
            <pc:sldMk cId="2376938131" sldId="368"/>
            <ac:picMk id="31" creationId="{A295C6BD-0F66-4271-A489-21C986BAAC79}"/>
          </ac:picMkLst>
        </pc:picChg>
      </pc:sldChg>
      <pc:sldChg chg="modSp add mod">
        <pc:chgData name="Erick Arostegui Cunza" userId="d89b6af450cec8f7" providerId="LiveId" clId="{3FD131C5-9F97-4327-9ACE-F587390070AB}" dt="2021-12-07T18:19:47.769" v="517" actId="20577"/>
        <pc:sldMkLst>
          <pc:docMk/>
          <pc:sldMk cId="3728109578" sldId="369"/>
        </pc:sldMkLst>
        <pc:spChg chg="mod">
          <ac:chgData name="Erick Arostegui Cunza" userId="d89b6af450cec8f7" providerId="LiveId" clId="{3FD131C5-9F97-4327-9ACE-F587390070AB}" dt="2021-12-07T18:19:47.769" v="517" actId="20577"/>
          <ac:spMkLst>
            <pc:docMk/>
            <pc:sldMk cId="3728109578" sldId="369"/>
            <ac:spMk id="6" creationId="{DB7CA870-7AAA-4C4E-9578-9EA791AD8BD3}"/>
          </ac:spMkLst>
        </pc:spChg>
      </pc:sldChg>
      <pc:sldChg chg="addSp delSp modSp add mod">
        <pc:chgData name="Erick Arostegui Cunza" userId="d89b6af450cec8f7" providerId="LiveId" clId="{3FD131C5-9F97-4327-9ACE-F587390070AB}" dt="2021-12-07T18:22:06.757" v="529"/>
        <pc:sldMkLst>
          <pc:docMk/>
          <pc:sldMk cId="112118466" sldId="370"/>
        </pc:sldMkLst>
        <pc:spChg chg="mod">
          <ac:chgData name="Erick Arostegui Cunza" userId="d89b6af450cec8f7" providerId="LiveId" clId="{3FD131C5-9F97-4327-9ACE-F587390070AB}" dt="2021-12-07T18:22:06.757" v="529"/>
          <ac:spMkLst>
            <pc:docMk/>
            <pc:sldMk cId="112118466" sldId="370"/>
            <ac:spMk id="9" creationId="{56C889CB-F393-4BCE-A5E8-AA9AC2D328BD}"/>
          </ac:spMkLst>
        </pc:spChg>
        <pc:spChg chg="del mod">
          <ac:chgData name="Erick Arostegui Cunza" userId="d89b6af450cec8f7" providerId="LiveId" clId="{3FD131C5-9F97-4327-9ACE-F587390070AB}" dt="2021-12-07T18:21:39.014" v="520" actId="478"/>
          <ac:spMkLst>
            <pc:docMk/>
            <pc:sldMk cId="112118466" sldId="370"/>
            <ac:spMk id="10" creationId="{2BFDCC97-15C1-4302-9C06-84441542422E}"/>
          </ac:spMkLst>
        </pc:spChg>
        <pc:spChg chg="del">
          <ac:chgData name="Erick Arostegui Cunza" userId="d89b6af450cec8f7" providerId="LiveId" clId="{3FD131C5-9F97-4327-9ACE-F587390070AB}" dt="2021-12-07T18:21:42.019" v="522" actId="478"/>
          <ac:spMkLst>
            <pc:docMk/>
            <pc:sldMk cId="112118466" sldId="370"/>
            <ac:spMk id="33" creationId="{D730790C-BDCF-41F7-A359-6B2FBC2602F5}"/>
          </ac:spMkLst>
        </pc:spChg>
        <pc:picChg chg="del">
          <ac:chgData name="Erick Arostegui Cunza" userId="d89b6af450cec8f7" providerId="LiveId" clId="{3FD131C5-9F97-4327-9ACE-F587390070AB}" dt="2021-12-07T18:21:39.583" v="521" actId="478"/>
          <ac:picMkLst>
            <pc:docMk/>
            <pc:sldMk cId="112118466" sldId="370"/>
            <ac:picMk id="4" creationId="{3A4708D9-C083-46A1-9D1C-9A560680E3CF}"/>
          </ac:picMkLst>
        </pc:picChg>
        <pc:picChg chg="add mod">
          <ac:chgData name="Erick Arostegui Cunza" userId="d89b6af450cec8f7" providerId="LiveId" clId="{3FD131C5-9F97-4327-9ACE-F587390070AB}" dt="2021-12-07T18:21:56.323" v="528" actId="1076"/>
          <ac:picMkLst>
            <pc:docMk/>
            <pc:sldMk cId="112118466" sldId="370"/>
            <ac:picMk id="8" creationId="{864DECF0-32EA-475A-8AEE-E4727E1F07D7}"/>
          </ac:picMkLst>
        </pc:picChg>
      </pc:sldChg>
      <pc:sldChg chg="addSp modSp add mod">
        <pc:chgData name="Erick Arostegui Cunza" userId="d89b6af450cec8f7" providerId="LiveId" clId="{3FD131C5-9F97-4327-9ACE-F587390070AB}" dt="2021-12-07T18:24:22.630" v="546" actId="403"/>
        <pc:sldMkLst>
          <pc:docMk/>
          <pc:sldMk cId="1785779329" sldId="371"/>
        </pc:sldMkLst>
        <pc:spChg chg="mod">
          <ac:chgData name="Erick Arostegui Cunza" userId="d89b6af450cec8f7" providerId="LiveId" clId="{3FD131C5-9F97-4327-9ACE-F587390070AB}" dt="2021-12-07T18:24:22.630" v="546" actId="403"/>
          <ac:spMkLst>
            <pc:docMk/>
            <pc:sldMk cId="1785779329" sldId="371"/>
            <ac:spMk id="5" creationId="{F2524B6D-797B-4A59-8734-B649B54BE02B}"/>
          </ac:spMkLst>
        </pc:spChg>
        <pc:spChg chg="mod">
          <ac:chgData name="Erick Arostegui Cunza" userId="d89b6af450cec8f7" providerId="LiveId" clId="{3FD131C5-9F97-4327-9ACE-F587390070AB}" dt="2021-12-07T18:23:49.898" v="535" actId="1076"/>
          <ac:spMkLst>
            <pc:docMk/>
            <pc:sldMk cId="1785779329" sldId="371"/>
            <ac:spMk id="6" creationId="{DB7CA870-7AAA-4C4E-9578-9EA791AD8BD3}"/>
          </ac:spMkLst>
        </pc:spChg>
        <pc:picChg chg="add mod">
          <ac:chgData name="Erick Arostegui Cunza" userId="d89b6af450cec8f7" providerId="LiveId" clId="{3FD131C5-9F97-4327-9ACE-F587390070AB}" dt="2021-12-07T18:23:49.898" v="535" actId="1076"/>
          <ac:picMkLst>
            <pc:docMk/>
            <pc:sldMk cId="1785779329" sldId="371"/>
            <ac:picMk id="4" creationId="{18C943AE-1880-476C-8621-786010FEC4EE}"/>
          </ac:picMkLst>
        </pc:picChg>
      </pc:sldChg>
      <pc:sldChg chg="addSp delSp modSp add mod">
        <pc:chgData name="Erick Arostegui Cunza" userId="d89b6af450cec8f7" providerId="LiveId" clId="{3FD131C5-9F97-4327-9ACE-F587390070AB}" dt="2021-12-07T18:36:24.457" v="558" actId="1076"/>
        <pc:sldMkLst>
          <pc:docMk/>
          <pc:sldMk cId="1945375124" sldId="372"/>
        </pc:sldMkLst>
        <pc:spChg chg="mod">
          <ac:chgData name="Erick Arostegui Cunza" userId="d89b6af450cec8f7" providerId="LiveId" clId="{3FD131C5-9F97-4327-9ACE-F587390070AB}" dt="2021-12-07T18:36:24.457" v="558" actId="1076"/>
          <ac:spMkLst>
            <pc:docMk/>
            <pc:sldMk cId="1945375124" sldId="372"/>
            <ac:spMk id="6" creationId="{DB7CA870-7AAA-4C4E-9578-9EA791AD8BD3}"/>
          </ac:spMkLst>
        </pc:spChg>
        <pc:picChg chg="del mod">
          <ac:chgData name="Erick Arostegui Cunza" userId="d89b6af450cec8f7" providerId="LiveId" clId="{3FD131C5-9F97-4327-9ACE-F587390070AB}" dt="2021-12-07T18:35:53.766" v="553" actId="478"/>
          <ac:picMkLst>
            <pc:docMk/>
            <pc:sldMk cId="1945375124" sldId="372"/>
            <ac:picMk id="4" creationId="{18C943AE-1880-476C-8621-786010FEC4EE}"/>
          </ac:picMkLst>
        </pc:picChg>
        <pc:picChg chg="add mod">
          <ac:chgData name="Erick Arostegui Cunza" userId="d89b6af450cec8f7" providerId="LiveId" clId="{3FD131C5-9F97-4327-9ACE-F587390070AB}" dt="2021-12-07T18:36:24.457" v="558" actId="1076"/>
          <ac:picMkLst>
            <pc:docMk/>
            <pc:sldMk cId="1945375124" sldId="372"/>
            <ac:picMk id="7" creationId="{64BA413A-FBF1-4AA0-96F5-ACC6D2AC1989}"/>
          </ac:picMkLst>
        </pc:picChg>
      </pc:sldChg>
      <pc:sldChg chg="addSp delSp modSp add mod">
        <pc:chgData name="Erick Arostegui Cunza" userId="d89b6af450cec8f7" providerId="LiveId" clId="{3FD131C5-9F97-4327-9ACE-F587390070AB}" dt="2021-12-07T18:37:57.255" v="568" actId="1076"/>
        <pc:sldMkLst>
          <pc:docMk/>
          <pc:sldMk cId="153074887" sldId="373"/>
        </pc:sldMkLst>
        <pc:spChg chg="mod">
          <ac:chgData name="Erick Arostegui Cunza" userId="d89b6af450cec8f7" providerId="LiveId" clId="{3FD131C5-9F97-4327-9ACE-F587390070AB}" dt="2021-12-07T18:37:57.255" v="568" actId="1076"/>
          <ac:spMkLst>
            <pc:docMk/>
            <pc:sldMk cId="153074887" sldId="373"/>
            <ac:spMk id="6" creationId="{DB7CA870-7AAA-4C4E-9578-9EA791AD8BD3}"/>
          </ac:spMkLst>
        </pc:spChg>
        <pc:picChg chg="add mod">
          <ac:chgData name="Erick Arostegui Cunza" userId="d89b6af450cec8f7" providerId="LiveId" clId="{3FD131C5-9F97-4327-9ACE-F587390070AB}" dt="2021-12-07T18:37:57.255" v="568" actId="1076"/>
          <ac:picMkLst>
            <pc:docMk/>
            <pc:sldMk cId="153074887" sldId="373"/>
            <ac:picMk id="4" creationId="{CE9F7432-4150-4A19-874A-B1885DBC2068}"/>
          </ac:picMkLst>
        </pc:picChg>
        <pc:picChg chg="del">
          <ac:chgData name="Erick Arostegui Cunza" userId="d89b6af450cec8f7" providerId="LiveId" clId="{3FD131C5-9F97-4327-9ACE-F587390070AB}" dt="2021-12-07T18:37:23.781" v="563" actId="478"/>
          <ac:picMkLst>
            <pc:docMk/>
            <pc:sldMk cId="153074887" sldId="373"/>
            <ac:picMk id="7" creationId="{64BA413A-FBF1-4AA0-96F5-ACC6D2AC1989}"/>
          </ac:picMkLst>
        </pc:picChg>
      </pc:sldChg>
      <pc:sldChg chg="add">
        <pc:chgData name="Erick Arostegui Cunza" userId="d89b6af450cec8f7" providerId="LiveId" clId="{3FD131C5-9F97-4327-9ACE-F587390070AB}" dt="2021-12-07T18:38:17.323" v="569"/>
        <pc:sldMkLst>
          <pc:docMk/>
          <pc:sldMk cId="3583863751" sldId="374"/>
        </pc:sldMkLst>
      </pc:sldChg>
      <pc:sldChg chg="addSp delSp modSp add mod">
        <pc:chgData name="Erick Arostegui Cunza" userId="d89b6af450cec8f7" providerId="LiveId" clId="{3FD131C5-9F97-4327-9ACE-F587390070AB}" dt="2021-12-07T19:40:21.976" v="579" actId="1076"/>
        <pc:sldMkLst>
          <pc:docMk/>
          <pc:sldMk cId="3736085765" sldId="375"/>
        </pc:sldMkLst>
        <pc:spChg chg="mod">
          <ac:chgData name="Erick Arostegui Cunza" userId="d89b6af450cec8f7" providerId="LiveId" clId="{3FD131C5-9F97-4327-9ACE-F587390070AB}" dt="2021-12-07T19:38:58.012" v="574" actId="6549"/>
          <ac:spMkLst>
            <pc:docMk/>
            <pc:sldMk cId="3736085765" sldId="375"/>
            <ac:spMk id="6" creationId="{DB7CA870-7AAA-4C4E-9578-9EA791AD8BD3}"/>
          </ac:spMkLst>
        </pc:spChg>
        <pc:picChg chg="del">
          <ac:chgData name="Erick Arostegui Cunza" userId="d89b6af450cec8f7" providerId="LiveId" clId="{3FD131C5-9F97-4327-9ACE-F587390070AB}" dt="2021-12-07T19:40:08.581" v="575" actId="478"/>
          <ac:picMkLst>
            <pc:docMk/>
            <pc:sldMk cId="3736085765" sldId="375"/>
            <ac:picMk id="4" creationId="{CE9F7432-4150-4A19-874A-B1885DBC2068}"/>
          </ac:picMkLst>
        </pc:picChg>
        <pc:picChg chg="add mod">
          <ac:chgData name="Erick Arostegui Cunza" userId="d89b6af450cec8f7" providerId="LiveId" clId="{3FD131C5-9F97-4327-9ACE-F587390070AB}" dt="2021-12-07T19:40:21.976" v="579" actId="1076"/>
          <ac:picMkLst>
            <pc:docMk/>
            <pc:sldMk cId="3736085765" sldId="375"/>
            <ac:picMk id="7" creationId="{CFEC79DD-7BF5-467E-9A45-7976041F738F}"/>
          </ac:picMkLst>
        </pc:picChg>
      </pc:sldChg>
    </pc:docChg>
  </pc:docChgLst>
  <pc:docChgLst>
    <pc:chgData name="Erick Arostegui Cunza" userId="d89b6af450cec8f7" providerId="LiveId" clId="{5351A5B9-D766-49F6-BC7C-80E2052FC37F}"/>
    <pc:docChg chg="undo custSel addSld modSld">
      <pc:chgData name="Erick Arostegui Cunza" userId="d89b6af450cec8f7" providerId="LiveId" clId="{5351A5B9-D766-49F6-BC7C-80E2052FC37F}" dt="2022-01-13T19:23:12.663" v="537"/>
      <pc:docMkLst>
        <pc:docMk/>
      </pc:docMkLst>
      <pc:sldChg chg="delSp modSp mod">
        <pc:chgData name="Erick Arostegui Cunza" userId="d89b6af450cec8f7" providerId="LiveId" clId="{5351A5B9-D766-49F6-BC7C-80E2052FC37F}" dt="2022-01-13T19:22:47.804" v="526" actId="20577"/>
        <pc:sldMkLst>
          <pc:docMk/>
          <pc:sldMk cId="1895096602" sldId="349"/>
        </pc:sldMkLst>
        <pc:spChg chg="mod">
          <ac:chgData name="Erick Arostegui Cunza" userId="d89b6af450cec8f7" providerId="LiveId" clId="{5351A5B9-D766-49F6-BC7C-80E2052FC37F}" dt="2022-01-13T19:09:19.664" v="521" actId="1076"/>
          <ac:spMkLst>
            <pc:docMk/>
            <pc:sldMk cId="1895096602" sldId="349"/>
            <ac:spMk id="3" creationId="{B7CA0F84-D0DB-4023-97EE-FF48A62B5225}"/>
          </ac:spMkLst>
        </pc:spChg>
        <pc:spChg chg="mod">
          <ac:chgData name="Erick Arostegui Cunza" userId="d89b6af450cec8f7" providerId="LiveId" clId="{5351A5B9-D766-49F6-BC7C-80E2052FC37F}" dt="2022-01-13T19:22:47.804" v="526" actId="20577"/>
          <ac:spMkLst>
            <pc:docMk/>
            <pc:sldMk cId="1895096602" sldId="349"/>
            <ac:spMk id="22" creationId="{FC8AFD3B-A832-4DD1-BD7A-240482D6091C}"/>
          </ac:spMkLst>
        </pc:spChg>
        <pc:spChg chg="mod">
          <ac:chgData name="Erick Arostegui Cunza" userId="d89b6af450cec8f7" providerId="LiveId" clId="{5351A5B9-D766-49F6-BC7C-80E2052FC37F}" dt="2022-01-13T18:12:33.519" v="15" actId="20577"/>
          <ac:spMkLst>
            <pc:docMk/>
            <pc:sldMk cId="1895096602" sldId="349"/>
            <ac:spMk id="32" creationId="{D3D8EFEA-E514-4F99-AF92-8E70788AF643}"/>
          </ac:spMkLst>
        </pc:spChg>
        <pc:spChg chg="mod">
          <ac:chgData name="Erick Arostegui Cunza" userId="d89b6af450cec8f7" providerId="LiveId" clId="{5351A5B9-D766-49F6-BC7C-80E2052FC37F}" dt="2022-01-13T18:21:08.101" v="151" actId="20577"/>
          <ac:spMkLst>
            <pc:docMk/>
            <pc:sldMk cId="1895096602" sldId="349"/>
            <ac:spMk id="38" creationId="{4EED5685-C55F-40EA-B9E4-7B859268427E}"/>
          </ac:spMkLst>
        </pc:spChg>
        <pc:spChg chg="mod">
          <ac:chgData name="Erick Arostegui Cunza" userId="d89b6af450cec8f7" providerId="LiveId" clId="{5351A5B9-D766-49F6-BC7C-80E2052FC37F}" dt="2022-01-13T18:37:32.166" v="312" actId="20577"/>
          <ac:spMkLst>
            <pc:docMk/>
            <pc:sldMk cId="1895096602" sldId="349"/>
            <ac:spMk id="42" creationId="{FF3A2472-4846-4F7E-AF5E-706D07987381}"/>
          </ac:spMkLst>
        </pc:spChg>
        <pc:grpChg chg="mod">
          <ac:chgData name="Erick Arostegui Cunza" userId="d89b6af450cec8f7" providerId="LiveId" clId="{5351A5B9-D766-49F6-BC7C-80E2052FC37F}" dt="2022-01-13T19:09:29.114" v="522" actId="1076"/>
          <ac:grpSpMkLst>
            <pc:docMk/>
            <pc:sldMk cId="1895096602" sldId="349"/>
            <ac:grpSpMk id="17" creationId="{00BE43EC-3482-41B9-A3C8-45100146F2D1}"/>
          </ac:grpSpMkLst>
        </pc:grpChg>
        <pc:grpChg chg="mod">
          <ac:chgData name="Erick Arostegui Cunza" userId="d89b6af450cec8f7" providerId="LiveId" clId="{5351A5B9-D766-49F6-BC7C-80E2052FC37F}" dt="2022-01-13T19:09:29.114" v="522" actId="1076"/>
          <ac:grpSpMkLst>
            <pc:docMk/>
            <pc:sldMk cId="1895096602" sldId="349"/>
            <ac:grpSpMk id="20" creationId="{7547B1F1-2909-4A6C-A5E8-E45411C51933}"/>
          </ac:grpSpMkLst>
        </pc:grpChg>
        <pc:grpChg chg="mod">
          <ac:chgData name="Erick Arostegui Cunza" userId="d89b6af450cec8f7" providerId="LiveId" clId="{5351A5B9-D766-49F6-BC7C-80E2052FC37F}" dt="2022-01-13T19:09:29.114" v="522" actId="1076"/>
          <ac:grpSpMkLst>
            <pc:docMk/>
            <pc:sldMk cId="1895096602" sldId="349"/>
            <ac:grpSpMk id="30" creationId="{E317A211-C72C-424F-A121-29C16553EDB9}"/>
          </ac:grpSpMkLst>
        </pc:grpChg>
        <pc:grpChg chg="mod">
          <ac:chgData name="Erick Arostegui Cunza" userId="d89b6af450cec8f7" providerId="LiveId" clId="{5351A5B9-D766-49F6-BC7C-80E2052FC37F}" dt="2022-01-13T19:09:29.114" v="522" actId="1076"/>
          <ac:grpSpMkLst>
            <pc:docMk/>
            <pc:sldMk cId="1895096602" sldId="349"/>
            <ac:grpSpMk id="36" creationId="{167FF9C4-215A-451D-8ACA-61ED5E5274D7}"/>
          </ac:grpSpMkLst>
        </pc:grpChg>
        <pc:grpChg chg="mod">
          <ac:chgData name="Erick Arostegui Cunza" userId="d89b6af450cec8f7" providerId="LiveId" clId="{5351A5B9-D766-49F6-BC7C-80E2052FC37F}" dt="2022-01-13T19:09:29.114" v="522" actId="1076"/>
          <ac:grpSpMkLst>
            <pc:docMk/>
            <pc:sldMk cId="1895096602" sldId="349"/>
            <ac:grpSpMk id="40" creationId="{B69C1570-D3A9-4BDF-8F08-58AE2BFAD3B7}"/>
          </ac:grpSpMkLst>
        </pc:grpChg>
        <pc:grpChg chg="del">
          <ac:chgData name="Erick Arostegui Cunza" userId="d89b6af450cec8f7" providerId="LiveId" clId="{5351A5B9-D766-49F6-BC7C-80E2052FC37F}" dt="2022-01-13T19:09:12.190" v="517" actId="478"/>
          <ac:grpSpMkLst>
            <pc:docMk/>
            <pc:sldMk cId="1895096602" sldId="349"/>
            <ac:grpSpMk id="44" creationId="{BEDF968B-996E-46BD-9C3A-92C10B22BA31}"/>
          </ac:grpSpMkLst>
        </pc:grpChg>
        <pc:grpChg chg="del mod">
          <ac:chgData name="Erick Arostegui Cunza" userId="d89b6af450cec8f7" providerId="LiveId" clId="{5351A5B9-D766-49F6-BC7C-80E2052FC37F}" dt="2022-01-13T19:09:16.111" v="519" actId="478"/>
          <ac:grpSpMkLst>
            <pc:docMk/>
            <pc:sldMk cId="1895096602" sldId="349"/>
            <ac:grpSpMk id="48" creationId="{D5B90104-3D45-44EF-873F-753FAF61A40D}"/>
          </ac:grpSpMkLst>
        </pc:grpChg>
      </pc:sldChg>
      <pc:sldChg chg="addSp delSp modSp mod">
        <pc:chgData name="Erick Arostegui Cunza" userId="d89b6af450cec8f7" providerId="LiveId" clId="{5351A5B9-D766-49F6-BC7C-80E2052FC37F}" dt="2022-01-13T19:07:41.551" v="492"/>
        <pc:sldMkLst>
          <pc:docMk/>
          <pc:sldMk cId="1105472251" sldId="492"/>
        </pc:sldMkLst>
        <pc:spChg chg="add del">
          <ac:chgData name="Erick Arostegui Cunza" userId="d89b6af450cec8f7" providerId="LiveId" clId="{5351A5B9-D766-49F6-BC7C-80E2052FC37F}" dt="2022-01-13T19:07:09.048" v="486"/>
          <ac:spMkLst>
            <pc:docMk/>
            <pc:sldMk cId="1105472251" sldId="492"/>
            <ac:spMk id="3" creationId="{4A14A5EC-73B7-45BE-9E6F-4CF548170FF1}"/>
          </ac:spMkLst>
        </pc:spChg>
        <pc:spChg chg="mod">
          <ac:chgData name="Erick Arostegui Cunza" userId="d89b6af450cec8f7" providerId="LiveId" clId="{5351A5B9-D766-49F6-BC7C-80E2052FC37F}" dt="2022-01-13T19:06:40.078" v="484" actId="20577"/>
          <ac:spMkLst>
            <pc:docMk/>
            <pc:sldMk cId="1105472251" sldId="492"/>
            <ac:spMk id="6" creationId="{DB7CA870-7AAA-4C4E-9578-9EA791AD8BD3}"/>
          </ac:spMkLst>
        </pc:spChg>
        <pc:picChg chg="add del mod">
          <ac:chgData name="Erick Arostegui Cunza" userId="d89b6af450cec8f7" providerId="LiveId" clId="{5351A5B9-D766-49F6-BC7C-80E2052FC37F}" dt="2022-01-13T19:07:40.099" v="490" actId="21"/>
          <ac:picMkLst>
            <pc:docMk/>
            <pc:sldMk cId="1105472251" sldId="492"/>
            <ac:picMk id="7" creationId="{F81C8176-3BB7-4680-971C-0C53C18786A1}"/>
          </ac:picMkLst>
        </pc:picChg>
        <pc:picChg chg="add mod">
          <ac:chgData name="Erick Arostegui Cunza" userId="d89b6af450cec8f7" providerId="LiveId" clId="{5351A5B9-D766-49F6-BC7C-80E2052FC37F}" dt="2022-01-13T19:07:41.551" v="492"/>
          <ac:picMkLst>
            <pc:docMk/>
            <pc:sldMk cId="1105472251" sldId="492"/>
            <ac:picMk id="10" creationId="{FB51AEF3-FD75-46C7-91E3-399D4AE538A9}"/>
          </ac:picMkLst>
        </pc:picChg>
        <pc:picChg chg="del">
          <ac:chgData name="Erick Arostegui Cunza" userId="d89b6af450cec8f7" providerId="LiveId" clId="{5351A5B9-D766-49F6-BC7C-80E2052FC37F}" dt="2022-01-13T19:07:41.289" v="491" actId="478"/>
          <ac:picMkLst>
            <pc:docMk/>
            <pc:sldMk cId="1105472251" sldId="492"/>
            <ac:picMk id="11" creationId="{1B464C7C-91BC-4997-B403-6414E615BE92}"/>
          </ac:picMkLst>
        </pc:picChg>
      </pc:sldChg>
      <pc:sldChg chg="modSp mod">
        <pc:chgData name="Erick Arostegui Cunza" userId="d89b6af450cec8f7" providerId="LiveId" clId="{5351A5B9-D766-49F6-BC7C-80E2052FC37F}" dt="2022-01-13T19:22:56.101" v="530" actId="20577"/>
        <pc:sldMkLst>
          <pc:docMk/>
          <pc:sldMk cId="2873111994" sldId="497"/>
        </pc:sldMkLst>
        <pc:spChg chg="mod">
          <ac:chgData name="Erick Arostegui Cunza" userId="d89b6af450cec8f7" providerId="LiveId" clId="{5351A5B9-D766-49F6-BC7C-80E2052FC37F}" dt="2022-01-13T19:22:56.101" v="530" actId="20577"/>
          <ac:spMkLst>
            <pc:docMk/>
            <pc:sldMk cId="2873111994" sldId="497"/>
            <ac:spMk id="6" creationId="{DB7CA870-7AAA-4C4E-9578-9EA791AD8BD3}"/>
          </ac:spMkLst>
        </pc:spChg>
      </pc:sldChg>
      <pc:sldChg chg="modSp mod">
        <pc:chgData name="Erick Arostegui Cunza" userId="d89b6af450cec8f7" providerId="LiveId" clId="{5351A5B9-D766-49F6-BC7C-80E2052FC37F}" dt="2022-01-13T19:23:00.078" v="534" actId="20577"/>
        <pc:sldMkLst>
          <pc:docMk/>
          <pc:sldMk cId="2470755507" sldId="498"/>
        </pc:sldMkLst>
        <pc:spChg chg="mod">
          <ac:chgData name="Erick Arostegui Cunza" userId="d89b6af450cec8f7" providerId="LiveId" clId="{5351A5B9-D766-49F6-BC7C-80E2052FC37F}" dt="2022-01-13T19:23:00.078" v="534" actId="20577"/>
          <ac:spMkLst>
            <pc:docMk/>
            <pc:sldMk cId="2470755507" sldId="498"/>
            <ac:spMk id="9" creationId="{56C889CB-F393-4BCE-A5E8-AA9AC2D328BD}"/>
          </ac:spMkLst>
        </pc:spChg>
      </pc:sldChg>
      <pc:sldChg chg="modSp mod">
        <pc:chgData name="Erick Arostegui Cunza" userId="d89b6af450cec8f7" providerId="LiveId" clId="{5351A5B9-D766-49F6-BC7C-80E2052FC37F}" dt="2022-01-13T19:23:06.567" v="535"/>
        <pc:sldMkLst>
          <pc:docMk/>
          <pc:sldMk cId="3560180946" sldId="499"/>
        </pc:sldMkLst>
        <pc:spChg chg="mod">
          <ac:chgData name="Erick Arostegui Cunza" userId="d89b6af450cec8f7" providerId="LiveId" clId="{5351A5B9-D766-49F6-BC7C-80E2052FC37F}" dt="2022-01-13T19:23:06.567" v="535"/>
          <ac:spMkLst>
            <pc:docMk/>
            <pc:sldMk cId="3560180946" sldId="499"/>
            <ac:spMk id="9" creationId="{56C889CB-F393-4BCE-A5E8-AA9AC2D328BD}"/>
          </ac:spMkLst>
        </pc:spChg>
      </pc:sldChg>
      <pc:sldChg chg="modSp mod">
        <pc:chgData name="Erick Arostegui Cunza" userId="d89b6af450cec8f7" providerId="LiveId" clId="{5351A5B9-D766-49F6-BC7C-80E2052FC37F}" dt="2022-01-13T19:23:09.576" v="536"/>
        <pc:sldMkLst>
          <pc:docMk/>
          <pc:sldMk cId="1334278754" sldId="500"/>
        </pc:sldMkLst>
        <pc:spChg chg="mod">
          <ac:chgData name="Erick Arostegui Cunza" userId="d89b6af450cec8f7" providerId="LiveId" clId="{5351A5B9-D766-49F6-BC7C-80E2052FC37F}" dt="2022-01-13T19:23:09.576" v="536"/>
          <ac:spMkLst>
            <pc:docMk/>
            <pc:sldMk cId="1334278754" sldId="500"/>
            <ac:spMk id="9" creationId="{56C889CB-F393-4BCE-A5E8-AA9AC2D328BD}"/>
          </ac:spMkLst>
        </pc:spChg>
      </pc:sldChg>
      <pc:sldChg chg="modSp mod">
        <pc:chgData name="Erick Arostegui Cunza" userId="d89b6af450cec8f7" providerId="LiveId" clId="{5351A5B9-D766-49F6-BC7C-80E2052FC37F}" dt="2022-01-13T19:23:12.663" v="537"/>
        <pc:sldMkLst>
          <pc:docMk/>
          <pc:sldMk cId="4058154408" sldId="501"/>
        </pc:sldMkLst>
        <pc:spChg chg="mod">
          <ac:chgData name="Erick Arostegui Cunza" userId="d89b6af450cec8f7" providerId="LiveId" clId="{5351A5B9-D766-49F6-BC7C-80E2052FC37F}" dt="2022-01-13T19:23:12.663" v="537"/>
          <ac:spMkLst>
            <pc:docMk/>
            <pc:sldMk cId="4058154408" sldId="501"/>
            <ac:spMk id="9" creationId="{56C889CB-F393-4BCE-A5E8-AA9AC2D328BD}"/>
          </ac:spMkLst>
        </pc:spChg>
      </pc:sldChg>
      <pc:sldChg chg="modSp add mod">
        <pc:chgData name="Erick Arostegui Cunza" userId="d89b6af450cec8f7" providerId="LiveId" clId="{5351A5B9-D766-49F6-BC7C-80E2052FC37F}" dt="2022-01-13T18:12:45.810" v="30" actId="20577"/>
        <pc:sldMkLst>
          <pc:docMk/>
          <pc:sldMk cId="130370765" sldId="502"/>
        </pc:sldMkLst>
        <pc:spChg chg="mod">
          <ac:chgData name="Erick Arostegui Cunza" userId="d89b6af450cec8f7" providerId="LiveId" clId="{5351A5B9-D766-49F6-BC7C-80E2052FC37F}" dt="2022-01-13T18:12:45.810" v="30" actId="20577"/>
          <ac:spMkLst>
            <pc:docMk/>
            <pc:sldMk cId="130370765" sldId="502"/>
            <ac:spMk id="6" creationId="{DB7CA870-7AAA-4C4E-9578-9EA791AD8BD3}"/>
          </ac:spMkLst>
        </pc:spChg>
      </pc:sldChg>
      <pc:sldChg chg="addSp delSp modSp add mod">
        <pc:chgData name="Erick Arostegui Cunza" userId="d89b6af450cec8f7" providerId="LiveId" clId="{5351A5B9-D766-49F6-BC7C-80E2052FC37F}" dt="2022-01-13T18:20:15.403" v="144" actId="1076"/>
        <pc:sldMkLst>
          <pc:docMk/>
          <pc:sldMk cId="688758648" sldId="503"/>
        </pc:sldMkLst>
        <pc:spChg chg="mod">
          <ac:chgData name="Erick Arostegui Cunza" userId="d89b6af450cec8f7" providerId="LiveId" clId="{5351A5B9-D766-49F6-BC7C-80E2052FC37F}" dt="2022-01-13T18:15:47.017" v="110" actId="403"/>
          <ac:spMkLst>
            <pc:docMk/>
            <pc:sldMk cId="688758648" sldId="503"/>
            <ac:spMk id="7" creationId="{F35D6BCD-1657-4D30-B8B7-1CEEA10FA486}"/>
          </ac:spMkLst>
        </pc:spChg>
        <pc:spChg chg="mod">
          <ac:chgData name="Erick Arostegui Cunza" userId="d89b6af450cec8f7" providerId="LiveId" clId="{5351A5B9-D766-49F6-BC7C-80E2052FC37F}" dt="2022-01-13T18:12:53.774" v="43" actId="20577"/>
          <ac:spMkLst>
            <pc:docMk/>
            <pc:sldMk cId="688758648" sldId="503"/>
            <ac:spMk id="9" creationId="{56C889CB-F393-4BCE-A5E8-AA9AC2D328BD}"/>
          </ac:spMkLst>
        </pc:spChg>
        <pc:picChg chg="del">
          <ac:chgData name="Erick Arostegui Cunza" userId="d89b6af450cec8f7" providerId="LiveId" clId="{5351A5B9-D766-49F6-BC7C-80E2052FC37F}" dt="2022-01-13T18:15:55.357" v="111" actId="478"/>
          <ac:picMkLst>
            <pc:docMk/>
            <pc:sldMk cId="688758648" sldId="503"/>
            <ac:picMk id="8" creationId="{D40A293B-C0CE-4DE5-818C-A9A89AA74C8A}"/>
          </ac:picMkLst>
        </pc:picChg>
        <pc:picChg chg="add mod">
          <ac:chgData name="Erick Arostegui Cunza" userId="d89b6af450cec8f7" providerId="LiveId" clId="{5351A5B9-D766-49F6-BC7C-80E2052FC37F}" dt="2022-01-13T18:20:15.403" v="144" actId="1076"/>
          <ac:picMkLst>
            <pc:docMk/>
            <pc:sldMk cId="688758648" sldId="503"/>
            <ac:picMk id="1026" creationId="{F89BBD8F-980A-4E73-BB8B-319EAC8BF37A}"/>
          </ac:picMkLst>
        </pc:picChg>
        <pc:picChg chg="add mod">
          <ac:chgData name="Erick Arostegui Cunza" userId="d89b6af450cec8f7" providerId="LiveId" clId="{5351A5B9-D766-49F6-BC7C-80E2052FC37F}" dt="2022-01-13T18:20:15.403" v="144" actId="1076"/>
          <ac:picMkLst>
            <pc:docMk/>
            <pc:sldMk cId="688758648" sldId="503"/>
            <ac:picMk id="1028" creationId="{81F109C1-D668-4A9B-BCDA-09138C8CAF6A}"/>
          </ac:picMkLst>
        </pc:picChg>
        <pc:picChg chg="add mod">
          <ac:chgData name="Erick Arostegui Cunza" userId="d89b6af450cec8f7" providerId="LiveId" clId="{5351A5B9-D766-49F6-BC7C-80E2052FC37F}" dt="2022-01-13T18:20:15.403" v="144" actId="1076"/>
          <ac:picMkLst>
            <pc:docMk/>
            <pc:sldMk cId="688758648" sldId="503"/>
            <ac:picMk id="1030" creationId="{F268A42D-A822-4906-8287-3F1112A4DBF7}"/>
          </ac:picMkLst>
        </pc:picChg>
        <pc:picChg chg="add mod">
          <ac:chgData name="Erick Arostegui Cunza" userId="d89b6af450cec8f7" providerId="LiveId" clId="{5351A5B9-D766-49F6-BC7C-80E2052FC37F}" dt="2022-01-13T18:20:15.403" v="144" actId="1076"/>
          <ac:picMkLst>
            <pc:docMk/>
            <pc:sldMk cId="688758648" sldId="503"/>
            <ac:picMk id="1032" creationId="{39C971E8-CCF5-4C9B-B715-6E5231ECBD5E}"/>
          </ac:picMkLst>
        </pc:picChg>
        <pc:picChg chg="add mod">
          <ac:chgData name="Erick Arostegui Cunza" userId="d89b6af450cec8f7" providerId="LiveId" clId="{5351A5B9-D766-49F6-BC7C-80E2052FC37F}" dt="2022-01-13T18:20:15.403" v="144" actId="1076"/>
          <ac:picMkLst>
            <pc:docMk/>
            <pc:sldMk cId="688758648" sldId="503"/>
            <ac:picMk id="1034" creationId="{C1C264F3-EB01-4A97-9195-E74254E41D90}"/>
          </ac:picMkLst>
        </pc:picChg>
      </pc:sldChg>
      <pc:sldChg chg="modSp add mod">
        <pc:chgData name="Erick Arostegui Cunza" userId="d89b6af450cec8f7" providerId="LiveId" clId="{5351A5B9-D766-49F6-BC7C-80E2052FC37F}" dt="2022-01-13T18:21:18.083" v="159" actId="20577"/>
        <pc:sldMkLst>
          <pc:docMk/>
          <pc:sldMk cId="2408772143" sldId="504"/>
        </pc:sldMkLst>
        <pc:spChg chg="mod">
          <ac:chgData name="Erick Arostegui Cunza" userId="d89b6af450cec8f7" providerId="LiveId" clId="{5351A5B9-D766-49F6-BC7C-80E2052FC37F}" dt="2022-01-13T18:21:18.083" v="159" actId="20577"/>
          <ac:spMkLst>
            <pc:docMk/>
            <pc:sldMk cId="2408772143" sldId="504"/>
            <ac:spMk id="6" creationId="{DB7CA870-7AAA-4C4E-9578-9EA791AD8BD3}"/>
          </ac:spMkLst>
        </pc:spChg>
      </pc:sldChg>
      <pc:sldChg chg="addSp delSp modSp add mod">
        <pc:chgData name="Erick Arostegui Cunza" userId="d89b6af450cec8f7" providerId="LiveId" clId="{5351A5B9-D766-49F6-BC7C-80E2052FC37F}" dt="2022-01-13T18:25:01.230" v="205" actId="14100"/>
        <pc:sldMkLst>
          <pc:docMk/>
          <pc:sldMk cId="1824419991" sldId="505"/>
        </pc:sldMkLst>
        <pc:spChg chg="mod">
          <ac:chgData name="Erick Arostegui Cunza" userId="d89b6af450cec8f7" providerId="LiveId" clId="{5351A5B9-D766-49F6-BC7C-80E2052FC37F}" dt="2022-01-13T18:24:12.459" v="189" actId="20577"/>
          <ac:spMkLst>
            <pc:docMk/>
            <pc:sldMk cId="1824419991" sldId="505"/>
            <ac:spMk id="7" creationId="{F35D6BCD-1657-4D30-B8B7-1CEEA10FA486}"/>
          </ac:spMkLst>
        </pc:spChg>
        <pc:spChg chg="mod">
          <ac:chgData name="Erick Arostegui Cunza" userId="d89b6af450cec8f7" providerId="LiveId" clId="{5351A5B9-D766-49F6-BC7C-80E2052FC37F}" dt="2022-01-13T18:21:55.586" v="167" actId="20577"/>
          <ac:spMkLst>
            <pc:docMk/>
            <pc:sldMk cId="1824419991" sldId="505"/>
            <ac:spMk id="9" creationId="{56C889CB-F393-4BCE-A5E8-AA9AC2D328BD}"/>
          </ac:spMkLst>
        </pc:spChg>
        <pc:picChg chg="add del mod">
          <ac:chgData name="Erick Arostegui Cunza" userId="d89b6af450cec8f7" providerId="LiveId" clId="{5351A5B9-D766-49F6-BC7C-80E2052FC37F}" dt="2022-01-13T18:25:00.405" v="203" actId="22"/>
          <ac:picMkLst>
            <pc:docMk/>
            <pc:sldMk cId="1824419991" sldId="505"/>
            <ac:picMk id="4" creationId="{59D683F1-03E8-478C-9E69-149FE9DAEE68}"/>
          </ac:picMkLst>
        </pc:picChg>
        <pc:picChg chg="mod">
          <ac:chgData name="Erick Arostegui Cunza" userId="d89b6af450cec8f7" providerId="LiveId" clId="{5351A5B9-D766-49F6-BC7C-80E2052FC37F}" dt="2022-01-13T18:25:01.230" v="205" actId="14100"/>
          <ac:picMkLst>
            <pc:docMk/>
            <pc:sldMk cId="1824419991" sldId="505"/>
            <ac:picMk id="1026" creationId="{F89BBD8F-980A-4E73-BB8B-319EAC8BF37A}"/>
          </ac:picMkLst>
        </pc:picChg>
        <pc:picChg chg="del">
          <ac:chgData name="Erick Arostegui Cunza" userId="d89b6af450cec8f7" providerId="LiveId" clId="{5351A5B9-D766-49F6-BC7C-80E2052FC37F}" dt="2022-01-13T18:21:58.852" v="169" actId="478"/>
          <ac:picMkLst>
            <pc:docMk/>
            <pc:sldMk cId="1824419991" sldId="505"/>
            <ac:picMk id="1028" creationId="{81F109C1-D668-4A9B-BCDA-09138C8CAF6A}"/>
          </ac:picMkLst>
        </pc:picChg>
        <pc:picChg chg="del">
          <ac:chgData name="Erick Arostegui Cunza" userId="d89b6af450cec8f7" providerId="LiveId" clId="{5351A5B9-D766-49F6-BC7C-80E2052FC37F}" dt="2022-01-13T18:21:58.149" v="168" actId="478"/>
          <ac:picMkLst>
            <pc:docMk/>
            <pc:sldMk cId="1824419991" sldId="505"/>
            <ac:picMk id="1030" creationId="{F268A42D-A822-4906-8287-3F1112A4DBF7}"/>
          </ac:picMkLst>
        </pc:picChg>
        <pc:picChg chg="del">
          <ac:chgData name="Erick Arostegui Cunza" userId="d89b6af450cec8f7" providerId="LiveId" clId="{5351A5B9-D766-49F6-BC7C-80E2052FC37F}" dt="2022-01-13T18:21:59.927" v="171" actId="478"/>
          <ac:picMkLst>
            <pc:docMk/>
            <pc:sldMk cId="1824419991" sldId="505"/>
            <ac:picMk id="1032" creationId="{39C971E8-CCF5-4C9B-B715-6E5231ECBD5E}"/>
          </ac:picMkLst>
        </pc:picChg>
        <pc:picChg chg="del">
          <ac:chgData name="Erick Arostegui Cunza" userId="d89b6af450cec8f7" providerId="LiveId" clId="{5351A5B9-D766-49F6-BC7C-80E2052FC37F}" dt="2022-01-13T18:21:59.413" v="170" actId="478"/>
          <ac:picMkLst>
            <pc:docMk/>
            <pc:sldMk cId="1824419991" sldId="505"/>
            <ac:picMk id="1034" creationId="{C1C264F3-EB01-4A97-9195-E74254E41D90}"/>
          </ac:picMkLst>
        </pc:picChg>
      </pc:sldChg>
      <pc:sldChg chg="addSp delSp modSp add mod">
        <pc:chgData name="Erick Arostegui Cunza" userId="d89b6af450cec8f7" providerId="LiveId" clId="{5351A5B9-D766-49F6-BC7C-80E2052FC37F}" dt="2022-01-13T18:28:35.178" v="272"/>
        <pc:sldMkLst>
          <pc:docMk/>
          <pc:sldMk cId="644008068" sldId="506"/>
        </pc:sldMkLst>
        <pc:spChg chg="mod">
          <ac:chgData name="Erick Arostegui Cunza" userId="d89b6af450cec8f7" providerId="LiveId" clId="{5351A5B9-D766-49F6-BC7C-80E2052FC37F}" dt="2022-01-13T18:27:40.324" v="264" actId="1076"/>
          <ac:spMkLst>
            <pc:docMk/>
            <pc:sldMk cId="644008068" sldId="506"/>
            <ac:spMk id="7" creationId="{F35D6BCD-1657-4D30-B8B7-1CEEA10FA486}"/>
          </ac:spMkLst>
        </pc:spChg>
        <pc:spChg chg="add mod">
          <ac:chgData name="Erick Arostegui Cunza" userId="d89b6af450cec8f7" providerId="LiveId" clId="{5351A5B9-D766-49F6-BC7C-80E2052FC37F}" dt="2022-01-13T18:25:59.942" v="212" actId="20577"/>
          <ac:spMkLst>
            <pc:docMk/>
            <pc:sldMk cId="644008068" sldId="506"/>
            <ac:spMk id="8" creationId="{983002B2-715B-4906-97D8-BCFEED01B178}"/>
          </ac:spMkLst>
        </pc:spChg>
        <pc:picChg chg="add mod">
          <ac:chgData name="Erick Arostegui Cunza" userId="d89b6af450cec8f7" providerId="LiveId" clId="{5351A5B9-D766-49F6-BC7C-80E2052FC37F}" dt="2022-01-13T18:28:35.178" v="272"/>
          <ac:picMkLst>
            <pc:docMk/>
            <pc:sldMk cId="644008068" sldId="506"/>
            <ac:picMk id="10" creationId="{84A565EC-E084-401C-9E9E-0CF16929811D}"/>
          </ac:picMkLst>
        </pc:picChg>
        <pc:picChg chg="del mod">
          <ac:chgData name="Erick Arostegui Cunza" userId="d89b6af450cec8f7" providerId="LiveId" clId="{5351A5B9-D766-49F6-BC7C-80E2052FC37F}" dt="2022-01-13T18:28:34.520" v="271" actId="478"/>
          <ac:picMkLst>
            <pc:docMk/>
            <pc:sldMk cId="644008068" sldId="506"/>
            <ac:picMk id="1026" creationId="{F89BBD8F-980A-4E73-BB8B-319EAC8BF37A}"/>
          </ac:picMkLst>
        </pc:picChg>
        <pc:picChg chg="add del mod">
          <ac:chgData name="Erick Arostegui Cunza" userId="d89b6af450cec8f7" providerId="LiveId" clId="{5351A5B9-D766-49F6-BC7C-80E2052FC37F}" dt="2022-01-13T18:28:33.527" v="270" actId="21"/>
          <ac:picMkLst>
            <pc:docMk/>
            <pc:sldMk cId="644008068" sldId="506"/>
            <ac:picMk id="2050" creationId="{CDABDE49-961B-48BD-871F-65031A67DA70}"/>
          </ac:picMkLst>
        </pc:picChg>
      </pc:sldChg>
      <pc:sldChg chg="addSp delSp modSp add mod">
        <pc:chgData name="Erick Arostegui Cunza" userId="d89b6af450cec8f7" providerId="LiveId" clId="{5351A5B9-D766-49F6-BC7C-80E2052FC37F}" dt="2022-01-13T18:33:28.324" v="309" actId="1076"/>
        <pc:sldMkLst>
          <pc:docMk/>
          <pc:sldMk cId="1020581217" sldId="507"/>
        </pc:sldMkLst>
        <pc:spChg chg="add del">
          <ac:chgData name="Erick Arostegui Cunza" userId="d89b6af450cec8f7" providerId="LiveId" clId="{5351A5B9-D766-49F6-BC7C-80E2052FC37F}" dt="2022-01-13T18:32:47.674" v="302"/>
          <ac:spMkLst>
            <pc:docMk/>
            <pc:sldMk cId="1020581217" sldId="507"/>
            <ac:spMk id="3" creationId="{A4C763EB-CC5A-41A9-99F0-0BC51377F2AE}"/>
          </ac:spMkLst>
        </pc:spChg>
        <pc:spChg chg="add del">
          <ac:chgData name="Erick Arostegui Cunza" userId="d89b6af450cec8f7" providerId="LiveId" clId="{5351A5B9-D766-49F6-BC7C-80E2052FC37F}" dt="2022-01-13T18:32:55.815" v="304"/>
          <ac:spMkLst>
            <pc:docMk/>
            <pc:sldMk cId="1020581217" sldId="507"/>
            <ac:spMk id="4" creationId="{93AD9BB3-6067-40D0-9263-650919B69250}"/>
          </ac:spMkLst>
        </pc:spChg>
        <pc:spChg chg="mod">
          <ac:chgData name="Erick Arostegui Cunza" userId="d89b6af450cec8f7" providerId="LiveId" clId="{5351A5B9-D766-49F6-BC7C-80E2052FC37F}" dt="2022-01-13T18:30:05.448" v="299" actId="1076"/>
          <ac:spMkLst>
            <pc:docMk/>
            <pc:sldMk cId="1020581217" sldId="507"/>
            <ac:spMk id="7" creationId="{F35D6BCD-1657-4D30-B8B7-1CEEA10FA486}"/>
          </ac:spMkLst>
        </pc:spChg>
        <pc:spChg chg="mod">
          <ac:chgData name="Erick Arostegui Cunza" userId="d89b6af450cec8f7" providerId="LiveId" clId="{5351A5B9-D766-49F6-BC7C-80E2052FC37F}" dt="2022-01-13T18:30:02.512" v="298" actId="1076"/>
          <ac:spMkLst>
            <pc:docMk/>
            <pc:sldMk cId="1020581217" sldId="507"/>
            <ac:spMk id="8" creationId="{983002B2-715B-4906-97D8-BCFEED01B178}"/>
          </ac:spMkLst>
        </pc:spChg>
        <pc:picChg chg="del">
          <ac:chgData name="Erick Arostegui Cunza" userId="d89b6af450cec8f7" providerId="LiveId" clId="{5351A5B9-D766-49F6-BC7C-80E2052FC37F}" dt="2022-01-13T18:32:44.238" v="300" actId="478"/>
          <ac:picMkLst>
            <pc:docMk/>
            <pc:sldMk cId="1020581217" sldId="507"/>
            <ac:picMk id="10" creationId="{84A565EC-E084-401C-9E9E-0CF16929811D}"/>
          </ac:picMkLst>
        </pc:picChg>
        <pc:picChg chg="add mod">
          <ac:chgData name="Erick Arostegui Cunza" userId="d89b6af450cec8f7" providerId="LiveId" clId="{5351A5B9-D766-49F6-BC7C-80E2052FC37F}" dt="2022-01-13T18:33:28.324" v="309" actId="1076"/>
          <ac:picMkLst>
            <pc:docMk/>
            <pc:sldMk cId="1020581217" sldId="507"/>
            <ac:picMk id="4102" creationId="{30C198C6-34B1-4908-A1BC-99CF1B395F2D}"/>
          </ac:picMkLst>
        </pc:picChg>
      </pc:sldChg>
      <pc:sldChg chg="modSp add mod">
        <pc:chgData name="Erick Arostegui Cunza" userId="d89b6af450cec8f7" providerId="LiveId" clId="{5351A5B9-D766-49F6-BC7C-80E2052FC37F}" dt="2022-01-13T18:37:44.601" v="316" actId="20577"/>
        <pc:sldMkLst>
          <pc:docMk/>
          <pc:sldMk cId="3131557182" sldId="508"/>
        </pc:sldMkLst>
        <pc:spChg chg="mod">
          <ac:chgData name="Erick Arostegui Cunza" userId="d89b6af450cec8f7" providerId="LiveId" clId="{5351A5B9-D766-49F6-BC7C-80E2052FC37F}" dt="2022-01-13T18:37:44.601" v="316" actId="20577"/>
          <ac:spMkLst>
            <pc:docMk/>
            <pc:sldMk cId="3131557182" sldId="508"/>
            <ac:spMk id="6" creationId="{DB7CA870-7AAA-4C4E-9578-9EA791AD8BD3}"/>
          </ac:spMkLst>
        </pc:spChg>
      </pc:sldChg>
      <pc:sldChg chg="addSp delSp modSp add mod">
        <pc:chgData name="Erick Arostegui Cunza" userId="d89b6af450cec8f7" providerId="LiveId" clId="{5351A5B9-D766-49F6-BC7C-80E2052FC37F}" dt="2022-01-13T18:41:44.255" v="365" actId="20577"/>
        <pc:sldMkLst>
          <pc:docMk/>
          <pc:sldMk cId="1949374439" sldId="509"/>
        </pc:sldMkLst>
        <pc:spChg chg="mod">
          <ac:chgData name="Erick Arostegui Cunza" userId="d89b6af450cec8f7" providerId="LiveId" clId="{5351A5B9-D766-49F6-BC7C-80E2052FC37F}" dt="2022-01-13T18:40:44.657" v="350" actId="6549"/>
          <ac:spMkLst>
            <pc:docMk/>
            <pc:sldMk cId="1949374439" sldId="509"/>
            <ac:spMk id="7" creationId="{F35D6BCD-1657-4D30-B8B7-1CEEA10FA486}"/>
          </ac:spMkLst>
        </pc:spChg>
        <pc:spChg chg="del">
          <ac:chgData name="Erick Arostegui Cunza" userId="d89b6af450cec8f7" providerId="LiveId" clId="{5351A5B9-D766-49F6-BC7C-80E2052FC37F}" dt="2022-01-13T18:38:06.857" v="318" actId="478"/>
          <ac:spMkLst>
            <pc:docMk/>
            <pc:sldMk cId="1949374439" sldId="509"/>
            <ac:spMk id="8" creationId="{983002B2-715B-4906-97D8-BCFEED01B178}"/>
          </ac:spMkLst>
        </pc:spChg>
        <pc:spChg chg="mod">
          <ac:chgData name="Erick Arostegui Cunza" userId="d89b6af450cec8f7" providerId="LiveId" clId="{5351A5B9-D766-49F6-BC7C-80E2052FC37F}" dt="2022-01-13T18:41:44.255" v="365" actId="20577"/>
          <ac:spMkLst>
            <pc:docMk/>
            <pc:sldMk cId="1949374439" sldId="509"/>
            <ac:spMk id="9" creationId="{56C889CB-F393-4BCE-A5E8-AA9AC2D328BD}"/>
          </ac:spMkLst>
        </pc:spChg>
        <pc:spChg chg="add del">
          <ac:chgData name="Erick Arostegui Cunza" userId="d89b6af450cec8f7" providerId="LiveId" clId="{5351A5B9-D766-49F6-BC7C-80E2052FC37F}" dt="2022-01-13T18:40:54.685" v="353" actId="22"/>
          <ac:spMkLst>
            <pc:docMk/>
            <pc:sldMk cId="1949374439" sldId="509"/>
            <ac:spMk id="12" creationId="{A1A43379-9CE5-4A21-9BE2-8D674F1C8911}"/>
          </ac:spMkLst>
        </pc:spChg>
        <pc:spChg chg="add mod">
          <ac:chgData name="Erick Arostegui Cunza" userId="d89b6af450cec8f7" providerId="LiveId" clId="{5351A5B9-D766-49F6-BC7C-80E2052FC37F}" dt="2022-01-13T18:41:25.977" v="361" actId="121"/>
          <ac:spMkLst>
            <pc:docMk/>
            <pc:sldMk cId="1949374439" sldId="509"/>
            <ac:spMk id="15" creationId="{F7F69C46-3F75-4B54-8053-EF417C088BF4}"/>
          </ac:spMkLst>
        </pc:spChg>
        <pc:picChg chg="add mod">
          <ac:chgData name="Erick Arostegui Cunza" userId="d89b6af450cec8f7" providerId="LiveId" clId="{5351A5B9-D766-49F6-BC7C-80E2052FC37F}" dt="2022-01-13T18:40:50.256" v="351" actId="1076"/>
          <ac:picMkLst>
            <pc:docMk/>
            <pc:sldMk cId="1949374439" sldId="509"/>
            <ac:picMk id="4" creationId="{2F8F3353-0CB7-4C68-95B3-19F977C772AE}"/>
          </ac:picMkLst>
        </pc:picChg>
        <pc:picChg chg="del">
          <ac:chgData name="Erick Arostegui Cunza" userId="d89b6af450cec8f7" providerId="LiveId" clId="{5351A5B9-D766-49F6-BC7C-80E2052FC37F}" dt="2022-01-13T18:38:07.610" v="319" actId="478"/>
          <ac:picMkLst>
            <pc:docMk/>
            <pc:sldMk cId="1949374439" sldId="509"/>
            <ac:picMk id="4102" creationId="{30C198C6-34B1-4908-A1BC-99CF1B395F2D}"/>
          </ac:picMkLst>
        </pc:picChg>
        <pc:cxnChg chg="del">
          <ac:chgData name="Erick Arostegui Cunza" userId="d89b6af450cec8f7" providerId="LiveId" clId="{5351A5B9-D766-49F6-BC7C-80E2052FC37F}" dt="2022-01-13T18:38:08.779" v="320" actId="478"/>
          <ac:cxnSpMkLst>
            <pc:docMk/>
            <pc:sldMk cId="1949374439" sldId="509"/>
            <ac:cxnSpMk id="6" creationId="{495D6164-5BA1-4CC5-8FA4-4CBBF3D85B32}"/>
          </ac:cxnSpMkLst>
        </pc:cxnChg>
      </pc:sldChg>
      <pc:sldChg chg="addSp delSp modSp add mod">
        <pc:chgData name="Erick Arostegui Cunza" userId="d89b6af450cec8f7" providerId="LiveId" clId="{5351A5B9-D766-49F6-BC7C-80E2052FC37F}" dt="2022-01-13T19:04:32.153" v="476" actId="1076"/>
        <pc:sldMkLst>
          <pc:docMk/>
          <pc:sldMk cId="1104137174" sldId="510"/>
        </pc:sldMkLst>
        <pc:spChg chg="mod">
          <ac:chgData name="Erick Arostegui Cunza" userId="d89b6af450cec8f7" providerId="LiveId" clId="{5351A5B9-D766-49F6-BC7C-80E2052FC37F}" dt="2022-01-13T18:44:07.205" v="378" actId="1076"/>
          <ac:spMkLst>
            <pc:docMk/>
            <pc:sldMk cId="1104137174" sldId="510"/>
            <ac:spMk id="7" creationId="{F35D6BCD-1657-4D30-B8B7-1CEEA10FA486}"/>
          </ac:spMkLst>
        </pc:spChg>
        <pc:spChg chg="mod">
          <ac:chgData name="Erick Arostegui Cunza" userId="d89b6af450cec8f7" providerId="LiveId" clId="{5351A5B9-D766-49F6-BC7C-80E2052FC37F}" dt="2022-01-13T18:44:54.303" v="386"/>
          <ac:spMkLst>
            <pc:docMk/>
            <pc:sldMk cId="1104137174" sldId="510"/>
            <ac:spMk id="8" creationId="{983002B2-715B-4906-97D8-BCFEED01B178}"/>
          </ac:spMkLst>
        </pc:spChg>
        <pc:spChg chg="mod">
          <ac:chgData name="Erick Arostegui Cunza" userId="d89b6af450cec8f7" providerId="LiveId" clId="{5351A5B9-D766-49F6-BC7C-80E2052FC37F}" dt="2022-01-13T18:42:14.257" v="368" actId="20577"/>
          <ac:spMkLst>
            <pc:docMk/>
            <pc:sldMk cId="1104137174" sldId="510"/>
            <ac:spMk id="9" creationId="{56C889CB-F393-4BCE-A5E8-AA9AC2D328BD}"/>
          </ac:spMkLst>
        </pc:spChg>
        <pc:picChg chg="add mod">
          <ac:chgData name="Erick Arostegui Cunza" userId="d89b6af450cec8f7" providerId="LiveId" clId="{5351A5B9-D766-49F6-BC7C-80E2052FC37F}" dt="2022-01-13T19:04:32.153" v="476" actId="1076"/>
          <ac:picMkLst>
            <pc:docMk/>
            <pc:sldMk cId="1104137174" sldId="510"/>
            <ac:picMk id="4" creationId="{F8A3EB7D-8790-4B20-9EAF-08C3CC0F9962}"/>
          </ac:picMkLst>
        </pc:picChg>
        <pc:picChg chg="del">
          <ac:chgData name="Erick Arostegui Cunza" userId="d89b6af450cec8f7" providerId="LiveId" clId="{5351A5B9-D766-49F6-BC7C-80E2052FC37F}" dt="2022-01-13T18:44:23.255" v="379" actId="478"/>
          <ac:picMkLst>
            <pc:docMk/>
            <pc:sldMk cId="1104137174" sldId="510"/>
            <ac:picMk id="4102" creationId="{30C198C6-34B1-4908-A1BC-99CF1B395F2D}"/>
          </ac:picMkLst>
        </pc:picChg>
        <pc:picChg chg="add del mod">
          <ac:chgData name="Erick Arostegui Cunza" userId="d89b6af450cec8f7" providerId="LiveId" clId="{5351A5B9-D766-49F6-BC7C-80E2052FC37F}" dt="2022-01-13T19:04:28.817" v="474" actId="478"/>
          <ac:picMkLst>
            <pc:docMk/>
            <pc:sldMk cId="1104137174" sldId="510"/>
            <ac:picMk id="5122" creationId="{230AED71-F5BD-437D-9FEA-F4CFE27C7CC7}"/>
          </ac:picMkLst>
        </pc:picChg>
      </pc:sldChg>
      <pc:sldChg chg="addSp delSp modSp add mod">
        <pc:chgData name="Erick Arostegui Cunza" userId="d89b6af450cec8f7" providerId="LiveId" clId="{5351A5B9-D766-49F6-BC7C-80E2052FC37F}" dt="2022-01-13T18:53:34.387" v="416" actId="1076"/>
        <pc:sldMkLst>
          <pc:docMk/>
          <pc:sldMk cId="2757857661" sldId="511"/>
        </pc:sldMkLst>
        <pc:spChg chg="mod">
          <ac:chgData name="Erick Arostegui Cunza" userId="d89b6af450cec8f7" providerId="LiveId" clId="{5351A5B9-D766-49F6-BC7C-80E2052FC37F}" dt="2022-01-13T18:52:59.423" v="408" actId="1076"/>
          <ac:spMkLst>
            <pc:docMk/>
            <pc:sldMk cId="2757857661" sldId="511"/>
            <ac:spMk id="7" creationId="{F35D6BCD-1657-4D30-B8B7-1CEEA10FA486}"/>
          </ac:spMkLst>
        </pc:spChg>
        <pc:spChg chg="mod">
          <ac:chgData name="Erick Arostegui Cunza" userId="d89b6af450cec8f7" providerId="LiveId" clId="{5351A5B9-D766-49F6-BC7C-80E2052FC37F}" dt="2022-01-13T18:51:27.134" v="389" actId="20577"/>
          <ac:spMkLst>
            <pc:docMk/>
            <pc:sldMk cId="2757857661" sldId="511"/>
            <ac:spMk id="8" creationId="{983002B2-715B-4906-97D8-BCFEED01B178}"/>
          </ac:spMkLst>
        </pc:spChg>
        <pc:picChg chg="del">
          <ac:chgData name="Erick Arostegui Cunza" userId="d89b6af450cec8f7" providerId="LiveId" clId="{5351A5B9-D766-49F6-BC7C-80E2052FC37F}" dt="2022-01-13T18:52:28.961" v="401" actId="478"/>
          <ac:picMkLst>
            <pc:docMk/>
            <pc:sldMk cId="2757857661" sldId="511"/>
            <ac:picMk id="5122" creationId="{230AED71-F5BD-437D-9FEA-F4CFE27C7CC7}"/>
          </ac:picMkLst>
        </pc:picChg>
        <pc:picChg chg="add mod">
          <ac:chgData name="Erick Arostegui Cunza" userId="d89b6af450cec8f7" providerId="LiveId" clId="{5351A5B9-D766-49F6-BC7C-80E2052FC37F}" dt="2022-01-13T18:53:34.387" v="416" actId="1076"/>
          <ac:picMkLst>
            <pc:docMk/>
            <pc:sldMk cId="2757857661" sldId="511"/>
            <ac:picMk id="7170" creationId="{7BFD84CB-0521-4B08-AA0C-7D4CC3D5D607}"/>
          </ac:picMkLst>
        </pc:picChg>
        <pc:picChg chg="add mod">
          <ac:chgData name="Erick Arostegui Cunza" userId="d89b6af450cec8f7" providerId="LiveId" clId="{5351A5B9-D766-49F6-BC7C-80E2052FC37F}" dt="2022-01-13T18:53:34.387" v="416" actId="1076"/>
          <ac:picMkLst>
            <pc:docMk/>
            <pc:sldMk cId="2757857661" sldId="511"/>
            <ac:picMk id="7172" creationId="{F9470882-68C9-4488-8D48-69179E2000C1}"/>
          </ac:picMkLst>
        </pc:picChg>
        <pc:cxnChg chg="mod">
          <ac:chgData name="Erick Arostegui Cunza" userId="d89b6af450cec8f7" providerId="LiveId" clId="{5351A5B9-D766-49F6-BC7C-80E2052FC37F}" dt="2022-01-13T18:52:59.423" v="408" actId="1076"/>
          <ac:cxnSpMkLst>
            <pc:docMk/>
            <pc:sldMk cId="2757857661" sldId="511"/>
            <ac:cxnSpMk id="6" creationId="{495D6164-5BA1-4CC5-8FA4-4CBBF3D85B32}"/>
          </ac:cxnSpMkLst>
        </pc:cxnChg>
      </pc:sldChg>
      <pc:sldChg chg="addSp delSp modSp add mod">
        <pc:chgData name="Erick Arostegui Cunza" userId="d89b6af450cec8f7" providerId="LiveId" clId="{5351A5B9-D766-49F6-BC7C-80E2052FC37F}" dt="2022-01-13T18:57:44.972" v="435" actId="1076"/>
        <pc:sldMkLst>
          <pc:docMk/>
          <pc:sldMk cId="1669723468" sldId="512"/>
        </pc:sldMkLst>
        <pc:spChg chg="mod">
          <ac:chgData name="Erick Arostegui Cunza" userId="d89b6af450cec8f7" providerId="LiveId" clId="{5351A5B9-D766-49F6-BC7C-80E2052FC37F}" dt="2022-01-13T18:56:31.853" v="427" actId="404"/>
          <ac:spMkLst>
            <pc:docMk/>
            <pc:sldMk cId="1669723468" sldId="512"/>
            <ac:spMk id="7" creationId="{F35D6BCD-1657-4D30-B8B7-1CEEA10FA486}"/>
          </ac:spMkLst>
        </pc:spChg>
        <pc:spChg chg="mod">
          <ac:chgData name="Erick Arostegui Cunza" userId="d89b6af450cec8f7" providerId="LiveId" clId="{5351A5B9-D766-49F6-BC7C-80E2052FC37F}" dt="2022-01-13T18:54:27.464" v="418"/>
          <ac:spMkLst>
            <pc:docMk/>
            <pc:sldMk cId="1669723468" sldId="512"/>
            <ac:spMk id="8" creationId="{983002B2-715B-4906-97D8-BCFEED01B178}"/>
          </ac:spMkLst>
        </pc:spChg>
        <pc:picChg chg="del">
          <ac:chgData name="Erick Arostegui Cunza" userId="d89b6af450cec8f7" providerId="LiveId" clId="{5351A5B9-D766-49F6-BC7C-80E2052FC37F}" dt="2022-01-13T18:56:10.096" v="420" actId="478"/>
          <ac:picMkLst>
            <pc:docMk/>
            <pc:sldMk cId="1669723468" sldId="512"/>
            <ac:picMk id="7170" creationId="{7BFD84CB-0521-4B08-AA0C-7D4CC3D5D607}"/>
          </ac:picMkLst>
        </pc:picChg>
        <pc:picChg chg="del">
          <ac:chgData name="Erick Arostegui Cunza" userId="d89b6af450cec8f7" providerId="LiveId" clId="{5351A5B9-D766-49F6-BC7C-80E2052FC37F}" dt="2022-01-13T18:56:10.965" v="421" actId="478"/>
          <ac:picMkLst>
            <pc:docMk/>
            <pc:sldMk cId="1669723468" sldId="512"/>
            <ac:picMk id="7172" creationId="{F9470882-68C9-4488-8D48-69179E2000C1}"/>
          </ac:picMkLst>
        </pc:picChg>
        <pc:picChg chg="add mod">
          <ac:chgData name="Erick Arostegui Cunza" userId="d89b6af450cec8f7" providerId="LiveId" clId="{5351A5B9-D766-49F6-BC7C-80E2052FC37F}" dt="2022-01-13T18:57:33.892" v="432" actId="14100"/>
          <ac:picMkLst>
            <pc:docMk/>
            <pc:sldMk cId="1669723468" sldId="512"/>
            <ac:picMk id="8194" creationId="{BEC4081B-E13E-489E-8877-F8B87CD55049}"/>
          </ac:picMkLst>
        </pc:picChg>
        <pc:picChg chg="add mod">
          <ac:chgData name="Erick Arostegui Cunza" userId="d89b6af450cec8f7" providerId="LiveId" clId="{5351A5B9-D766-49F6-BC7C-80E2052FC37F}" dt="2022-01-13T18:57:44.972" v="435" actId="1076"/>
          <ac:picMkLst>
            <pc:docMk/>
            <pc:sldMk cId="1669723468" sldId="512"/>
            <ac:picMk id="8196" creationId="{9721E149-99CF-4B48-ABEC-F381CD694E44}"/>
          </ac:picMkLst>
        </pc:picChg>
        <pc:cxnChg chg="del">
          <ac:chgData name="Erick Arostegui Cunza" userId="d89b6af450cec8f7" providerId="LiveId" clId="{5351A5B9-D766-49F6-BC7C-80E2052FC37F}" dt="2022-01-13T18:56:20.817" v="425" actId="478"/>
          <ac:cxnSpMkLst>
            <pc:docMk/>
            <pc:sldMk cId="1669723468" sldId="512"/>
            <ac:cxnSpMk id="6" creationId="{495D6164-5BA1-4CC5-8FA4-4CBBF3D85B32}"/>
          </ac:cxnSpMkLst>
        </pc:cxnChg>
      </pc:sldChg>
      <pc:sldChg chg="addSp delSp modSp add mod">
        <pc:chgData name="Erick Arostegui Cunza" userId="d89b6af450cec8f7" providerId="LiveId" clId="{5351A5B9-D766-49F6-BC7C-80E2052FC37F}" dt="2022-01-13T19:01:38.552" v="459" actId="1076"/>
        <pc:sldMkLst>
          <pc:docMk/>
          <pc:sldMk cId="1690905264" sldId="513"/>
        </pc:sldMkLst>
        <pc:spChg chg="mod">
          <ac:chgData name="Erick Arostegui Cunza" userId="d89b6af450cec8f7" providerId="LiveId" clId="{5351A5B9-D766-49F6-BC7C-80E2052FC37F}" dt="2022-01-13T19:00:40.502" v="451" actId="20577"/>
          <ac:spMkLst>
            <pc:docMk/>
            <pc:sldMk cId="1690905264" sldId="513"/>
            <ac:spMk id="7" creationId="{F35D6BCD-1657-4D30-B8B7-1CEEA10FA486}"/>
          </ac:spMkLst>
        </pc:spChg>
        <pc:spChg chg="mod">
          <ac:chgData name="Erick Arostegui Cunza" userId="d89b6af450cec8f7" providerId="LiveId" clId="{5351A5B9-D766-49F6-BC7C-80E2052FC37F}" dt="2022-01-13T18:59:15.013" v="437"/>
          <ac:spMkLst>
            <pc:docMk/>
            <pc:sldMk cId="1690905264" sldId="513"/>
            <ac:spMk id="8" creationId="{983002B2-715B-4906-97D8-BCFEED01B178}"/>
          </ac:spMkLst>
        </pc:spChg>
        <pc:spChg chg="add mod">
          <ac:chgData name="Erick Arostegui Cunza" userId="d89b6af450cec8f7" providerId="LiveId" clId="{5351A5B9-D766-49F6-BC7C-80E2052FC37F}" dt="2022-01-13T19:01:09.106" v="454" actId="20577"/>
          <ac:spMkLst>
            <pc:docMk/>
            <pc:sldMk cId="1690905264" sldId="513"/>
            <ac:spMk id="11" creationId="{0F2B24DE-4DD9-42D2-99A0-371677EEBFC4}"/>
          </ac:spMkLst>
        </pc:spChg>
        <pc:picChg chg="add mod">
          <ac:chgData name="Erick Arostegui Cunza" userId="d89b6af450cec8f7" providerId="LiveId" clId="{5351A5B9-D766-49F6-BC7C-80E2052FC37F}" dt="2022-01-13T19:01:38.552" v="459" actId="1076"/>
          <ac:picMkLst>
            <pc:docMk/>
            <pc:sldMk cId="1690905264" sldId="513"/>
            <ac:picMk id="5" creationId="{8EA28D7A-C0E1-4824-AD25-44C95F00CE22}"/>
          </ac:picMkLst>
        </pc:picChg>
        <pc:picChg chg="del">
          <ac:chgData name="Erick Arostegui Cunza" userId="d89b6af450cec8f7" providerId="LiveId" clId="{5351A5B9-D766-49F6-BC7C-80E2052FC37F}" dt="2022-01-13T18:59:55.907" v="442" actId="478"/>
          <ac:picMkLst>
            <pc:docMk/>
            <pc:sldMk cId="1690905264" sldId="513"/>
            <ac:picMk id="8194" creationId="{BEC4081B-E13E-489E-8877-F8B87CD55049}"/>
          </ac:picMkLst>
        </pc:picChg>
        <pc:picChg chg="del">
          <ac:chgData name="Erick Arostegui Cunza" userId="d89b6af450cec8f7" providerId="LiveId" clId="{5351A5B9-D766-49F6-BC7C-80E2052FC37F}" dt="2022-01-13T18:59:56.463" v="443" actId="478"/>
          <ac:picMkLst>
            <pc:docMk/>
            <pc:sldMk cId="1690905264" sldId="513"/>
            <ac:picMk id="8196" creationId="{9721E149-99CF-4B48-ABEC-F381CD694E44}"/>
          </ac:picMkLst>
        </pc:picChg>
        <pc:cxnChg chg="add mod">
          <ac:chgData name="Erick Arostegui Cunza" userId="d89b6af450cec8f7" providerId="LiveId" clId="{5351A5B9-D766-49F6-BC7C-80E2052FC37F}" dt="2022-01-13T19:00:04.438" v="445"/>
          <ac:cxnSpMkLst>
            <pc:docMk/>
            <pc:sldMk cId="1690905264" sldId="513"/>
            <ac:cxnSpMk id="10" creationId="{AB9D0913-FA50-4C1A-B4CF-162C8319BC25}"/>
          </ac:cxnSpMkLst>
        </pc:cxnChg>
      </pc:sldChg>
      <pc:sldChg chg="addSp delSp modSp add mod">
        <pc:chgData name="Erick Arostegui Cunza" userId="d89b6af450cec8f7" providerId="LiveId" clId="{5351A5B9-D766-49F6-BC7C-80E2052FC37F}" dt="2022-01-13T19:06:29.721" v="481"/>
        <pc:sldMkLst>
          <pc:docMk/>
          <pc:sldMk cId="1787804247" sldId="514"/>
        </pc:sldMkLst>
        <pc:spChg chg="mod">
          <ac:chgData name="Erick Arostegui Cunza" userId="d89b6af450cec8f7" providerId="LiveId" clId="{5351A5B9-D766-49F6-BC7C-80E2052FC37F}" dt="2022-01-13T19:03:48.928" v="467" actId="20577"/>
          <ac:spMkLst>
            <pc:docMk/>
            <pc:sldMk cId="1787804247" sldId="514"/>
            <ac:spMk id="6" creationId="{DB7CA870-7AAA-4C4E-9578-9EA791AD8BD3}"/>
          </ac:spMkLst>
        </pc:spChg>
        <pc:picChg chg="add del mod">
          <ac:chgData name="Erick Arostegui Cunza" userId="d89b6af450cec8f7" providerId="LiveId" clId="{5351A5B9-D766-49F6-BC7C-80E2052FC37F}" dt="2022-01-13T19:06:28.075" v="479" actId="21"/>
          <ac:picMkLst>
            <pc:docMk/>
            <pc:sldMk cId="1787804247" sldId="514"/>
            <ac:picMk id="4" creationId="{EF26A9EF-8A75-4FE7-B487-B40D5BCA3559}"/>
          </ac:picMkLst>
        </pc:picChg>
        <pc:picChg chg="add mod">
          <ac:chgData name="Erick Arostegui Cunza" userId="d89b6af450cec8f7" providerId="LiveId" clId="{5351A5B9-D766-49F6-BC7C-80E2052FC37F}" dt="2022-01-13T19:06:29.721" v="481"/>
          <ac:picMkLst>
            <pc:docMk/>
            <pc:sldMk cId="1787804247" sldId="514"/>
            <ac:picMk id="9" creationId="{538BC436-F29F-4B9B-B07D-9F00618BACC0}"/>
          </ac:picMkLst>
        </pc:picChg>
        <pc:picChg chg="del">
          <ac:chgData name="Erick Arostegui Cunza" userId="d89b6af450cec8f7" providerId="LiveId" clId="{5351A5B9-D766-49F6-BC7C-80E2052FC37F}" dt="2022-01-13T19:06:29.460" v="480" actId="478"/>
          <ac:picMkLst>
            <pc:docMk/>
            <pc:sldMk cId="1787804247" sldId="514"/>
            <ac:picMk id="11" creationId="{1B464C7C-91BC-4997-B403-6414E615BE92}"/>
          </ac:picMkLst>
        </pc:picChg>
      </pc:sldChg>
      <pc:sldChg chg="addSp delSp modSp add mod">
        <pc:chgData name="Erick Arostegui Cunza" userId="d89b6af450cec8f7" providerId="LiveId" clId="{5351A5B9-D766-49F6-BC7C-80E2052FC37F}" dt="2022-01-13T19:08:58.517" v="516" actId="14100"/>
        <pc:sldMkLst>
          <pc:docMk/>
          <pc:sldMk cId="1124766086" sldId="515"/>
        </pc:sldMkLst>
        <pc:spChg chg="mod">
          <ac:chgData name="Erick Arostegui Cunza" userId="d89b6af450cec8f7" providerId="LiveId" clId="{5351A5B9-D766-49F6-BC7C-80E2052FC37F}" dt="2022-01-13T19:07:57.484" v="513" actId="20577"/>
          <ac:spMkLst>
            <pc:docMk/>
            <pc:sldMk cId="1124766086" sldId="515"/>
            <ac:spMk id="6" creationId="{DB7CA870-7AAA-4C4E-9578-9EA791AD8BD3}"/>
          </ac:spMkLst>
        </pc:spChg>
        <pc:picChg chg="add mod">
          <ac:chgData name="Erick Arostegui Cunza" userId="d89b6af450cec8f7" providerId="LiveId" clId="{5351A5B9-D766-49F6-BC7C-80E2052FC37F}" dt="2022-01-13T19:08:58.517" v="516" actId="14100"/>
          <ac:picMkLst>
            <pc:docMk/>
            <pc:sldMk cId="1124766086" sldId="515"/>
            <ac:picMk id="4" creationId="{44564FBB-93D6-46A4-A3D2-4E3E2BD57F8B}"/>
          </ac:picMkLst>
        </pc:picChg>
        <pc:picChg chg="del">
          <ac:chgData name="Erick Arostegui Cunza" userId="d89b6af450cec8f7" providerId="LiveId" clId="{5351A5B9-D766-49F6-BC7C-80E2052FC37F}" dt="2022-01-13T19:08:32.784" v="514" actId="478"/>
          <ac:picMkLst>
            <pc:docMk/>
            <pc:sldMk cId="1124766086" sldId="515"/>
            <ac:picMk id="10" creationId="{FB51AEF3-FD75-46C7-91E3-399D4AE538A9}"/>
          </ac:picMkLst>
        </pc:picChg>
      </pc:sldChg>
    </pc:docChg>
  </pc:docChgLst>
  <pc:docChgLst>
    <pc:chgData name="Erick Arostegui Cunza" userId="d89b6af450cec8f7" providerId="LiveId" clId="{F58D7361-2BA2-4D1B-BE95-8CB2A6A13EE5}"/>
    <pc:docChg chg="undo redo custSel addSld delSld modSld sldOrd">
      <pc:chgData name="Erick Arostegui Cunza" userId="d89b6af450cec8f7" providerId="LiveId" clId="{F58D7361-2BA2-4D1B-BE95-8CB2A6A13EE5}" dt="2022-01-20T00:03:26.779" v="705" actId="20577"/>
      <pc:docMkLst>
        <pc:docMk/>
      </pc:docMkLst>
      <pc:sldChg chg="modSp mod">
        <pc:chgData name="Erick Arostegui Cunza" userId="d89b6af450cec8f7" providerId="LiveId" clId="{F58D7361-2BA2-4D1B-BE95-8CB2A6A13EE5}" dt="2022-01-20T00:03:26.779" v="705" actId="20577"/>
        <pc:sldMkLst>
          <pc:docMk/>
          <pc:sldMk cId="1814101223" sldId="256"/>
        </pc:sldMkLst>
        <pc:spChg chg="mod">
          <ac:chgData name="Erick Arostegui Cunza" userId="d89b6af450cec8f7" providerId="LiveId" clId="{F58D7361-2BA2-4D1B-BE95-8CB2A6A13EE5}" dt="2022-01-20T00:03:26.779" v="705" actId="20577"/>
          <ac:spMkLst>
            <pc:docMk/>
            <pc:sldMk cId="1814101223" sldId="256"/>
            <ac:spMk id="6" creationId="{1F82934E-230F-4046-9931-68B2E51336A3}"/>
          </ac:spMkLst>
        </pc:spChg>
      </pc:sldChg>
      <pc:sldChg chg="addSp modSp mod">
        <pc:chgData name="Erick Arostegui Cunza" userId="d89b6af450cec8f7" providerId="LiveId" clId="{F58D7361-2BA2-4D1B-BE95-8CB2A6A13EE5}" dt="2022-01-18T18:55:54.566" v="638" actId="20577"/>
        <pc:sldMkLst>
          <pc:docMk/>
          <pc:sldMk cId="1895096602" sldId="349"/>
        </pc:sldMkLst>
        <pc:spChg chg="mod">
          <ac:chgData name="Erick Arostegui Cunza" userId="d89b6af450cec8f7" providerId="LiveId" clId="{F58D7361-2BA2-4D1B-BE95-8CB2A6A13EE5}" dt="2022-01-18T17:19:55.542" v="392" actId="1076"/>
          <ac:spMkLst>
            <pc:docMk/>
            <pc:sldMk cId="1895096602" sldId="349"/>
            <ac:spMk id="3" creationId="{B7CA0F84-D0DB-4023-97EE-FF48A62B5225}"/>
          </ac:spMkLst>
        </pc:spChg>
        <pc:spChg chg="mod">
          <ac:chgData name="Erick Arostegui Cunza" userId="d89b6af450cec8f7" providerId="LiveId" clId="{F58D7361-2BA2-4D1B-BE95-8CB2A6A13EE5}" dt="2022-01-18T15:19:48.183" v="25" actId="20577"/>
          <ac:spMkLst>
            <pc:docMk/>
            <pc:sldMk cId="1895096602" sldId="349"/>
            <ac:spMk id="12" creationId="{991541BA-D05B-4F80-8215-5DDE38F875A9}"/>
          </ac:spMkLst>
        </pc:spChg>
        <pc:spChg chg="mod">
          <ac:chgData name="Erick Arostegui Cunza" userId="d89b6af450cec8f7" providerId="LiveId" clId="{F58D7361-2BA2-4D1B-BE95-8CB2A6A13EE5}" dt="2022-01-18T15:23:51.273" v="51" actId="14100"/>
          <ac:spMkLst>
            <pc:docMk/>
            <pc:sldMk cId="1895096602" sldId="349"/>
            <ac:spMk id="22" creationId="{FC8AFD3B-A832-4DD1-BD7A-240482D6091C}"/>
          </ac:spMkLst>
        </pc:spChg>
        <pc:spChg chg="mod">
          <ac:chgData name="Erick Arostegui Cunza" userId="d89b6af450cec8f7" providerId="LiveId" clId="{F58D7361-2BA2-4D1B-BE95-8CB2A6A13EE5}" dt="2022-01-18T17:14:14.861" v="343" actId="20577"/>
          <ac:spMkLst>
            <pc:docMk/>
            <pc:sldMk cId="1895096602" sldId="349"/>
            <ac:spMk id="27" creationId="{FBB39E0E-8378-44A3-A946-F628BA966BB3}"/>
          </ac:spMkLst>
        </pc:spChg>
        <pc:spChg chg="mod">
          <ac:chgData name="Erick Arostegui Cunza" userId="d89b6af450cec8f7" providerId="LiveId" clId="{F58D7361-2BA2-4D1B-BE95-8CB2A6A13EE5}" dt="2022-01-18T18:32:49.141" v="409" actId="20577"/>
          <ac:spMkLst>
            <pc:docMk/>
            <pc:sldMk cId="1895096602" sldId="349"/>
            <ac:spMk id="28" creationId="{0F16C58F-639B-40E4-AF9F-EB7B8062CED1}"/>
          </ac:spMkLst>
        </pc:spChg>
        <pc:spChg chg="mod">
          <ac:chgData name="Erick Arostegui Cunza" userId="d89b6af450cec8f7" providerId="LiveId" clId="{F58D7361-2BA2-4D1B-BE95-8CB2A6A13EE5}" dt="2022-01-18T16:13:20.894" v="152"/>
          <ac:spMkLst>
            <pc:docMk/>
            <pc:sldMk cId="1895096602" sldId="349"/>
            <ac:spMk id="32" creationId="{D3D8EFEA-E514-4F99-AF92-8E70788AF643}"/>
          </ac:spMkLst>
        </pc:spChg>
        <pc:spChg chg="mod">
          <ac:chgData name="Erick Arostegui Cunza" userId="d89b6af450cec8f7" providerId="LiveId" clId="{F58D7361-2BA2-4D1B-BE95-8CB2A6A13EE5}" dt="2022-01-18T18:32:34.233" v="397" actId="20577"/>
          <ac:spMkLst>
            <pc:docMk/>
            <pc:sldMk cId="1895096602" sldId="349"/>
            <ac:spMk id="35" creationId="{61A27F05-7931-4BCA-A33C-8F134FAC8CD3}"/>
          </ac:spMkLst>
        </pc:spChg>
        <pc:spChg chg="mod">
          <ac:chgData name="Erick Arostegui Cunza" userId="d89b6af450cec8f7" providerId="LiveId" clId="{F58D7361-2BA2-4D1B-BE95-8CB2A6A13EE5}" dt="2022-01-18T16:39:50.278" v="218" actId="14100"/>
          <ac:spMkLst>
            <pc:docMk/>
            <pc:sldMk cId="1895096602" sldId="349"/>
            <ac:spMk id="38" creationId="{4EED5685-C55F-40EA-B9E4-7B859268427E}"/>
          </ac:spMkLst>
        </pc:spChg>
        <pc:spChg chg="mod">
          <ac:chgData name="Erick Arostegui Cunza" userId="d89b6af450cec8f7" providerId="LiveId" clId="{F58D7361-2BA2-4D1B-BE95-8CB2A6A13EE5}" dt="2022-01-18T17:07:07.710" v="298"/>
          <ac:spMkLst>
            <pc:docMk/>
            <pc:sldMk cId="1895096602" sldId="349"/>
            <ac:spMk id="42" creationId="{FF3A2472-4846-4F7E-AF5E-706D07987381}"/>
          </ac:spMkLst>
        </pc:spChg>
        <pc:spChg chg="mod">
          <ac:chgData name="Erick Arostegui Cunza" userId="d89b6af450cec8f7" providerId="LiveId" clId="{F58D7361-2BA2-4D1B-BE95-8CB2A6A13EE5}" dt="2022-01-18T18:55:54.566" v="638" actId="20577"/>
          <ac:spMkLst>
            <pc:docMk/>
            <pc:sldMk cId="1895096602" sldId="349"/>
            <ac:spMk id="44" creationId="{C3764C58-97AF-4CA5-924B-064823F1C837}"/>
          </ac:spMkLst>
        </pc:spChg>
        <pc:grpChg chg="mod">
          <ac:chgData name="Erick Arostegui Cunza" userId="d89b6af450cec8f7" providerId="LiveId" clId="{F58D7361-2BA2-4D1B-BE95-8CB2A6A13EE5}" dt="2022-01-18T18:32:40.866" v="398" actId="1076"/>
          <ac:grpSpMkLst>
            <pc:docMk/>
            <pc:sldMk cId="1895096602" sldId="349"/>
            <ac:grpSpMk id="17" creationId="{00BE43EC-3482-41B9-A3C8-45100146F2D1}"/>
          </ac:grpSpMkLst>
        </pc:grpChg>
        <pc:grpChg chg="mod">
          <ac:chgData name="Erick Arostegui Cunza" userId="d89b6af450cec8f7" providerId="LiveId" clId="{F58D7361-2BA2-4D1B-BE95-8CB2A6A13EE5}" dt="2022-01-18T18:32:40.866" v="398" actId="1076"/>
          <ac:grpSpMkLst>
            <pc:docMk/>
            <pc:sldMk cId="1895096602" sldId="349"/>
            <ac:grpSpMk id="20" creationId="{7547B1F1-2909-4A6C-A5E8-E45411C51933}"/>
          </ac:grpSpMkLst>
        </pc:grpChg>
        <pc:grpChg chg="add mod">
          <ac:chgData name="Erick Arostegui Cunza" userId="d89b6af450cec8f7" providerId="LiveId" clId="{F58D7361-2BA2-4D1B-BE95-8CB2A6A13EE5}" dt="2022-01-18T18:32:40.866" v="398" actId="1076"/>
          <ac:grpSpMkLst>
            <pc:docMk/>
            <pc:sldMk cId="1895096602" sldId="349"/>
            <ac:grpSpMk id="26" creationId="{9DDC0D32-0D7B-4A11-8551-BA2A95455BBB}"/>
          </ac:grpSpMkLst>
        </pc:grpChg>
        <pc:grpChg chg="mod">
          <ac:chgData name="Erick Arostegui Cunza" userId="d89b6af450cec8f7" providerId="LiveId" clId="{F58D7361-2BA2-4D1B-BE95-8CB2A6A13EE5}" dt="2022-01-18T18:32:40.866" v="398" actId="1076"/>
          <ac:grpSpMkLst>
            <pc:docMk/>
            <pc:sldMk cId="1895096602" sldId="349"/>
            <ac:grpSpMk id="30" creationId="{E317A211-C72C-424F-A121-29C16553EDB9}"/>
          </ac:grpSpMkLst>
        </pc:grpChg>
        <pc:grpChg chg="add mod">
          <ac:chgData name="Erick Arostegui Cunza" userId="d89b6af450cec8f7" providerId="LiveId" clId="{F58D7361-2BA2-4D1B-BE95-8CB2A6A13EE5}" dt="2022-01-18T18:32:40.866" v="398" actId="1076"/>
          <ac:grpSpMkLst>
            <pc:docMk/>
            <pc:sldMk cId="1895096602" sldId="349"/>
            <ac:grpSpMk id="34" creationId="{AAD83F33-33B5-4724-91DD-6548D0911609}"/>
          </ac:grpSpMkLst>
        </pc:grpChg>
        <pc:grpChg chg="mod">
          <ac:chgData name="Erick Arostegui Cunza" userId="d89b6af450cec8f7" providerId="LiveId" clId="{F58D7361-2BA2-4D1B-BE95-8CB2A6A13EE5}" dt="2022-01-18T18:32:40.866" v="398" actId="1076"/>
          <ac:grpSpMkLst>
            <pc:docMk/>
            <pc:sldMk cId="1895096602" sldId="349"/>
            <ac:grpSpMk id="36" creationId="{167FF9C4-215A-451D-8ACA-61ED5E5274D7}"/>
          </ac:grpSpMkLst>
        </pc:grpChg>
        <pc:grpChg chg="mod">
          <ac:chgData name="Erick Arostegui Cunza" userId="d89b6af450cec8f7" providerId="LiveId" clId="{F58D7361-2BA2-4D1B-BE95-8CB2A6A13EE5}" dt="2022-01-18T18:32:40.866" v="398" actId="1076"/>
          <ac:grpSpMkLst>
            <pc:docMk/>
            <pc:sldMk cId="1895096602" sldId="349"/>
            <ac:grpSpMk id="40" creationId="{B69C1570-D3A9-4BDF-8F08-58AE2BFAD3B7}"/>
          </ac:grpSpMkLst>
        </pc:grpChg>
        <pc:cxnChg chg="mod">
          <ac:chgData name="Erick Arostegui Cunza" userId="d89b6af450cec8f7" providerId="LiveId" clId="{F58D7361-2BA2-4D1B-BE95-8CB2A6A13EE5}" dt="2022-01-18T17:13:58.222" v="340" actId="571"/>
          <ac:cxnSpMkLst>
            <pc:docMk/>
            <pc:sldMk cId="1895096602" sldId="349"/>
            <ac:cxnSpMk id="29" creationId="{B5915297-17B2-4E65-B3C7-0ED7DAA6EADD}"/>
          </ac:cxnSpMkLst>
        </pc:cxnChg>
        <pc:cxnChg chg="mod">
          <ac:chgData name="Erick Arostegui Cunza" userId="d89b6af450cec8f7" providerId="LiveId" clId="{F58D7361-2BA2-4D1B-BE95-8CB2A6A13EE5}" dt="2022-01-18T18:32:26.709" v="394" actId="571"/>
          <ac:cxnSpMkLst>
            <pc:docMk/>
            <pc:sldMk cId="1895096602" sldId="349"/>
            <ac:cxnSpMk id="45" creationId="{95F21601-0F97-4DF7-9404-47317792D4AE}"/>
          </ac:cxnSpMkLst>
        </pc:cxnChg>
      </pc:sldChg>
      <pc:sldChg chg="modSp mod">
        <pc:chgData name="Erick Arostegui Cunza" userId="d89b6af450cec8f7" providerId="LiveId" clId="{F58D7361-2BA2-4D1B-BE95-8CB2A6A13EE5}" dt="2022-01-18T15:19:59.651" v="26"/>
        <pc:sldMkLst>
          <pc:docMk/>
          <pc:sldMk cId="208890268" sldId="354"/>
        </pc:sldMkLst>
        <pc:spChg chg="mod">
          <ac:chgData name="Erick Arostegui Cunza" userId="d89b6af450cec8f7" providerId="LiveId" clId="{F58D7361-2BA2-4D1B-BE95-8CB2A6A13EE5}" dt="2022-01-18T15:19:59.651" v="26"/>
          <ac:spMkLst>
            <pc:docMk/>
            <pc:sldMk cId="208890268" sldId="354"/>
            <ac:spMk id="6" creationId="{DB7CA870-7AAA-4C4E-9578-9EA791AD8BD3}"/>
          </ac:spMkLst>
        </pc:spChg>
      </pc:sldChg>
      <pc:sldChg chg="delSp modSp mod">
        <pc:chgData name="Erick Arostegui Cunza" userId="d89b6af450cec8f7" providerId="LiveId" clId="{F58D7361-2BA2-4D1B-BE95-8CB2A6A13EE5}" dt="2022-01-18T15:22:20.999" v="47" actId="403"/>
        <pc:sldMkLst>
          <pc:docMk/>
          <pc:sldMk cId="2323313316" sldId="447"/>
        </pc:sldMkLst>
        <pc:spChg chg="mod">
          <ac:chgData name="Erick Arostegui Cunza" userId="d89b6af450cec8f7" providerId="LiveId" clId="{F58D7361-2BA2-4D1B-BE95-8CB2A6A13EE5}" dt="2022-01-18T15:22:20.999" v="47" actId="403"/>
          <ac:spMkLst>
            <pc:docMk/>
            <pc:sldMk cId="2323313316" sldId="447"/>
            <ac:spMk id="7" creationId="{F35D6BCD-1657-4D30-B8B7-1CEEA10FA486}"/>
          </ac:spMkLst>
        </pc:spChg>
        <pc:spChg chg="mod">
          <ac:chgData name="Erick Arostegui Cunza" userId="d89b6af450cec8f7" providerId="LiveId" clId="{F58D7361-2BA2-4D1B-BE95-8CB2A6A13EE5}" dt="2022-01-18T15:20:48.669" v="34"/>
          <ac:spMkLst>
            <pc:docMk/>
            <pc:sldMk cId="2323313316" sldId="447"/>
            <ac:spMk id="9" creationId="{56C889CB-F393-4BCE-A5E8-AA9AC2D328BD}"/>
          </ac:spMkLst>
        </pc:spChg>
        <pc:picChg chg="del">
          <ac:chgData name="Erick Arostegui Cunza" userId="d89b6af450cec8f7" providerId="LiveId" clId="{F58D7361-2BA2-4D1B-BE95-8CB2A6A13EE5}" dt="2022-01-18T15:20:34.282" v="31" actId="478"/>
          <ac:picMkLst>
            <pc:docMk/>
            <pc:sldMk cId="2323313316" sldId="447"/>
            <ac:picMk id="11" creationId="{469318F2-5171-4CEC-9D67-5EAA647B6922}"/>
          </ac:picMkLst>
        </pc:picChg>
        <pc:cxnChg chg="del">
          <ac:chgData name="Erick Arostegui Cunza" userId="d89b6af450cec8f7" providerId="LiveId" clId="{F58D7361-2BA2-4D1B-BE95-8CB2A6A13EE5}" dt="2022-01-18T15:20:35.433" v="32" actId="478"/>
          <ac:cxnSpMkLst>
            <pc:docMk/>
            <pc:sldMk cId="2323313316" sldId="447"/>
            <ac:cxnSpMk id="6" creationId="{495D6164-5BA1-4CC5-8FA4-4CBBF3D85B32}"/>
          </ac:cxnSpMkLst>
        </pc:cxnChg>
      </pc:sldChg>
      <pc:sldChg chg="del">
        <pc:chgData name="Erick Arostegui Cunza" userId="d89b6af450cec8f7" providerId="LiveId" clId="{F58D7361-2BA2-4D1B-BE95-8CB2A6A13EE5}" dt="2022-01-18T16:12:48.070" v="151" actId="47"/>
        <pc:sldMkLst>
          <pc:docMk/>
          <pc:sldMk cId="1105472251" sldId="492"/>
        </pc:sldMkLst>
      </pc:sldChg>
      <pc:sldChg chg="del">
        <pc:chgData name="Erick Arostegui Cunza" userId="d89b6af450cec8f7" providerId="LiveId" clId="{F58D7361-2BA2-4D1B-BE95-8CB2A6A13EE5}" dt="2022-01-18T15:30:34.782" v="82" actId="47"/>
        <pc:sldMkLst>
          <pc:docMk/>
          <pc:sldMk cId="3977822531" sldId="496"/>
        </pc:sldMkLst>
      </pc:sldChg>
      <pc:sldChg chg="modSp mod">
        <pc:chgData name="Erick Arostegui Cunza" userId="d89b6af450cec8f7" providerId="LiveId" clId="{F58D7361-2BA2-4D1B-BE95-8CB2A6A13EE5}" dt="2022-01-18T16:13:31.537" v="153"/>
        <pc:sldMkLst>
          <pc:docMk/>
          <pc:sldMk cId="2873111994" sldId="497"/>
        </pc:sldMkLst>
        <pc:spChg chg="mod">
          <ac:chgData name="Erick Arostegui Cunza" userId="d89b6af450cec8f7" providerId="LiveId" clId="{F58D7361-2BA2-4D1B-BE95-8CB2A6A13EE5}" dt="2022-01-18T16:13:31.537" v="153"/>
          <ac:spMkLst>
            <pc:docMk/>
            <pc:sldMk cId="2873111994" sldId="497"/>
            <ac:spMk id="6" creationId="{DB7CA870-7AAA-4C4E-9578-9EA791AD8BD3}"/>
          </ac:spMkLst>
        </pc:spChg>
      </pc:sldChg>
      <pc:sldChg chg="del">
        <pc:chgData name="Erick Arostegui Cunza" userId="d89b6af450cec8f7" providerId="LiveId" clId="{F58D7361-2BA2-4D1B-BE95-8CB2A6A13EE5}" dt="2022-01-18T16:12:42.027" v="134" actId="47"/>
        <pc:sldMkLst>
          <pc:docMk/>
          <pc:sldMk cId="2470755507" sldId="498"/>
        </pc:sldMkLst>
      </pc:sldChg>
      <pc:sldChg chg="del">
        <pc:chgData name="Erick Arostegui Cunza" userId="d89b6af450cec8f7" providerId="LiveId" clId="{F58D7361-2BA2-4D1B-BE95-8CB2A6A13EE5}" dt="2022-01-18T16:12:42.163" v="135" actId="47"/>
        <pc:sldMkLst>
          <pc:docMk/>
          <pc:sldMk cId="3560180946" sldId="499"/>
        </pc:sldMkLst>
      </pc:sldChg>
      <pc:sldChg chg="del">
        <pc:chgData name="Erick Arostegui Cunza" userId="d89b6af450cec8f7" providerId="LiveId" clId="{F58D7361-2BA2-4D1B-BE95-8CB2A6A13EE5}" dt="2022-01-18T16:12:42.325" v="136" actId="47"/>
        <pc:sldMkLst>
          <pc:docMk/>
          <pc:sldMk cId="1334278754" sldId="500"/>
        </pc:sldMkLst>
      </pc:sldChg>
      <pc:sldChg chg="del">
        <pc:chgData name="Erick Arostegui Cunza" userId="d89b6af450cec8f7" providerId="LiveId" clId="{F58D7361-2BA2-4D1B-BE95-8CB2A6A13EE5}" dt="2022-01-18T16:12:42.458" v="137" actId="47"/>
        <pc:sldMkLst>
          <pc:docMk/>
          <pc:sldMk cId="4058154408" sldId="501"/>
        </pc:sldMkLst>
      </pc:sldChg>
      <pc:sldChg chg="del">
        <pc:chgData name="Erick Arostegui Cunza" userId="d89b6af450cec8f7" providerId="LiveId" clId="{F58D7361-2BA2-4D1B-BE95-8CB2A6A13EE5}" dt="2022-01-18T16:12:42.647" v="138" actId="47"/>
        <pc:sldMkLst>
          <pc:docMk/>
          <pc:sldMk cId="130370765" sldId="502"/>
        </pc:sldMkLst>
      </pc:sldChg>
      <pc:sldChg chg="del">
        <pc:chgData name="Erick Arostegui Cunza" userId="d89b6af450cec8f7" providerId="LiveId" clId="{F58D7361-2BA2-4D1B-BE95-8CB2A6A13EE5}" dt="2022-01-18T16:12:42.791" v="139" actId="47"/>
        <pc:sldMkLst>
          <pc:docMk/>
          <pc:sldMk cId="688758648" sldId="503"/>
        </pc:sldMkLst>
      </pc:sldChg>
      <pc:sldChg chg="del">
        <pc:chgData name="Erick Arostegui Cunza" userId="d89b6af450cec8f7" providerId="LiveId" clId="{F58D7361-2BA2-4D1B-BE95-8CB2A6A13EE5}" dt="2022-01-18T16:12:42.976" v="140" actId="47"/>
        <pc:sldMkLst>
          <pc:docMk/>
          <pc:sldMk cId="2408772143" sldId="504"/>
        </pc:sldMkLst>
      </pc:sldChg>
      <pc:sldChg chg="del">
        <pc:chgData name="Erick Arostegui Cunza" userId="d89b6af450cec8f7" providerId="LiveId" clId="{F58D7361-2BA2-4D1B-BE95-8CB2A6A13EE5}" dt="2022-01-18T16:12:43.153" v="141" actId="47"/>
        <pc:sldMkLst>
          <pc:docMk/>
          <pc:sldMk cId="1824419991" sldId="505"/>
        </pc:sldMkLst>
      </pc:sldChg>
      <pc:sldChg chg="del">
        <pc:chgData name="Erick Arostegui Cunza" userId="d89b6af450cec8f7" providerId="LiveId" clId="{F58D7361-2BA2-4D1B-BE95-8CB2A6A13EE5}" dt="2022-01-18T16:12:43.321" v="142" actId="47"/>
        <pc:sldMkLst>
          <pc:docMk/>
          <pc:sldMk cId="644008068" sldId="506"/>
        </pc:sldMkLst>
      </pc:sldChg>
      <pc:sldChg chg="del">
        <pc:chgData name="Erick Arostegui Cunza" userId="d89b6af450cec8f7" providerId="LiveId" clId="{F58D7361-2BA2-4D1B-BE95-8CB2A6A13EE5}" dt="2022-01-18T16:12:43.480" v="143" actId="47"/>
        <pc:sldMkLst>
          <pc:docMk/>
          <pc:sldMk cId="1020581217" sldId="507"/>
        </pc:sldMkLst>
      </pc:sldChg>
      <pc:sldChg chg="del">
        <pc:chgData name="Erick Arostegui Cunza" userId="d89b6af450cec8f7" providerId="LiveId" clId="{F58D7361-2BA2-4D1B-BE95-8CB2A6A13EE5}" dt="2022-01-18T16:12:43.842" v="145" actId="47"/>
        <pc:sldMkLst>
          <pc:docMk/>
          <pc:sldMk cId="3131557182" sldId="508"/>
        </pc:sldMkLst>
      </pc:sldChg>
      <pc:sldChg chg="del">
        <pc:chgData name="Erick Arostegui Cunza" userId="d89b6af450cec8f7" providerId="LiveId" clId="{F58D7361-2BA2-4D1B-BE95-8CB2A6A13EE5}" dt="2022-01-18T16:12:43.996" v="146" actId="47"/>
        <pc:sldMkLst>
          <pc:docMk/>
          <pc:sldMk cId="1949374439" sldId="509"/>
        </pc:sldMkLst>
      </pc:sldChg>
      <pc:sldChg chg="del">
        <pc:chgData name="Erick Arostegui Cunza" userId="d89b6af450cec8f7" providerId="LiveId" clId="{F58D7361-2BA2-4D1B-BE95-8CB2A6A13EE5}" dt="2022-01-18T16:12:44.162" v="147" actId="47"/>
        <pc:sldMkLst>
          <pc:docMk/>
          <pc:sldMk cId="1104137174" sldId="510"/>
        </pc:sldMkLst>
      </pc:sldChg>
      <pc:sldChg chg="del">
        <pc:chgData name="Erick Arostegui Cunza" userId="d89b6af450cec8f7" providerId="LiveId" clId="{F58D7361-2BA2-4D1B-BE95-8CB2A6A13EE5}" dt="2022-01-18T16:12:44.352" v="148" actId="47"/>
        <pc:sldMkLst>
          <pc:docMk/>
          <pc:sldMk cId="2757857661" sldId="511"/>
        </pc:sldMkLst>
      </pc:sldChg>
      <pc:sldChg chg="del">
        <pc:chgData name="Erick Arostegui Cunza" userId="d89b6af450cec8f7" providerId="LiveId" clId="{F58D7361-2BA2-4D1B-BE95-8CB2A6A13EE5}" dt="2022-01-18T16:12:44.536" v="149" actId="47"/>
        <pc:sldMkLst>
          <pc:docMk/>
          <pc:sldMk cId="1669723468" sldId="512"/>
        </pc:sldMkLst>
      </pc:sldChg>
      <pc:sldChg chg="del">
        <pc:chgData name="Erick Arostegui Cunza" userId="d89b6af450cec8f7" providerId="LiveId" clId="{F58D7361-2BA2-4D1B-BE95-8CB2A6A13EE5}" dt="2022-01-18T16:12:45.708" v="150" actId="47"/>
        <pc:sldMkLst>
          <pc:docMk/>
          <pc:sldMk cId="1690905264" sldId="513"/>
        </pc:sldMkLst>
      </pc:sldChg>
      <pc:sldChg chg="del">
        <pc:chgData name="Erick Arostegui Cunza" userId="d89b6af450cec8f7" providerId="LiveId" clId="{F58D7361-2BA2-4D1B-BE95-8CB2A6A13EE5}" dt="2022-01-18T16:12:43.641" v="144" actId="47"/>
        <pc:sldMkLst>
          <pc:docMk/>
          <pc:sldMk cId="1787804247" sldId="514"/>
        </pc:sldMkLst>
      </pc:sldChg>
      <pc:sldChg chg="addSp delSp modSp mod">
        <pc:chgData name="Erick Arostegui Cunza" userId="d89b6af450cec8f7" providerId="LiveId" clId="{F58D7361-2BA2-4D1B-BE95-8CB2A6A13EE5}" dt="2022-01-18T18:56:06.725" v="643" actId="20577"/>
        <pc:sldMkLst>
          <pc:docMk/>
          <pc:sldMk cId="1124766086" sldId="515"/>
        </pc:sldMkLst>
        <pc:spChg chg="mod">
          <ac:chgData name="Erick Arostegui Cunza" userId="d89b6af450cec8f7" providerId="LiveId" clId="{F58D7361-2BA2-4D1B-BE95-8CB2A6A13EE5}" dt="2022-01-18T18:56:06.725" v="643" actId="20577"/>
          <ac:spMkLst>
            <pc:docMk/>
            <pc:sldMk cId="1124766086" sldId="515"/>
            <ac:spMk id="6" creationId="{DB7CA870-7AAA-4C4E-9578-9EA791AD8BD3}"/>
          </ac:spMkLst>
        </pc:spChg>
        <pc:picChg chg="del">
          <ac:chgData name="Erick Arostegui Cunza" userId="d89b6af450cec8f7" providerId="LiveId" clId="{F58D7361-2BA2-4D1B-BE95-8CB2A6A13EE5}" dt="2022-01-18T18:50:12.853" v="613" actId="478"/>
          <ac:picMkLst>
            <pc:docMk/>
            <pc:sldMk cId="1124766086" sldId="515"/>
            <ac:picMk id="4" creationId="{44564FBB-93D6-46A4-A3D2-4E3E2BD57F8B}"/>
          </ac:picMkLst>
        </pc:picChg>
        <pc:picChg chg="add mod">
          <ac:chgData name="Erick Arostegui Cunza" userId="d89b6af450cec8f7" providerId="LiveId" clId="{F58D7361-2BA2-4D1B-BE95-8CB2A6A13EE5}" dt="2022-01-18T18:54:51.513" v="629" actId="1076"/>
          <ac:picMkLst>
            <pc:docMk/>
            <pc:sldMk cId="1124766086" sldId="515"/>
            <ac:picMk id="7" creationId="{546B1789-5C00-498B-B871-21E534ADAAAB}"/>
          </ac:picMkLst>
        </pc:picChg>
        <pc:picChg chg="add del">
          <ac:chgData name="Erick Arostegui Cunza" userId="d89b6af450cec8f7" providerId="LiveId" clId="{F58D7361-2BA2-4D1B-BE95-8CB2A6A13EE5}" dt="2022-01-18T18:50:15.948" v="615"/>
          <ac:picMkLst>
            <pc:docMk/>
            <pc:sldMk cId="1124766086" sldId="515"/>
            <ac:picMk id="2050" creationId="{02AE87B0-44AA-4E87-B9CA-EACB65C2E09D}"/>
          </ac:picMkLst>
        </pc:picChg>
        <pc:picChg chg="add del mod">
          <ac:chgData name="Erick Arostegui Cunza" userId="d89b6af450cec8f7" providerId="LiveId" clId="{F58D7361-2BA2-4D1B-BE95-8CB2A6A13EE5}" dt="2022-01-18T18:50:48.216" v="625"/>
          <ac:picMkLst>
            <pc:docMk/>
            <pc:sldMk cId="1124766086" sldId="515"/>
            <ac:picMk id="2052" creationId="{6C284840-5B40-4C29-8B0B-7A48B1C42AA0}"/>
          </ac:picMkLst>
        </pc:picChg>
      </pc:sldChg>
      <pc:sldChg chg="addSp delSp modSp add mod">
        <pc:chgData name="Erick Arostegui Cunza" userId="d89b6af450cec8f7" providerId="LiveId" clId="{F58D7361-2BA2-4D1B-BE95-8CB2A6A13EE5}" dt="2022-01-18T15:30:30.524" v="81" actId="1076"/>
        <pc:sldMkLst>
          <pc:docMk/>
          <pc:sldMk cId="8761078" sldId="516"/>
        </pc:sldMkLst>
        <pc:spChg chg="add mod">
          <ac:chgData name="Erick Arostegui Cunza" userId="d89b6af450cec8f7" providerId="LiveId" clId="{F58D7361-2BA2-4D1B-BE95-8CB2A6A13EE5}" dt="2022-01-18T15:26:18.813" v="75" actId="403"/>
          <ac:spMkLst>
            <pc:docMk/>
            <pc:sldMk cId="8761078" sldId="516"/>
            <ac:spMk id="6" creationId="{C747D251-8B95-432D-BA07-5D78D32796AF}"/>
          </ac:spMkLst>
        </pc:spChg>
        <pc:spChg chg="del">
          <ac:chgData name="Erick Arostegui Cunza" userId="d89b6af450cec8f7" providerId="LiveId" clId="{F58D7361-2BA2-4D1B-BE95-8CB2A6A13EE5}" dt="2022-01-18T15:24:38.682" v="58" actId="478"/>
          <ac:spMkLst>
            <pc:docMk/>
            <pc:sldMk cId="8761078" sldId="516"/>
            <ac:spMk id="7" creationId="{F35D6BCD-1657-4D30-B8B7-1CEEA10FA486}"/>
          </ac:spMkLst>
        </pc:spChg>
        <pc:spChg chg="mod">
          <ac:chgData name="Erick Arostegui Cunza" userId="d89b6af450cec8f7" providerId="LiveId" clId="{F58D7361-2BA2-4D1B-BE95-8CB2A6A13EE5}" dt="2022-01-18T15:24:33.799" v="57"/>
          <ac:spMkLst>
            <pc:docMk/>
            <pc:sldMk cId="8761078" sldId="516"/>
            <ac:spMk id="9" creationId="{56C889CB-F393-4BCE-A5E8-AA9AC2D328BD}"/>
          </ac:spMkLst>
        </pc:spChg>
        <pc:spChg chg="add mod">
          <ac:chgData name="Erick Arostegui Cunza" userId="d89b6af450cec8f7" providerId="LiveId" clId="{F58D7361-2BA2-4D1B-BE95-8CB2A6A13EE5}" dt="2022-01-18T15:25:10.935" v="61"/>
          <ac:spMkLst>
            <pc:docMk/>
            <pc:sldMk cId="8761078" sldId="516"/>
            <ac:spMk id="12" creationId="{140C7B81-69C1-493B-AD9E-9D11581CB7C9}"/>
          </ac:spMkLst>
        </pc:spChg>
        <pc:picChg chg="add del mod">
          <ac:chgData name="Erick Arostegui Cunza" userId="d89b6af450cec8f7" providerId="LiveId" clId="{F58D7361-2BA2-4D1B-BE95-8CB2A6A13EE5}" dt="2022-01-18T15:26:22.202" v="76" actId="478"/>
          <ac:picMkLst>
            <pc:docMk/>
            <pc:sldMk cId="8761078" sldId="516"/>
            <ac:picMk id="10" creationId="{BD2761E5-7488-43FE-9A29-D8371E53B5C8}"/>
          </ac:picMkLst>
        </pc:picChg>
        <pc:picChg chg="add del mod">
          <ac:chgData name="Erick Arostegui Cunza" userId="d89b6af450cec8f7" providerId="LiveId" clId="{F58D7361-2BA2-4D1B-BE95-8CB2A6A13EE5}" dt="2022-01-18T15:26:22.823" v="77" actId="478"/>
          <ac:picMkLst>
            <pc:docMk/>
            <pc:sldMk cId="8761078" sldId="516"/>
            <ac:picMk id="11" creationId="{12348B9C-6C20-4AF7-AC38-052DB053BDA5}"/>
          </ac:picMkLst>
        </pc:picChg>
        <pc:picChg chg="add mod">
          <ac:chgData name="Erick Arostegui Cunza" userId="d89b6af450cec8f7" providerId="LiveId" clId="{F58D7361-2BA2-4D1B-BE95-8CB2A6A13EE5}" dt="2022-01-18T15:30:30.524" v="81" actId="1076"/>
          <ac:picMkLst>
            <pc:docMk/>
            <pc:sldMk cId="8761078" sldId="516"/>
            <ac:picMk id="1026" creationId="{B9E07EC8-1427-4232-9D97-175FC227899D}"/>
          </ac:picMkLst>
        </pc:picChg>
        <pc:cxnChg chg="add mod">
          <ac:chgData name="Erick Arostegui Cunza" userId="d89b6af450cec8f7" providerId="LiveId" clId="{F58D7361-2BA2-4D1B-BE95-8CB2A6A13EE5}" dt="2022-01-18T15:24:44.842" v="59"/>
          <ac:cxnSpMkLst>
            <pc:docMk/>
            <pc:sldMk cId="8761078" sldId="516"/>
            <ac:cxnSpMk id="8" creationId="{DCAF8518-62E2-43BA-B11D-8B178BF6BB90}"/>
          </ac:cxnSpMkLst>
        </pc:cxnChg>
      </pc:sldChg>
      <pc:sldChg chg="modSp add mod ord">
        <pc:chgData name="Erick Arostegui Cunza" userId="d89b6af450cec8f7" providerId="LiveId" clId="{F58D7361-2BA2-4D1B-BE95-8CB2A6A13EE5}" dt="2022-01-18T15:24:27.352" v="56" actId="1076"/>
        <pc:sldMkLst>
          <pc:docMk/>
          <pc:sldMk cId="3969763443" sldId="517"/>
        </pc:sldMkLst>
        <pc:spChg chg="mod">
          <ac:chgData name="Erick Arostegui Cunza" userId="d89b6af450cec8f7" providerId="LiveId" clId="{F58D7361-2BA2-4D1B-BE95-8CB2A6A13EE5}" dt="2022-01-18T15:24:27.352" v="56" actId="1076"/>
          <ac:spMkLst>
            <pc:docMk/>
            <pc:sldMk cId="3969763443" sldId="517"/>
            <ac:spMk id="6" creationId="{DB7CA870-7AAA-4C4E-9578-9EA791AD8BD3}"/>
          </ac:spMkLst>
        </pc:spChg>
      </pc:sldChg>
      <pc:sldChg chg="addSp delSp modSp add mod">
        <pc:chgData name="Erick Arostegui Cunza" userId="d89b6af450cec8f7" providerId="LiveId" clId="{F58D7361-2BA2-4D1B-BE95-8CB2A6A13EE5}" dt="2022-01-18T15:38:19.903" v="107" actId="1076"/>
        <pc:sldMkLst>
          <pc:docMk/>
          <pc:sldMk cId="3698231554" sldId="518"/>
        </pc:sldMkLst>
        <pc:spChg chg="add del">
          <ac:chgData name="Erick Arostegui Cunza" userId="d89b6af450cec8f7" providerId="LiveId" clId="{F58D7361-2BA2-4D1B-BE95-8CB2A6A13EE5}" dt="2022-01-18T15:31:43.223" v="95"/>
          <ac:spMkLst>
            <pc:docMk/>
            <pc:sldMk cId="3698231554" sldId="518"/>
            <ac:spMk id="3" creationId="{442FC5F0-B530-43ED-B1C4-DBC61B2854E0}"/>
          </ac:spMkLst>
        </pc:spChg>
        <pc:spChg chg="mod">
          <ac:chgData name="Erick Arostegui Cunza" userId="d89b6af450cec8f7" providerId="LiveId" clId="{F58D7361-2BA2-4D1B-BE95-8CB2A6A13EE5}" dt="2022-01-18T15:32:01.821" v="102" actId="20577"/>
          <ac:spMkLst>
            <pc:docMk/>
            <pc:sldMk cId="3698231554" sldId="518"/>
            <ac:spMk id="6" creationId="{C747D251-8B95-432D-BA07-5D78D32796AF}"/>
          </ac:spMkLst>
        </pc:spChg>
        <pc:spChg chg="mod">
          <ac:chgData name="Erick Arostegui Cunza" userId="d89b6af450cec8f7" providerId="LiveId" clId="{F58D7361-2BA2-4D1B-BE95-8CB2A6A13EE5}" dt="2022-01-18T15:31:01.098" v="87" actId="20577"/>
          <ac:spMkLst>
            <pc:docMk/>
            <pc:sldMk cId="3698231554" sldId="518"/>
            <ac:spMk id="12" creationId="{140C7B81-69C1-493B-AD9E-9D11581CB7C9}"/>
          </ac:spMkLst>
        </pc:spChg>
        <pc:picChg chg="del">
          <ac:chgData name="Erick Arostegui Cunza" userId="d89b6af450cec8f7" providerId="LiveId" clId="{F58D7361-2BA2-4D1B-BE95-8CB2A6A13EE5}" dt="2022-01-18T15:38:11.238" v="103" actId="478"/>
          <ac:picMkLst>
            <pc:docMk/>
            <pc:sldMk cId="3698231554" sldId="518"/>
            <ac:picMk id="1026" creationId="{B9E07EC8-1427-4232-9D97-175FC227899D}"/>
          </ac:picMkLst>
        </pc:picChg>
        <pc:picChg chg="add mod">
          <ac:chgData name="Erick Arostegui Cunza" userId="d89b6af450cec8f7" providerId="LiveId" clId="{F58D7361-2BA2-4D1B-BE95-8CB2A6A13EE5}" dt="2022-01-18T15:38:19.903" v="107" actId="1076"/>
          <ac:picMkLst>
            <pc:docMk/>
            <pc:sldMk cId="3698231554" sldId="518"/>
            <ac:picMk id="2051" creationId="{7F45BF82-F2D4-4A50-BD6A-CD17772A5800}"/>
          </ac:picMkLst>
        </pc:picChg>
      </pc:sldChg>
      <pc:sldChg chg="addSp delSp modSp add mod">
        <pc:chgData name="Erick Arostegui Cunza" userId="d89b6af450cec8f7" providerId="LiveId" clId="{F58D7361-2BA2-4D1B-BE95-8CB2A6A13EE5}" dt="2022-01-18T15:50:39.479" v="133" actId="113"/>
        <pc:sldMkLst>
          <pc:docMk/>
          <pc:sldMk cId="4223664901" sldId="519"/>
        </pc:sldMkLst>
        <pc:spChg chg="mod">
          <ac:chgData name="Erick Arostegui Cunza" userId="d89b6af450cec8f7" providerId="LiveId" clId="{F58D7361-2BA2-4D1B-BE95-8CB2A6A13EE5}" dt="2022-01-18T15:50:39.479" v="133" actId="113"/>
          <ac:spMkLst>
            <pc:docMk/>
            <pc:sldMk cId="4223664901" sldId="519"/>
            <ac:spMk id="6" creationId="{C747D251-8B95-432D-BA07-5D78D32796AF}"/>
          </ac:spMkLst>
        </pc:spChg>
        <pc:spChg chg="mod">
          <ac:chgData name="Erick Arostegui Cunza" userId="d89b6af450cec8f7" providerId="LiveId" clId="{F58D7361-2BA2-4D1B-BE95-8CB2A6A13EE5}" dt="2022-01-18T15:38:45.234" v="109"/>
          <ac:spMkLst>
            <pc:docMk/>
            <pc:sldMk cId="4223664901" sldId="519"/>
            <ac:spMk id="12" creationId="{140C7B81-69C1-493B-AD9E-9D11581CB7C9}"/>
          </ac:spMkLst>
        </pc:spChg>
        <pc:picChg chg="add mod">
          <ac:chgData name="Erick Arostegui Cunza" userId="d89b6af450cec8f7" providerId="LiveId" clId="{F58D7361-2BA2-4D1B-BE95-8CB2A6A13EE5}" dt="2022-01-18T15:50:31.928" v="131" actId="1076"/>
          <ac:picMkLst>
            <pc:docMk/>
            <pc:sldMk cId="4223664901" sldId="519"/>
            <ac:picMk id="4" creationId="{AFE90221-13A7-4F3F-977D-7769B88A280A}"/>
          </ac:picMkLst>
        </pc:picChg>
        <pc:picChg chg="del">
          <ac:chgData name="Erick Arostegui Cunza" userId="d89b6af450cec8f7" providerId="LiveId" clId="{F58D7361-2BA2-4D1B-BE95-8CB2A6A13EE5}" dt="2022-01-18T15:49:34.231" v="120" actId="478"/>
          <ac:picMkLst>
            <pc:docMk/>
            <pc:sldMk cId="4223664901" sldId="519"/>
            <ac:picMk id="2051" creationId="{7F45BF82-F2D4-4A50-BD6A-CD17772A5800}"/>
          </ac:picMkLst>
        </pc:picChg>
        <pc:picChg chg="add del mod">
          <ac:chgData name="Erick Arostegui Cunza" userId="d89b6af450cec8f7" providerId="LiveId" clId="{F58D7361-2BA2-4D1B-BE95-8CB2A6A13EE5}" dt="2022-01-18T15:49:40.028" v="124"/>
          <ac:picMkLst>
            <pc:docMk/>
            <pc:sldMk cId="4223664901" sldId="519"/>
            <ac:picMk id="3074" creationId="{11425ABD-A656-4380-9B09-39C7BDF9AEFD}"/>
          </ac:picMkLst>
        </pc:picChg>
      </pc:sldChg>
      <pc:sldChg chg="addSp delSp modSp add mod">
        <pc:chgData name="Erick Arostegui Cunza" userId="d89b6af450cec8f7" providerId="LiveId" clId="{F58D7361-2BA2-4D1B-BE95-8CB2A6A13EE5}" dt="2022-01-18T16:17:46.109" v="193"/>
        <pc:sldMkLst>
          <pc:docMk/>
          <pc:sldMk cId="2508209332" sldId="520"/>
        </pc:sldMkLst>
        <pc:spChg chg="del">
          <ac:chgData name="Erick Arostegui Cunza" userId="d89b6af450cec8f7" providerId="LiveId" clId="{F58D7361-2BA2-4D1B-BE95-8CB2A6A13EE5}" dt="2022-01-18T16:14:07.610" v="158" actId="478"/>
          <ac:spMkLst>
            <pc:docMk/>
            <pc:sldMk cId="2508209332" sldId="520"/>
            <ac:spMk id="6" creationId="{C747D251-8B95-432D-BA07-5D78D32796AF}"/>
          </ac:spMkLst>
        </pc:spChg>
        <pc:spChg chg="mod">
          <ac:chgData name="Erick Arostegui Cunza" userId="d89b6af450cec8f7" providerId="LiveId" clId="{F58D7361-2BA2-4D1B-BE95-8CB2A6A13EE5}" dt="2022-01-18T16:13:44.056" v="155"/>
          <ac:spMkLst>
            <pc:docMk/>
            <pc:sldMk cId="2508209332" sldId="520"/>
            <ac:spMk id="9" creationId="{56C889CB-F393-4BCE-A5E8-AA9AC2D328BD}"/>
          </ac:spMkLst>
        </pc:spChg>
        <pc:spChg chg="add del">
          <ac:chgData name="Erick Arostegui Cunza" userId="d89b6af450cec8f7" providerId="LiveId" clId="{F58D7361-2BA2-4D1B-BE95-8CB2A6A13EE5}" dt="2022-01-18T16:14:09.518" v="160" actId="22"/>
          <ac:spMkLst>
            <pc:docMk/>
            <pc:sldMk cId="2508209332" sldId="520"/>
            <ac:spMk id="10" creationId="{4856DDCF-56B0-4D2D-A9B1-EA600DFAD402}"/>
          </ac:spMkLst>
        </pc:spChg>
        <pc:spChg chg="mod">
          <ac:chgData name="Erick Arostegui Cunza" userId="d89b6af450cec8f7" providerId="LiveId" clId="{F58D7361-2BA2-4D1B-BE95-8CB2A6A13EE5}" dt="2022-01-18T16:17:46.109" v="193"/>
          <ac:spMkLst>
            <pc:docMk/>
            <pc:sldMk cId="2508209332" sldId="520"/>
            <ac:spMk id="12" creationId="{140C7B81-69C1-493B-AD9E-9D11581CB7C9}"/>
          </ac:spMkLst>
        </pc:spChg>
        <pc:spChg chg="add mod ord">
          <ac:chgData name="Erick Arostegui Cunza" userId="d89b6af450cec8f7" providerId="LiveId" clId="{F58D7361-2BA2-4D1B-BE95-8CB2A6A13EE5}" dt="2022-01-18T16:17:26.435" v="192" actId="1076"/>
          <ac:spMkLst>
            <pc:docMk/>
            <pc:sldMk cId="2508209332" sldId="520"/>
            <ac:spMk id="13" creationId="{FE993033-C609-48C1-BF49-65E3D6FD13B6}"/>
          </ac:spMkLst>
        </pc:spChg>
        <pc:picChg chg="del">
          <ac:chgData name="Erick Arostegui Cunza" userId="d89b6af450cec8f7" providerId="LiveId" clId="{F58D7361-2BA2-4D1B-BE95-8CB2A6A13EE5}" dt="2022-01-18T16:14:06.258" v="157" actId="478"/>
          <ac:picMkLst>
            <pc:docMk/>
            <pc:sldMk cId="2508209332" sldId="520"/>
            <ac:picMk id="4" creationId="{AFE90221-13A7-4F3F-977D-7769B88A280A}"/>
          </ac:picMkLst>
        </pc:picChg>
        <pc:picChg chg="add mod">
          <ac:chgData name="Erick Arostegui Cunza" userId="d89b6af450cec8f7" providerId="LiveId" clId="{F58D7361-2BA2-4D1B-BE95-8CB2A6A13EE5}" dt="2022-01-18T16:17:26.435" v="192" actId="1076"/>
          <ac:picMkLst>
            <pc:docMk/>
            <pc:sldMk cId="2508209332" sldId="520"/>
            <ac:picMk id="7" creationId="{330D9597-11E6-4BD2-9C5A-F341F87583A3}"/>
          </ac:picMkLst>
        </pc:picChg>
        <pc:picChg chg="add mod">
          <ac:chgData name="Erick Arostegui Cunza" userId="d89b6af450cec8f7" providerId="LiveId" clId="{F58D7361-2BA2-4D1B-BE95-8CB2A6A13EE5}" dt="2022-01-18T16:17:26.435" v="192" actId="1076"/>
          <ac:picMkLst>
            <pc:docMk/>
            <pc:sldMk cId="2508209332" sldId="520"/>
            <ac:picMk id="15" creationId="{292613AF-2D52-438A-9B20-41A7107DFA35}"/>
          </ac:picMkLst>
        </pc:picChg>
        <pc:cxnChg chg="del">
          <ac:chgData name="Erick Arostegui Cunza" userId="d89b6af450cec8f7" providerId="LiveId" clId="{F58D7361-2BA2-4D1B-BE95-8CB2A6A13EE5}" dt="2022-01-18T16:14:05.669" v="156" actId="478"/>
          <ac:cxnSpMkLst>
            <pc:docMk/>
            <pc:sldMk cId="2508209332" sldId="520"/>
            <ac:cxnSpMk id="8" creationId="{DCAF8518-62E2-43BA-B11D-8B178BF6BB90}"/>
          </ac:cxnSpMkLst>
        </pc:cxnChg>
      </pc:sldChg>
      <pc:sldChg chg="addSp delSp modSp add mod">
        <pc:chgData name="Erick Arostegui Cunza" userId="d89b6af450cec8f7" providerId="LiveId" clId="{F58D7361-2BA2-4D1B-BE95-8CB2A6A13EE5}" dt="2022-01-18T16:18:53.952" v="200"/>
        <pc:sldMkLst>
          <pc:docMk/>
          <pc:sldMk cId="886875503" sldId="521"/>
        </pc:sldMkLst>
        <pc:spChg chg="mod">
          <ac:chgData name="Erick Arostegui Cunza" userId="d89b6af450cec8f7" providerId="LiveId" clId="{F58D7361-2BA2-4D1B-BE95-8CB2A6A13EE5}" dt="2022-01-18T16:18:53.952" v="200"/>
          <ac:spMkLst>
            <pc:docMk/>
            <pc:sldMk cId="886875503" sldId="521"/>
            <ac:spMk id="12" creationId="{140C7B81-69C1-493B-AD9E-9D11581CB7C9}"/>
          </ac:spMkLst>
        </pc:spChg>
        <pc:spChg chg="mod">
          <ac:chgData name="Erick Arostegui Cunza" userId="d89b6af450cec8f7" providerId="LiveId" clId="{F58D7361-2BA2-4D1B-BE95-8CB2A6A13EE5}" dt="2022-01-18T16:18:33.111" v="199" actId="20577"/>
          <ac:spMkLst>
            <pc:docMk/>
            <pc:sldMk cId="886875503" sldId="521"/>
            <ac:spMk id="13" creationId="{FE993033-C609-48C1-BF49-65E3D6FD13B6}"/>
          </ac:spMkLst>
        </pc:spChg>
        <pc:picChg chg="add mod">
          <ac:chgData name="Erick Arostegui Cunza" userId="d89b6af450cec8f7" providerId="LiveId" clId="{F58D7361-2BA2-4D1B-BE95-8CB2A6A13EE5}" dt="2022-01-18T16:18:27.522" v="198" actId="1076"/>
          <ac:picMkLst>
            <pc:docMk/>
            <pc:sldMk cId="886875503" sldId="521"/>
            <ac:picMk id="4" creationId="{459127C8-9D88-45F5-9E02-02BA5833557F}"/>
          </ac:picMkLst>
        </pc:picChg>
        <pc:picChg chg="del">
          <ac:chgData name="Erick Arostegui Cunza" userId="d89b6af450cec8f7" providerId="LiveId" clId="{F58D7361-2BA2-4D1B-BE95-8CB2A6A13EE5}" dt="2022-01-18T16:18:23.215" v="196" actId="478"/>
          <ac:picMkLst>
            <pc:docMk/>
            <pc:sldMk cId="886875503" sldId="521"/>
            <ac:picMk id="15" creationId="{292613AF-2D52-438A-9B20-41A7107DFA35}"/>
          </ac:picMkLst>
        </pc:picChg>
      </pc:sldChg>
      <pc:sldChg chg="addSp delSp modSp add mod">
        <pc:chgData name="Erick Arostegui Cunza" userId="d89b6af450cec8f7" providerId="LiveId" clId="{F58D7361-2BA2-4D1B-BE95-8CB2A6A13EE5}" dt="2022-01-18T16:34:42.560" v="216" actId="1076"/>
        <pc:sldMkLst>
          <pc:docMk/>
          <pc:sldMk cId="1010046534" sldId="522"/>
        </pc:sldMkLst>
        <pc:spChg chg="mod">
          <ac:chgData name="Erick Arostegui Cunza" userId="d89b6af450cec8f7" providerId="LiveId" clId="{F58D7361-2BA2-4D1B-BE95-8CB2A6A13EE5}" dt="2022-01-18T16:19:06.864" v="202"/>
          <ac:spMkLst>
            <pc:docMk/>
            <pc:sldMk cId="1010046534" sldId="522"/>
            <ac:spMk id="12" creationId="{140C7B81-69C1-493B-AD9E-9D11581CB7C9}"/>
          </ac:spMkLst>
        </pc:spChg>
        <pc:spChg chg="mod">
          <ac:chgData name="Erick Arostegui Cunza" userId="d89b6af450cec8f7" providerId="LiveId" clId="{F58D7361-2BA2-4D1B-BE95-8CB2A6A13EE5}" dt="2022-01-18T16:19:41.343" v="210" actId="20577"/>
          <ac:spMkLst>
            <pc:docMk/>
            <pc:sldMk cId="1010046534" sldId="522"/>
            <ac:spMk id="13" creationId="{FE993033-C609-48C1-BF49-65E3D6FD13B6}"/>
          </ac:spMkLst>
        </pc:spChg>
        <pc:picChg chg="del">
          <ac:chgData name="Erick Arostegui Cunza" userId="d89b6af450cec8f7" providerId="LiveId" clId="{F58D7361-2BA2-4D1B-BE95-8CB2A6A13EE5}" dt="2022-01-18T16:19:26.096" v="205" actId="478"/>
          <ac:picMkLst>
            <pc:docMk/>
            <pc:sldMk cId="1010046534" sldId="522"/>
            <ac:picMk id="4" creationId="{459127C8-9D88-45F5-9E02-02BA5833557F}"/>
          </ac:picMkLst>
        </pc:picChg>
        <pc:picChg chg="add mod">
          <ac:chgData name="Erick Arostegui Cunza" userId="d89b6af450cec8f7" providerId="LiveId" clId="{F58D7361-2BA2-4D1B-BE95-8CB2A6A13EE5}" dt="2022-01-18T16:34:42.560" v="216" actId="1076"/>
          <ac:picMkLst>
            <pc:docMk/>
            <pc:sldMk cId="1010046534" sldId="522"/>
            <ac:picMk id="5" creationId="{7263D30D-E141-4F2C-A5AD-342CEFEE5550}"/>
          </ac:picMkLst>
        </pc:picChg>
        <pc:picChg chg="mod">
          <ac:chgData name="Erick Arostegui Cunza" userId="d89b6af450cec8f7" providerId="LiveId" clId="{F58D7361-2BA2-4D1B-BE95-8CB2A6A13EE5}" dt="2022-01-18T16:19:39.012" v="208" actId="1076"/>
          <ac:picMkLst>
            <pc:docMk/>
            <pc:sldMk cId="1010046534" sldId="522"/>
            <ac:picMk id="7" creationId="{330D9597-11E6-4BD2-9C5A-F341F87583A3}"/>
          </ac:picMkLst>
        </pc:picChg>
      </pc:sldChg>
      <pc:sldChg chg="addSp delSp modSp add del mod">
        <pc:chgData name="Erick Arostegui Cunza" userId="d89b6af450cec8f7" providerId="LiveId" clId="{F58D7361-2BA2-4D1B-BE95-8CB2A6A13EE5}" dt="2022-01-18T16:34:38.101" v="215" actId="47"/>
        <pc:sldMkLst>
          <pc:docMk/>
          <pc:sldMk cId="2311583401" sldId="523"/>
        </pc:sldMkLst>
        <pc:picChg chg="add mod">
          <ac:chgData name="Erick Arostegui Cunza" userId="d89b6af450cec8f7" providerId="LiveId" clId="{F58D7361-2BA2-4D1B-BE95-8CB2A6A13EE5}" dt="2022-01-18T16:34:21.125" v="214" actId="1076"/>
          <ac:picMkLst>
            <pc:docMk/>
            <pc:sldMk cId="2311583401" sldId="523"/>
            <ac:picMk id="4" creationId="{C7086B53-A501-4CD3-83BE-B906FC117C6A}"/>
          </ac:picMkLst>
        </pc:picChg>
        <pc:picChg chg="del">
          <ac:chgData name="Erick Arostegui Cunza" userId="d89b6af450cec8f7" providerId="LiveId" clId="{F58D7361-2BA2-4D1B-BE95-8CB2A6A13EE5}" dt="2022-01-18T16:34:16.372" v="212" actId="478"/>
          <ac:picMkLst>
            <pc:docMk/>
            <pc:sldMk cId="2311583401" sldId="523"/>
            <ac:picMk id="5" creationId="{7263D30D-E141-4F2C-A5AD-342CEFEE5550}"/>
          </ac:picMkLst>
        </pc:picChg>
      </pc:sldChg>
      <pc:sldChg chg="modSp add mod">
        <pc:chgData name="Erick Arostegui Cunza" userId="d89b6af450cec8f7" providerId="LiveId" clId="{F58D7361-2BA2-4D1B-BE95-8CB2A6A13EE5}" dt="2022-01-18T16:40:12.951" v="221" actId="1076"/>
        <pc:sldMkLst>
          <pc:docMk/>
          <pc:sldMk cId="2764636227" sldId="523"/>
        </pc:sldMkLst>
        <pc:spChg chg="mod">
          <ac:chgData name="Erick Arostegui Cunza" userId="d89b6af450cec8f7" providerId="LiveId" clId="{F58D7361-2BA2-4D1B-BE95-8CB2A6A13EE5}" dt="2022-01-18T16:40:12.951" v="221" actId="1076"/>
          <ac:spMkLst>
            <pc:docMk/>
            <pc:sldMk cId="2764636227" sldId="523"/>
            <ac:spMk id="6" creationId="{DB7CA870-7AAA-4C4E-9578-9EA791AD8BD3}"/>
          </ac:spMkLst>
        </pc:spChg>
      </pc:sldChg>
      <pc:sldChg chg="delSp modSp add mod">
        <pc:chgData name="Erick Arostegui Cunza" userId="d89b6af450cec8f7" providerId="LiveId" clId="{F58D7361-2BA2-4D1B-BE95-8CB2A6A13EE5}" dt="2022-01-18T16:44:32.540" v="238" actId="20577"/>
        <pc:sldMkLst>
          <pc:docMk/>
          <pc:sldMk cId="832241092" sldId="524"/>
        </pc:sldMkLst>
        <pc:spChg chg="mod">
          <ac:chgData name="Erick Arostegui Cunza" userId="d89b6af450cec8f7" providerId="LiveId" clId="{F58D7361-2BA2-4D1B-BE95-8CB2A6A13EE5}" dt="2022-01-18T16:44:32.540" v="238" actId="20577"/>
          <ac:spMkLst>
            <pc:docMk/>
            <pc:sldMk cId="832241092" sldId="524"/>
            <ac:spMk id="6" creationId="{C747D251-8B95-432D-BA07-5D78D32796AF}"/>
          </ac:spMkLst>
        </pc:spChg>
        <pc:spChg chg="mod">
          <ac:chgData name="Erick Arostegui Cunza" userId="d89b6af450cec8f7" providerId="LiveId" clId="{F58D7361-2BA2-4D1B-BE95-8CB2A6A13EE5}" dt="2022-01-18T16:41:56.057" v="223"/>
          <ac:spMkLst>
            <pc:docMk/>
            <pc:sldMk cId="832241092" sldId="524"/>
            <ac:spMk id="9" creationId="{56C889CB-F393-4BCE-A5E8-AA9AC2D328BD}"/>
          </ac:spMkLst>
        </pc:spChg>
        <pc:spChg chg="del mod">
          <ac:chgData name="Erick Arostegui Cunza" userId="d89b6af450cec8f7" providerId="LiveId" clId="{F58D7361-2BA2-4D1B-BE95-8CB2A6A13EE5}" dt="2022-01-18T16:42:19.998" v="230"/>
          <ac:spMkLst>
            <pc:docMk/>
            <pc:sldMk cId="832241092" sldId="524"/>
            <ac:spMk id="12" creationId="{140C7B81-69C1-493B-AD9E-9D11581CB7C9}"/>
          </ac:spMkLst>
        </pc:spChg>
        <pc:picChg chg="del">
          <ac:chgData name="Erick Arostegui Cunza" userId="d89b6af450cec8f7" providerId="LiveId" clId="{F58D7361-2BA2-4D1B-BE95-8CB2A6A13EE5}" dt="2022-01-18T16:42:19.995" v="228" actId="478"/>
          <ac:picMkLst>
            <pc:docMk/>
            <pc:sldMk cId="832241092" sldId="524"/>
            <ac:picMk id="4" creationId="{AFE90221-13A7-4F3F-977D-7769B88A280A}"/>
          </ac:picMkLst>
        </pc:picChg>
        <pc:cxnChg chg="del">
          <ac:chgData name="Erick Arostegui Cunza" userId="d89b6af450cec8f7" providerId="LiveId" clId="{F58D7361-2BA2-4D1B-BE95-8CB2A6A13EE5}" dt="2022-01-18T16:42:20.932" v="231" actId="478"/>
          <ac:cxnSpMkLst>
            <pc:docMk/>
            <pc:sldMk cId="832241092" sldId="524"/>
            <ac:cxnSpMk id="8" creationId="{DCAF8518-62E2-43BA-B11D-8B178BF6BB90}"/>
          </ac:cxnSpMkLst>
        </pc:cxnChg>
      </pc:sldChg>
      <pc:sldChg chg="add del">
        <pc:chgData name="Erick Arostegui Cunza" userId="d89b6af450cec8f7" providerId="LiveId" clId="{F58D7361-2BA2-4D1B-BE95-8CB2A6A13EE5}" dt="2022-01-18T16:45:19.892" v="242"/>
        <pc:sldMkLst>
          <pc:docMk/>
          <pc:sldMk cId="1835822082" sldId="525"/>
        </pc:sldMkLst>
      </pc:sldChg>
      <pc:sldChg chg="addSp delSp modSp add mod">
        <pc:chgData name="Erick Arostegui Cunza" userId="d89b6af450cec8f7" providerId="LiveId" clId="{F58D7361-2BA2-4D1B-BE95-8CB2A6A13EE5}" dt="2022-01-18T17:02:10.793" v="297" actId="1076"/>
        <pc:sldMkLst>
          <pc:docMk/>
          <pc:sldMk cId="3238717447" sldId="525"/>
        </pc:sldMkLst>
        <pc:spChg chg="mod">
          <ac:chgData name="Erick Arostegui Cunza" userId="d89b6af450cec8f7" providerId="LiveId" clId="{F58D7361-2BA2-4D1B-BE95-8CB2A6A13EE5}" dt="2022-01-18T16:49:26.478" v="293" actId="20577"/>
          <ac:spMkLst>
            <pc:docMk/>
            <pc:sldMk cId="3238717447" sldId="525"/>
            <ac:spMk id="6" creationId="{C747D251-8B95-432D-BA07-5D78D32796AF}"/>
          </ac:spMkLst>
        </pc:spChg>
        <pc:spChg chg="mod">
          <ac:chgData name="Erick Arostegui Cunza" userId="d89b6af450cec8f7" providerId="LiveId" clId="{F58D7361-2BA2-4D1B-BE95-8CB2A6A13EE5}" dt="2022-01-18T16:45:31.044" v="244"/>
          <ac:spMkLst>
            <pc:docMk/>
            <pc:sldMk cId="3238717447" sldId="525"/>
            <ac:spMk id="9" creationId="{56C889CB-F393-4BCE-A5E8-AA9AC2D328BD}"/>
          </ac:spMkLst>
        </pc:spChg>
        <pc:spChg chg="mod">
          <ac:chgData name="Erick Arostegui Cunza" userId="d89b6af450cec8f7" providerId="LiveId" clId="{F58D7361-2BA2-4D1B-BE95-8CB2A6A13EE5}" dt="2022-01-18T16:45:44.740" v="254" actId="20577"/>
          <ac:spMkLst>
            <pc:docMk/>
            <pc:sldMk cId="3238717447" sldId="525"/>
            <ac:spMk id="12" creationId="{140C7B81-69C1-493B-AD9E-9D11581CB7C9}"/>
          </ac:spMkLst>
        </pc:spChg>
        <pc:picChg chg="del">
          <ac:chgData name="Erick Arostegui Cunza" userId="d89b6af450cec8f7" providerId="LiveId" clId="{F58D7361-2BA2-4D1B-BE95-8CB2A6A13EE5}" dt="2022-01-18T16:59:22.930" v="294" actId="478"/>
          <ac:picMkLst>
            <pc:docMk/>
            <pc:sldMk cId="3238717447" sldId="525"/>
            <ac:picMk id="4" creationId="{AFE90221-13A7-4F3F-977D-7769B88A280A}"/>
          </ac:picMkLst>
        </pc:picChg>
        <pc:picChg chg="add mod">
          <ac:chgData name="Erick Arostegui Cunza" userId="d89b6af450cec8f7" providerId="LiveId" clId="{F58D7361-2BA2-4D1B-BE95-8CB2A6A13EE5}" dt="2022-01-18T17:02:10.793" v="297" actId="1076"/>
          <ac:picMkLst>
            <pc:docMk/>
            <pc:sldMk cId="3238717447" sldId="525"/>
            <ac:picMk id="4098" creationId="{05BA6A1D-4441-46CC-B3BE-0A239FBAFA4F}"/>
          </ac:picMkLst>
        </pc:picChg>
      </pc:sldChg>
      <pc:sldChg chg="add del">
        <pc:chgData name="Erick Arostegui Cunza" userId="d89b6af450cec8f7" providerId="LiveId" clId="{F58D7361-2BA2-4D1B-BE95-8CB2A6A13EE5}" dt="2022-01-18T16:45:08.650" v="240"/>
        <pc:sldMkLst>
          <pc:docMk/>
          <pc:sldMk cId="3480441421" sldId="525"/>
        </pc:sldMkLst>
      </pc:sldChg>
      <pc:sldChg chg="modSp add mod">
        <pc:chgData name="Erick Arostegui Cunza" userId="d89b6af450cec8f7" providerId="LiveId" clId="{F58D7361-2BA2-4D1B-BE95-8CB2A6A13EE5}" dt="2022-01-18T17:07:21.410" v="300"/>
        <pc:sldMkLst>
          <pc:docMk/>
          <pc:sldMk cId="1459504128" sldId="526"/>
        </pc:sldMkLst>
        <pc:spChg chg="mod">
          <ac:chgData name="Erick Arostegui Cunza" userId="d89b6af450cec8f7" providerId="LiveId" clId="{F58D7361-2BA2-4D1B-BE95-8CB2A6A13EE5}" dt="2022-01-18T17:07:21.410" v="300"/>
          <ac:spMkLst>
            <pc:docMk/>
            <pc:sldMk cId="1459504128" sldId="526"/>
            <ac:spMk id="6" creationId="{DB7CA870-7AAA-4C4E-9578-9EA791AD8BD3}"/>
          </ac:spMkLst>
        </pc:spChg>
      </pc:sldChg>
      <pc:sldChg chg="addSp delSp modSp add mod">
        <pc:chgData name="Erick Arostegui Cunza" userId="d89b6af450cec8f7" providerId="LiveId" clId="{F58D7361-2BA2-4D1B-BE95-8CB2A6A13EE5}" dt="2022-01-18T17:15:53.196" v="353" actId="1076"/>
        <pc:sldMkLst>
          <pc:docMk/>
          <pc:sldMk cId="178848570" sldId="527"/>
        </pc:sldMkLst>
        <pc:spChg chg="mod">
          <ac:chgData name="Erick Arostegui Cunza" userId="d89b6af450cec8f7" providerId="LiveId" clId="{F58D7361-2BA2-4D1B-BE95-8CB2A6A13EE5}" dt="2022-01-18T17:15:53.196" v="353" actId="1076"/>
          <ac:spMkLst>
            <pc:docMk/>
            <pc:sldMk cId="178848570" sldId="527"/>
            <ac:spMk id="6" creationId="{C747D251-8B95-432D-BA07-5D78D32796AF}"/>
          </ac:spMkLst>
        </pc:spChg>
        <pc:spChg chg="mod">
          <ac:chgData name="Erick Arostegui Cunza" userId="d89b6af450cec8f7" providerId="LiveId" clId="{F58D7361-2BA2-4D1B-BE95-8CB2A6A13EE5}" dt="2022-01-18T17:09:10.644" v="311"/>
          <ac:spMkLst>
            <pc:docMk/>
            <pc:sldMk cId="178848570" sldId="527"/>
            <ac:spMk id="9" creationId="{56C889CB-F393-4BCE-A5E8-AA9AC2D328BD}"/>
          </ac:spMkLst>
        </pc:spChg>
        <pc:spChg chg="add del mod">
          <ac:chgData name="Erick Arostegui Cunza" userId="d89b6af450cec8f7" providerId="LiveId" clId="{F58D7361-2BA2-4D1B-BE95-8CB2A6A13EE5}" dt="2022-01-18T17:08:40.203" v="306" actId="47"/>
          <ac:spMkLst>
            <pc:docMk/>
            <pc:sldMk cId="178848570" sldId="527"/>
            <ac:spMk id="12" creationId="{140C7B81-69C1-493B-AD9E-9D11581CB7C9}"/>
          </ac:spMkLst>
        </pc:spChg>
        <pc:picChg chg="add del">
          <ac:chgData name="Erick Arostegui Cunza" userId="d89b6af450cec8f7" providerId="LiveId" clId="{F58D7361-2BA2-4D1B-BE95-8CB2A6A13EE5}" dt="2022-01-18T17:08:43.356" v="307"/>
          <ac:picMkLst>
            <pc:docMk/>
            <pc:sldMk cId="178848570" sldId="527"/>
            <ac:picMk id="3" creationId="{4405B7F4-B6B0-4CF0-904F-026F11F90EF9}"/>
          </ac:picMkLst>
        </pc:picChg>
        <pc:picChg chg="add del mod">
          <ac:chgData name="Erick Arostegui Cunza" userId="d89b6af450cec8f7" providerId="LiveId" clId="{F58D7361-2BA2-4D1B-BE95-8CB2A6A13EE5}" dt="2022-01-18T17:15:38.164" v="346" actId="478"/>
          <ac:picMkLst>
            <pc:docMk/>
            <pc:sldMk cId="178848570" sldId="527"/>
            <ac:picMk id="5" creationId="{A7325DA7-1467-4558-B55D-800BBAE969AB}"/>
          </ac:picMkLst>
        </pc:picChg>
        <pc:picChg chg="del">
          <ac:chgData name="Erick Arostegui Cunza" userId="d89b6af450cec8f7" providerId="LiveId" clId="{F58D7361-2BA2-4D1B-BE95-8CB2A6A13EE5}" dt="2022-01-18T17:12:26.883" v="324" actId="478"/>
          <ac:picMkLst>
            <pc:docMk/>
            <pc:sldMk cId="178848570" sldId="527"/>
            <ac:picMk id="4098" creationId="{05BA6A1D-4441-46CC-B3BE-0A239FBAFA4F}"/>
          </ac:picMkLst>
        </pc:picChg>
        <pc:cxnChg chg="del mod">
          <ac:chgData name="Erick Arostegui Cunza" userId="d89b6af450cec8f7" providerId="LiveId" clId="{F58D7361-2BA2-4D1B-BE95-8CB2A6A13EE5}" dt="2022-01-18T17:15:39.344" v="347" actId="478"/>
          <ac:cxnSpMkLst>
            <pc:docMk/>
            <pc:sldMk cId="178848570" sldId="527"/>
            <ac:cxnSpMk id="8" creationId="{DCAF8518-62E2-43BA-B11D-8B178BF6BB90}"/>
          </ac:cxnSpMkLst>
        </pc:cxnChg>
      </pc:sldChg>
      <pc:sldChg chg="addSp delSp modSp add mod">
        <pc:chgData name="Erick Arostegui Cunza" userId="d89b6af450cec8f7" providerId="LiveId" clId="{F58D7361-2BA2-4D1B-BE95-8CB2A6A13EE5}" dt="2022-01-18T17:17:49.128" v="367" actId="1076"/>
        <pc:sldMkLst>
          <pc:docMk/>
          <pc:sldMk cId="3740725704" sldId="528"/>
        </pc:sldMkLst>
        <pc:spChg chg="del mod">
          <ac:chgData name="Erick Arostegui Cunza" userId="d89b6af450cec8f7" providerId="LiveId" clId="{F58D7361-2BA2-4D1B-BE95-8CB2A6A13EE5}" dt="2022-01-18T17:16:09.725" v="356" actId="478"/>
          <ac:spMkLst>
            <pc:docMk/>
            <pc:sldMk cId="3740725704" sldId="528"/>
            <ac:spMk id="6" creationId="{C747D251-8B95-432D-BA07-5D78D32796AF}"/>
          </ac:spMkLst>
        </pc:spChg>
        <pc:picChg chg="mod">
          <ac:chgData name="Erick Arostegui Cunza" userId="d89b6af450cec8f7" providerId="LiveId" clId="{F58D7361-2BA2-4D1B-BE95-8CB2A6A13EE5}" dt="2022-01-18T17:17:47.424" v="366" actId="1076"/>
          <ac:picMkLst>
            <pc:docMk/>
            <pc:sldMk cId="3740725704" sldId="528"/>
            <ac:picMk id="5" creationId="{A7325DA7-1467-4558-B55D-800BBAE969AB}"/>
          </ac:picMkLst>
        </pc:picChg>
        <pc:picChg chg="add mod">
          <ac:chgData name="Erick Arostegui Cunza" userId="d89b6af450cec8f7" providerId="LiveId" clId="{F58D7361-2BA2-4D1B-BE95-8CB2A6A13EE5}" dt="2022-01-18T17:17:49.128" v="367" actId="1076"/>
          <ac:picMkLst>
            <pc:docMk/>
            <pc:sldMk cId="3740725704" sldId="528"/>
            <ac:picMk id="9218" creationId="{1C93EB55-E47A-459C-B620-8A889AB375B1}"/>
          </ac:picMkLst>
        </pc:picChg>
        <pc:cxnChg chg="del">
          <ac:chgData name="Erick Arostegui Cunza" userId="d89b6af450cec8f7" providerId="LiveId" clId="{F58D7361-2BA2-4D1B-BE95-8CB2A6A13EE5}" dt="2022-01-18T17:16:08.690" v="355" actId="478"/>
          <ac:cxnSpMkLst>
            <pc:docMk/>
            <pc:sldMk cId="3740725704" sldId="528"/>
            <ac:cxnSpMk id="8" creationId="{DCAF8518-62E2-43BA-B11D-8B178BF6BB90}"/>
          </ac:cxnSpMkLst>
        </pc:cxnChg>
      </pc:sldChg>
      <pc:sldChg chg="modSp add mod">
        <pc:chgData name="Erick Arostegui Cunza" userId="d89b6af450cec8f7" providerId="LiveId" clId="{F58D7361-2BA2-4D1B-BE95-8CB2A6A13EE5}" dt="2022-01-18T18:33:08.196" v="421" actId="20577"/>
        <pc:sldMkLst>
          <pc:docMk/>
          <pc:sldMk cId="3403857245" sldId="529"/>
        </pc:sldMkLst>
        <pc:spChg chg="mod">
          <ac:chgData name="Erick Arostegui Cunza" userId="d89b6af450cec8f7" providerId="LiveId" clId="{F58D7361-2BA2-4D1B-BE95-8CB2A6A13EE5}" dt="2022-01-18T18:33:08.196" v="421" actId="20577"/>
          <ac:spMkLst>
            <pc:docMk/>
            <pc:sldMk cId="3403857245" sldId="529"/>
            <ac:spMk id="6" creationId="{DB7CA870-7AAA-4C4E-9578-9EA791AD8BD3}"/>
          </ac:spMkLst>
        </pc:spChg>
      </pc:sldChg>
      <pc:sldChg chg="addSp delSp modSp add mod">
        <pc:chgData name="Erick Arostegui Cunza" userId="d89b6af450cec8f7" providerId="LiveId" clId="{F58D7361-2BA2-4D1B-BE95-8CB2A6A13EE5}" dt="2022-01-18T18:42:21.472" v="535" actId="20577"/>
        <pc:sldMkLst>
          <pc:docMk/>
          <pc:sldMk cId="3617637228" sldId="530"/>
        </pc:sldMkLst>
        <pc:spChg chg="mod">
          <ac:chgData name="Erick Arostegui Cunza" userId="d89b6af450cec8f7" providerId="LiveId" clId="{F58D7361-2BA2-4D1B-BE95-8CB2A6A13EE5}" dt="2022-01-18T18:39:39.091" v="490" actId="1076"/>
          <ac:spMkLst>
            <pc:docMk/>
            <pc:sldMk cId="3617637228" sldId="530"/>
            <ac:spMk id="6" creationId="{C747D251-8B95-432D-BA07-5D78D32796AF}"/>
          </ac:spMkLst>
        </pc:spChg>
        <pc:spChg chg="mod">
          <ac:chgData name="Erick Arostegui Cunza" userId="d89b6af450cec8f7" providerId="LiveId" clId="{F58D7361-2BA2-4D1B-BE95-8CB2A6A13EE5}" dt="2022-01-18T18:33:49.001" v="433" actId="20577"/>
          <ac:spMkLst>
            <pc:docMk/>
            <pc:sldMk cId="3617637228" sldId="530"/>
            <ac:spMk id="9" creationId="{56C889CB-F393-4BCE-A5E8-AA9AC2D328BD}"/>
          </ac:spMkLst>
        </pc:spChg>
        <pc:spChg chg="add mod">
          <ac:chgData name="Erick Arostegui Cunza" userId="d89b6af450cec8f7" providerId="LiveId" clId="{F58D7361-2BA2-4D1B-BE95-8CB2A6A13EE5}" dt="2022-01-18T18:42:21.472" v="535" actId="20577"/>
          <ac:spMkLst>
            <pc:docMk/>
            <pc:sldMk cId="3617637228" sldId="530"/>
            <ac:spMk id="11" creationId="{B16C618D-5941-4D99-B6E7-1817AE04B230}"/>
          </ac:spMkLst>
        </pc:spChg>
        <pc:spChg chg="del mod">
          <ac:chgData name="Erick Arostegui Cunza" userId="d89b6af450cec8f7" providerId="LiveId" clId="{F58D7361-2BA2-4D1B-BE95-8CB2A6A13EE5}" dt="2022-01-18T18:39:13.290" v="484"/>
          <ac:spMkLst>
            <pc:docMk/>
            <pc:sldMk cId="3617637228" sldId="530"/>
            <ac:spMk id="12" creationId="{140C7B81-69C1-493B-AD9E-9D11581CB7C9}"/>
          </ac:spMkLst>
        </pc:spChg>
        <pc:picChg chg="add mod">
          <ac:chgData name="Erick Arostegui Cunza" userId="d89b6af450cec8f7" providerId="LiveId" clId="{F58D7361-2BA2-4D1B-BE95-8CB2A6A13EE5}" dt="2022-01-18T18:39:59.205" v="496" actId="1076"/>
          <ac:picMkLst>
            <pc:docMk/>
            <pc:sldMk cId="3617637228" sldId="530"/>
            <ac:picMk id="1026" creationId="{CC1E6892-031A-4A5C-8627-22D7E280B72B}"/>
          </ac:picMkLst>
        </pc:picChg>
        <pc:picChg chg="del">
          <ac:chgData name="Erick Arostegui Cunza" userId="d89b6af450cec8f7" providerId="LiveId" clId="{F58D7361-2BA2-4D1B-BE95-8CB2A6A13EE5}" dt="2022-01-18T18:33:52.831" v="434" actId="478"/>
          <ac:picMkLst>
            <pc:docMk/>
            <pc:sldMk cId="3617637228" sldId="530"/>
            <ac:picMk id="4098" creationId="{05BA6A1D-4441-46CC-B3BE-0A239FBAFA4F}"/>
          </ac:picMkLst>
        </pc:picChg>
        <pc:cxnChg chg="del">
          <ac:chgData name="Erick Arostegui Cunza" userId="d89b6af450cec8f7" providerId="LiveId" clId="{F58D7361-2BA2-4D1B-BE95-8CB2A6A13EE5}" dt="2022-01-18T18:33:54.170" v="435" actId="478"/>
          <ac:cxnSpMkLst>
            <pc:docMk/>
            <pc:sldMk cId="3617637228" sldId="530"/>
            <ac:cxnSpMk id="8" creationId="{DCAF8518-62E2-43BA-B11D-8B178BF6BB90}"/>
          </ac:cxnSpMkLst>
        </pc:cxnChg>
        <pc:cxnChg chg="add mod">
          <ac:chgData name="Erick Arostegui Cunza" userId="d89b6af450cec8f7" providerId="LiveId" clId="{F58D7361-2BA2-4D1B-BE95-8CB2A6A13EE5}" dt="2022-01-18T18:39:19.138" v="485"/>
          <ac:cxnSpMkLst>
            <pc:docMk/>
            <pc:sldMk cId="3617637228" sldId="530"/>
            <ac:cxnSpMk id="10" creationId="{FC5F8690-DD16-48ED-B70E-62E3A38DBC48}"/>
          </ac:cxnSpMkLst>
        </pc:cxnChg>
      </pc:sldChg>
      <pc:sldChg chg="addSp delSp modSp add mod">
        <pc:chgData name="Erick Arostegui Cunza" userId="d89b6af450cec8f7" providerId="LiveId" clId="{F58D7361-2BA2-4D1B-BE95-8CB2A6A13EE5}" dt="2022-01-18T18:45:31.345" v="611" actId="1582"/>
        <pc:sldMkLst>
          <pc:docMk/>
          <pc:sldMk cId="2921591065" sldId="531"/>
        </pc:sldMkLst>
        <pc:spChg chg="add mod">
          <ac:chgData name="Erick Arostegui Cunza" userId="d89b6af450cec8f7" providerId="LiveId" clId="{F58D7361-2BA2-4D1B-BE95-8CB2A6A13EE5}" dt="2022-01-18T18:45:31.345" v="611" actId="1582"/>
          <ac:spMkLst>
            <pc:docMk/>
            <pc:sldMk cId="2921591065" sldId="531"/>
            <ac:spMk id="5" creationId="{43240D10-FD99-4D03-A46F-FDDEB963089F}"/>
          </ac:spMkLst>
        </pc:spChg>
        <pc:spChg chg="mod">
          <ac:chgData name="Erick Arostegui Cunza" userId="d89b6af450cec8f7" providerId="LiveId" clId="{F58D7361-2BA2-4D1B-BE95-8CB2A6A13EE5}" dt="2022-01-18T18:44:20.893" v="601" actId="1076"/>
          <ac:spMkLst>
            <pc:docMk/>
            <pc:sldMk cId="2921591065" sldId="531"/>
            <ac:spMk id="6" creationId="{C747D251-8B95-432D-BA07-5D78D32796AF}"/>
          </ac:spMkLst>
        </pc:spChg>
        <pc:spChg chg="add mod">
          <ac:chgData name="Erick Arostegui Cunza" userId="d89b6af450cec8f7" providerId="LiveId" clId="{F58D7361-2BA2-4D1B-BE95-8CB2A6A13EE5}" dt="2022-01-18T18:42:26.375" v="539" actId="20577"/>
          <ac:spMkLst>
            <pc:docMk/>
            <pc:sldMk cId="2921591065" sldId="531"/>
            <ac:spMk id="8" creationId="{3B841956-4D4F-4984-A273-83297C9F8747}"/>
          </ac:spMkLst>
        </pc:spChg>
        <pc:picChg chg="add mod">
          <ac:chgData name="Erick Arostegui Cunza" userId="d89b6af450cec8f7" providerId="LiveId" clId="{F58D7361-2BA2-4D1B-BE95-8CB2A6A13EE5}" dt="2022-01-18T18:44:58.634" v="606" actId="1076"/>
          <ac:picMkLst>
            <pc:docMk/>
            <pc:sldMk cId="2921591065" sldId="531"/>
            <ac:picMk id="4" creationId="{FA908A73-3A85-4C5B-B8B5-5C94FA64692D}"/>
          </ac:picMkLst>
        </pc:picChg>
        <pc:picChg chg="del">
          <ac:chgData name="Erick Arostegui Cunza" userId="d89b6af450cec8f7" providerId="LiveId" clId="{F58D7361-2BA2-4D1B-BE95-8CB2A6A13EE5}" dt="2022-01-18T18:44:43.525" v="602" actId="478"/>
          <ac:picMkLst>
            <pc:docMk/>
            <pc:sldMk cId="2921591065" sldId="531"/>
            <ac:picMk id="1026" creationId="{CC1E6892-031A-4A5C-8627-22D7E280B72B}"/>
          </ac:picMkLst>
        </pc:picChg>
      </pc:sldChg>
      <pc:sldChg chg="addSp delSp modSp add mod">
        <pc:chgData name="Erick Arostegui Cunza" userId="d89b6af450cec8f7" providerId="LiveId" clId="{F58D7361-2BA2-4D1B-BE95-8CB2A6A13EE5}" dt="2022-01-18T18:59:07.435" v="675" actId="1076"/>
        <pc:sldMkLst>
          <pc:docMk/>
          <pc:sldMk cId="3665711858" sldId="532"/>
        </pc:sldMkLst>
        <pc:spChg chg="add del">
          <ac:chgData name="Erick Arostegui Cunza" userId="d89b6af450cec8f7" providerId="LiveId" clId="{F58D7361-2BA2-4D1B-BE95-8CB2A6A13EE5}" dt="2022-01-18T18:55:17.208" v="633"/>
          <ac:spMkLst>
            <pc:docMk/>
            <pc:sldMk cId="3665711858" sldId="532"/>
            <ac:spMk id="3" creationId="{5400F418-013F-4F7C-8610-497D1ACF3D5D}"/>
          </ac:spMkLst>
        </pc:spChg>
        <pc:spChg chg="mod">
          <ac:chgData name="Erick Arostegui Cunza" userId="d89b6af450cec8f7" providerId="LiveId" clId="{F58D7361-2BA2-4D1B-BE95-8CB2A6A13EE5}" dt="2022-01-18T18:56:32.864" v="651" actId="20577"/>
          <ac:spMkLst>
            <pc:docMk/>
            <pc:sldMk cId="3665711858" sldId="532"/>
            <ac:spMk id="6" creationId="{DB7CA870-7AAA-4C4E-9578-9EA791AD8BD3}"/>
          </ac:spMkLst>
        </pc:spChg>
        <pc:picChg chg="mod">
          <ac:chgData name="Erick Arostegui Cunza" userId="d89b6af450cec8f7" providerId="LiveId" clId="{F58D7361-2BA2-4D1B-BE95-8CB2A6A13EE5}" dt="2022-01-18T18:59:07.435" v="675" actId="1076"/>
          <ac:picMkLst>
            <pc:docMk/>
            <pc:sldMk cId="3665711858" sldId="532"/>
            <ac:picMk id="7" creationId="{546B1789-5C00-498B-B871-21E534ADAAAB}"/>
          </ac:picMkLst>
        </pc:picChg>
        <pc:picChg chg="add mod">
          <ac:chgData name="Erick Arostegui Cunza" userId="d89b6af450cec8f7" providerId="LiveId" clId="{F58D7361-2BA2-4D1B-BE95-8CB2A6A13EE5}" dt="2022-01-18T18:59:07.435" v="675" actId="1076"/>
          <ac:picMkLst>
            <pc:docMk/>
            <pc:sldMk cId="3665711858" sldId="532"/>
            <ac:picMk id="8" creationId="{D2750CAC-678D-4425-8055-83386135AF30}"/>
          </ac:picMkLst>
        </pc:picChg>
      </pc:sldChg>
      <pc:sldChg chg="addSp delSp modSp add mod">
        <pc:chgData name="Erick Arostegui Cunza" userId="d89b6af450cec8f7" providerId="LiveId" clId="{F58D7361-2BA2-4D1B-BE95-8CB2A6A13EE5}" dt="2022-01-18T18:59:30.365" v="678" actId="20577"/>
        <pc:sldMkLst>
          <pc:docMk/>
          <pc:sldMk cId="161534318" sldId="533"/>
        </pc:sldMkLst>
        <pc:spChg chg="mod">
          <ac:chgData name="Erick Arostegui Cunza" userId="d89b6af450cec8f7" providerId="LiveId" clId="{F58D7361-2BA2-4D1B-BE95-8CB2A6A13EE5}" dt="2022-01-18T18:59:30.365" v="678" actId="20577"/>
          <ac:spMkLst>
            <pc:docMk/>
            <pc:sldMk cId="161534318" sldId="533"/>
            <ac:spMk id="6" creationId="{DB7CA870-7AAA-4C4E-9578-9EA791AD8BD3}"/>
          </ac:spMkLst>
        </pc:spChg>
        <pc:picChg chg="add mod">
          <ac:chgData name="Erick Arostegui Cunza" userId="d89b6af450cec8f7" providerId="LiveId" clId="{F58D7361-2BA2-4D1B-BE95-8CB2A6A13EE5}" dt="2022-01-18T18:58:43.881" v="670" actId="1076"/>
          <ac:picMkLst>
            <pc:docMk/>
            <pc:sldMk cId="161534318" sldId="533"/>
            <ac:picMk id="4" creationId="{5FCBE583-D1E7-492B-AA0F-FF51B7C55E0D}"/>
          </ac:picMkLst>
        </pc:picChg>
        <pc:picChg chg="mod ord">
          <ac:chgData name="Erick Arostegui Cunza" userId="d89b6af450cec8f7" providerId="LiveId" clId="{F58D7361-2BA2-4D1B-BE95-8CB2A6A13EE5}" dt="2022-01-18T18:58:55.874" v="674" actId="1076"/>
          <ac:picMkLst>
            <pc:docMk/>
            <pc:sldMk cId="161534318" sldId="533"/>
            <ac:picMk id="7" creationId="{546B1789-5C00-498B-B871-21E534ADAAAB}"/>
          </ac:picMkLst>
        </pc:picChg>
        <pc:picChg chg="del">
          <ac:chgData name="Erick Arostegui Cunza" userId="d89b6af450cec8f7" providerId="LiveId" clId="{F58D7361-2BA2-4D1B-BE95-8CB2A6A13EE5}" dt="2022-01-18T18:58:03.452" v="658" actId="478"/>
          <ac:picMkLst>
            <pc:docMk/>
            <pc:sldMk cId="161534318" sldId="533"/>
            <ac:picMk id="8" creationId="{D2750CAC-678D-4425-8055-83386135AF30}"/>
          </ac:picMkLst>
        </pc:picChg>
      </pc:sldChg>
    </pc:docChg>
  </pc:docChgLst>
  <pc:docChgLst>
    <pc:chgData name="Erick Arostegui Cunza" userId="d89b6af450cec8f7" providerId="LiveId" clId="{400C8039-1FC1-419C-989B-5224B9B2B737}"/>
    <pc:docChg chg="undo custSel addSld delSld modSld sldOrd">
      <pc:chgData name="Erick Arostegui Cunza" userId="d89b6af450cec8f7" providerId="LiveId" clId="{400C8039-1FC1-419C-989B-5224B9B2B737}" dt="2021-12-16T23:32:26.989" v="202"/>
      <pc:docMkLst>
        <pc:docMk/>
      </pc:docMkLst>
      <pc:sldChg chg="del">
        <pc:chgData name="Erick Arostegui Cunza" userId="d89b6af450cec8f7" providerId="LiveId" clId="{400C8039-1FC1-419C-989B-5224B9B2B737}" dt="2021-12-16T22:37:19.342" v="118" actId="47"/>
        <pc:sldMkLst>
          <pc:docMk/>
          <pc:sldMk cId="0" sldId="258"/>
        </pc:sldMkLst>
      </pc:sldChg>
      <pc:sldChg chg="addSp delSp modSp mod">
        <pc:chgData name="Erick Arostegui Cunza" userId="d89b6af450cec8f7" providerId="LiveId" clId="{400C8039-1FC1-419C-989B-5224B9B2B737}" dt="2021-12-16T22:33:47.774" v="96" actId="20577"/>
        <pc:sldMkLst>
          <pc:docMk/>
          <pc:sldMk cId="1895096602" sldId="349"/>
        </pc:sldMkLst>
        <pc:spChg chg="mod">
          <ac:chgData name="Erick Arostegui Cunza" userId="d89b6af450cec8f7" providerId="LiveId" clId="{400C8039-1FC1-419C-989B-5224B9B2B737}" dt="2021-12-16T22:31:33.438" v="70" actId="20577"/>
          <ac:spMkLst>
            <pc:docMk/>
            <pc:sldMk cId="1895096602" sldId="349"/>
            <ac:spMk id="12" creationId="{991541BA-D05B-4F80-8215-5DDE38F875A9}"/>
          </ac:spMkLst>
        </pc:spChg>
        <pc:spChg chg="mod">
          <ac:chgData name="Erick Arostegui Cunza" userId="d89b6af450cec8f7" providerId="LiveId" clId="{400C8039-1FC1-419C-989B-5224B9B2B737}" dt="2021-12-16T22:32:14.377" v="74"/>
          <ac:spMkLst>
            <pc:docMk/>
            <pc:sldMk cId="1895096602" sldId="349"/>
            <ac:spMk id="22" creationId="{FC8AFD3B-A832-4DD1-BD7A-240482D6091C}"/>
          </ac:spMkLst>
        </pc:spChg>
        <pc:spChg chg="mod">
          <ac:chgData name="Erick Arostegui Cunza" userId="d89b6af450cec8f7" providerId="LiveId" clId="{400C8039-1FC1-419C-989B-5224B9B2B737}" dt="2021-12-16T22:33:39.873" v="90" actId="20577"/>
          <ac:spMkLst>
            <pc:docMk/>
            <pc:sldMk cId="1895096602" sldId="349"/>
            <ac:spMk id="37" creationId="{4AA46945-4875-482C-A435-BA7E2A709313}"/>
          </ac:spMkLst>
        </pc:spChg>
        <pc:spChg chg="mod">
          <ac:chgData name="Erick Arostegui Cunza" userId="d89b6af450cec8f7" providerId="LiveId" clId="{400C8039-1FC1-419C-989B-5224B9B2B737}" dt="2021-12-16T22:32:46.539" v="78"/>
          <ac:spMkLst>
            <pc:docMk/>
            <pc:sldMk cId="1895096602" sldId="349"/>
            <ac:spMk id="38" creationId="{4EED5685-C55F-40EA-B9E4-7B859268427E}"/>
          </ac:spMkLst>
        </pc:spChg>
        <pc:spChg chg="mod">
          <ac:chgData name="Erick Arostegui Cunza" userId="d89b6af450cec8f7" providerId="LiveId" clId="{400C8039-1FC1-419C-989B-5224B9B2B737}" dt="2021-12-16T22:33:42.177" v="92" actId="20577"/>
          <ac:spMkLst>
            <pc:docMk/>
            <pc:sldMk cId="1895096602" sldId="349"/>
            <ac:spMk id="41" creationId="{14333463-76DE-404D-A44E-E187298B7DEA}"/>
          </ac:spMkLst>
        </pc:spChg>
        <pc:spChg chg="mod">
          <ac:chgData name="Erick Arostegui Cunza" userId="d89b6af450cec8f7" providerId="LiveId" clId="{400C8039-1FC1-419C-989B-5224B9B2B737}" dt="2021-12-16T22:33:09.974" v="86"/>
          <ac:spMkLst>
            <pc:docMk/>
            <pc:sldMk cId="1895096602" sldId="349"/>
            <ac:spMk id="42" creationId="{FF3A2472-4846-4F7E-AF5E-706D07987381}"/>
          </ac:spMkLst>
        </pc:spChg>
        <pc:spChg chg="mod">
          <ac:chgData name="Erick Arostegui Cunza" userId="d89b6af450cec8f7" providerId="LiveId" clId="{400C8039-1FC1-419C-989B-5224B9B2B737}" dt="2021-12-16T22:33:44.529" v="94" actId="20577"/>
          <ac:spMkLst>
            <pc:docMk/>
            <pc:sldMk cId="1895096602" sldId="349"/>
            <ac:spMk id="45" creationId="{9684942B-9210-4112-8EC1-121A4C4F180F}"/>
          </ac:spMkLst>
        </pc:spChg>
        <pc:spChg chg="mod">
          <ac:chgData name="Erick Arostegui Cunza" userId="d89b6af450cec8f7" providerId="LiveId" clId="{400C8039-1FC1-419C-989B-5224B9B2B737}" dt="2021-12-16T22:33:09.974" v="86"/>
          <ac:spMkLst>
            <pc:docMk/>
            <pc:sldMk cId="1895096602" sldId="349"/>
            <ac:spMk id="46" creationId="{3BE1F5DE-BC3A-4E1B-9807-42E2BB594DA7}"/>
          </ac:spMkLst>
        </pc:spChg>
        <pc:spChg chg="mod">
          <ac:chgData name="Erick Arostegui Cunza" userId="d89b6af450cec8f7" providerId="LiveId" clId="{400C8039-1FC1-419C-989B-5224B9B2B737}" dt="2021-12-16T22:33:47.774" v="96" actId="20577"/>
          <ac:spMkLst>
            <pc:docMk/>
            <pc:sldMk cId="1895096602" sldId="349"/>
            <ac:spMk id="49" creationId="{481F5DAD-129E-4A7E-BCA3-3AE63F01107A}"/>
          </ac:spMkLst>
        </pc:spChg>
        <pc:spChg chg="mod">
          <ac:chgData name="Erick Arostegui Cunza" userId="d89b6af450cec8f7" providerId="LiveId" clId="{400C8039-1FC1-419C-989B-5224B9B2B737}" dt="2021-12-16T22:33:09.974" v="86"/>
          <ac:spMkLst>
            <pc:docMk/>
            <pc:sldMk cId="1895096602" sldId="349"/>
            <ac:spMk id="50" creationId="{46742F41-FCCC-48DD-AE76-57088453D6AD}"/>
          </ac:spMkLst>
        </pc:spChg>
        <pc:grpChg chg="mod">
          <ac:chgData name="Erick Arostegui Cunza" userId="d89b6af450cec8f7" providerId="LiveId" clId="{400C8039-1FC1-419C-989B-5224B9B2B737}" dt="2021-12-16T22:33:32.909" v="88" actId="1076"/>
          <ac:grpSpMkLst>
            <pc:docMk/>
            <pc:sldMk cId="1895096602" sldId="349"/>
            <ac:grpSpMk id="17" creationId="{00BE43EC-3482-41B9-A3C8-45100146F2D1}"/>
          </ac:grpSpMkLst>
        </pc:grpChg>
        <pc:grpChg chg="del mod">
          <ac:chgData name="Erick Arostegui Cunza" userId="d89b6af450cec8f7" providerId="LiveId" clId="{400C8039-1FC1-419C-989B-5224B9B2B737}" dt="2021-12-16T22:33:04.515" v="84" actId="21"/>
          <ac:grpSpMkLst>
            <pc:docMk/>
            <pc:sldMk cId="1895096602" sldId="349"/>
            <ac:grpSpMk id="24" creationId="{D958C5E5-1F73-42D8-A820-E94BB669F023}"/>
          </ac:grpSpMkLst>
        </pc:grpChg>
        <pc:grpChg chg="del mod">
          <ac:chgData name="Erick Arostegui Cunza" userId="d89b6af450cec8f7" providerId="LiveId" clId="{400C8039-1FC1-419C-989B-5224B9B2B737}" dt="2021-12-16T22:33:04.515" v="84" actId="21"/>
          <ac:grpSpMkLst>
            <pc:docMk/>
            <pc:sldMk cId="1895096602" sldId="349"/>
            <ac:grpSpMk id="28" creationId="{666BAB04-2CFC-4CEF-ADDE-7117C479C01F}"/>
          </ac:grpSpMkLst>
        </pc:grpChg>
        <pc:grpChg chg="del mod">
          <ac:chgData name="Erick Arostegui Cunza" userId="d89b6af450cec8f7" providerId="LiveId" clId="{400C8039-1FC1-419C-989B-5224B9B2B737}" dt="2021-12-16T22:33:04.515" v="84" actId="21"/>
          <ac:grpSpMkLst>
            <pc:docMk/>
            <pc:sldMk cId="1895096602" sldId="349"/>
            <ac:grpSpMk id="32" creationId="{90ADD5CE-49E9-485D-B296-ECC44E3E7C85}"/>
          </ac:grpSpMkLst>
        </pc:grpChg>
        <pc:grpChg chg="add mod">
          <ac:chgData name="Erick Arostegui Cunza" userId="d89b6af450cec8f7" providerId="LiveId" clId="{400C8039-1FC1-419C-989B-5224B9B2B737}" dt="2021-12-16T22:33:09.409" v="85" actId="1076"/>
          <ac:grpSpMkLst>
            <pc:docMk/>
            <pc:sldMk cId="1895096602" sldId="349"/>
            <ac:grpSpMk id="36" creationId="{167FF9C4-215A-451D-8ACA-61ED5E5274D7}"/>
          </ac:grpSpMkLst>
        </pc:grpChg>
        <pc:grpChg chg="add mod">
          <ac:chgData name="Erick Arostegui Cunza" userId="d89b6af450cec8f7" providerId="LiveId" clId="{400C8039-1FC1-419C-989B-5224B9B2B737}" dt="2021-12-16T22:33:13.035" v="87" actId="1076"/>
          <ac:grpSpMkLst>
            <pc:docMk/>
            <pc:sldMk cId="1895096602" sldId="349"/>
            <ac:grpSpMk id="40" creationId="{B69C1570-D3A9-4BDF-8F08-58AE2BFAD3B7}"/>
          </ac:grpSpMkLst>
        </pc:grpChg>
        <pc:grpChg chg="add mod">
          <ac:chgData name="Erick Arostegui Cunza" userId="d89b6af450cec8f7" providerId="LiveId" clId="{400C8039-1FC1-419C-989B-5224B9B2B737}" dt="2021-12-16T22:33:13.035" v="87" actId="1076"/>
          <ac:grpSpMkLst>
            <pc:docMk/>
            <pc:sldMk cId="1895096602" sldId="349"/>
            <ac:grpSpMk id="44" creationId="{BEDF968B-996E-46BD-9C3A-92C10B22BA31}"/>
          </ac:grpSpMkLst>
        </pc:grpChg>
        <pc:grpChg chg="add mod">
          <ac:chgData name="Erick Arostegui Cunza" userId="d89b6af450cec8f7" providerId="LiveId" clId="{400C8039-1FC1-419C-989B-5224B9B2B737}" dt="2021-12-16T22:33:13.035" v="87" actId="1076"/>
          <ac:grpSpMkLst>
            <pc:docMk/>
            <pc:sldMk cId="1895096602" sldId="349"/>
            <ac:grpSpMk id="48" creationId="{D5B90104-3D45-44EF-873F-753FAF61A40D}"/>
          </ac:grpSpMkLst>
        </pc:grpChg>
        <pc:cxnChg chg="mod">
          <ac:chgData name="Erick Arostegui Cunza" userId="d89b6af450cec8f7" providerId="LiveId" clId="{400C8039-1FC1-419C-989B-5224B9B2B737}" dt="2021-12-16T22:32:36.311" v="77" actId="571"/>
          <ac:cxnSpMkLst>
            <pc:docMk/>
            <pc:sldMk cId="1895096602" sldId="349"/>
            <ac:cxnSpMk id="39" creationId="{45D50A2E-23D3-424E-B6BE-D5AFB8DCBF57}"/>
          </ac:cxnSpMkLst>
        </pc:cxnChg>
        <pc:cxnChg chg="mod">
          <ac:chgData name="Erick Arostegui Cunza" userId="d89b6af450cec8f7" providerId="LiveId" clId="{400C8039-1FC1-419C-989B-5224B9B2B737}" dt="2021-12-16T22:33:09.974" v="86"/>
          <ac:cxnSpMkLst>
            <pc:docMk/>
            <pc:sldMk cId="1895096602" sldId="349"/>
            <ac:cxnSpMk id="43" creationId="{2D649B7C-38D0-4065-AC06-FAFA0F61CD4F}"/>
          </ac:cxnSpMkLst>
        </pc:cxnChg>
        <pc:cxnChg chg="mod">
          <ac:chgData name="Erick Arostegui Cunza" userId="d89b6af450cec8f7" providerId="LiveId" clId="{400C8039-1FC1-419C-989B-5224B9B2B737}" dt="2021-12-16T22:33:09.974" v="86"/>
          <ac:cxnSpMkLst>
            <pc:docMk/>
            <pc:sldMk cId="1895096602" sldId="349"/>
            <ac:cxnSpMk id="47" creationId="{035914D3-2EC6-448D-B307-B5518175FA9D}"/>
          </ac:cxnSpMkLst>
        </pc:cxnChg>
        <pc:cxnChg chg="mod">
          <ac:chgData name="Erick Arostegui Cunza" userId="d89b6af450cec8f7" providerId="LiveId" clId="{400C8039-1FC1-419C-989B-5224B9B2B737}" dt="2021-12-16T22:33:09.974" v="86"/>
          <ac:cxnSpMkLst>
            <pc:docMk/>
            <pc:sldMk cId="1895096602" sldId="349"/>
            <ac:cxnSpMk id="51" creationId="{5B4B0E49-888D-4F04-8FA8-B5F03C15FFFC}"/>
          </ac:cxnSpMkLst>
        </pc:cxnChg>
      </pc:sldChg>
      <pc:sldChg chg="modSp mod">
        <pc:chgData name="Erick Arostegui Cunza" userId="d89b6af450cec8f7" providerId="LiveId" clId="{400C8039-1FC1-419C-989B-5224B9B2B737}" dt="2021-12-16T22:31:40.539" v="71"/>
        <pc:sldMkLst>
          <pc:docMk/>
          <pc:sldMk cId="208890268" sldId="354"/>
        </pc:sldMkLst>
        <pc:spChg chg="mod">
          <ac:chgData name="Erick Arostegui Cunza" userId="d89b6af450cec8f7" providerId="LiveId" clId="{400C8039-1FC1-419C-989B-5224B9B2B737}" dt="2021-12-16T22:31:40.539" v="71"/>
          <ac:spMkLst>
            <pc:docMk/>
            <pc:sldMk cId="208890268" sldId="354"/>
            <ac:spMk id="6" creationId="{DB7CA870-7AAA-4C4E-9578-9EA791AD8BD3}"/>
          </ac:spMkLst>
        </pc:spChg>
      </pc:sldChg>
      <pc:sldChg chg="del">
        <pc:chgData name="Erick Arostegui Cunza" userId="d89b6af450cec8f7" providerId="LiveId" clId="{400C8039-1FC1-419C-989B-5224B9B2B737}" dt="2021-12-16T22:37:21.214" v="120" actId="47"/>
        <pc:sldMkLst>
          <pc:docMk/>
          <pc:sldMk cId="3736085765" sldId="375"/>
        </pc:sldMkLst>
      </pc:sldChg>
      <pc:sldChg chg="modSp mod">
        <pc:chgData name="Erick Arostegui Cunza" userId="d89b6af450cec8f7" providerId="LiveId" clId="{400C8039-1FC1-419C-989B-5224B9B2B737}" dt="2021-12-16T22:31:51.070" v="72"/>
        <pc:sldMkLst>
          <pc:docMk/>
          <pc:sldMk cId="3442896370" sldId="384"/>
        </pc:sldMkLst>
        <pc:spChg chg="mod">
          <ac:chgData name="Erick Arostegui Cunza" userId="d89b6af450cec8f7" providerId="LiveId" clId="{400C8039-1FC1-419C-989B-5224B9B2B737}" dt="2021-12-16T22:31:51.070" v="72"/>
          <ac:spMkLst>
            <pc:docMk/>
            <pc:sldMk cId="3442896370" sldId="384"/>
            <ac:spMk id="9" creationId="{56C889CB-F393-4BCE-A5E8-AA9AC2D328BD}"/>
          </ac:spMkLst>
        </pc:spChg>
        <pc:spChg chg="mod">
          <ac:chgData name="Erick Arostegui Cunza" userId="d89b6af450cec8f7" providerId="LiveId" clId="{400C8039-1FC1-419C-989B-5224B9B2B737}" dt="2021-12-16T22:23:14.784" v="1"/>
          <ac:spMkLst>
            <pc:docMk/>
            <pc:sldMk cId="3442896370" sldId="384"/>
            <ac:spMk id="19" creationId="{F4C68E02-4375-46AC-9C98-708C66F1326B}"/>
          </ac:spMkLst>
        </pc:spChg>
      </pc:sldChg>
      <pc:sldChg chg="del">
        <pc:chgData name="Erick Arostegui Cunza" userId="d89b6af450cec8f7" providerId="LiveId" clId="{400C8039-1FC1-419C-989B-5224B9B2B737}" dt="2021-12-16T22:37:19.540" v="119" actId="47"/>
        <pc:sldMkLst>
          <pc:docMk/>
          <pc:sldMk cId="713836382" sldId="385"/>
        </pc:sldMkLst>
      </pc:sldChg>
      <pc:sldChg chg="addSp delSp modSp mod">
        <pc:chgData name="Erick Arostegui Cunza" userId="d89b6af450cec8f7" providerId="LiveId" clId="{400C8039-1FC1-419C-989B-5224B9B2B737}" dt="2021-12-16T22:43:42.931" v="193" actId="1076"/>
        <pc:sldMkLst>
          <pc:docMk/>
          <pc:sldMk cId="2502573926" sldId="386"/>
        </pc:sldMkLst>
        <pc:spChg chg="mod">
          <ac:chgData name="Erick Arostegui Cunza" userId="d89b6af450cec8f7" providerId="LiveId" clId="{400C8039-1FC1-419C-989B-5224B9B2B737}" dt="2021-12-16T22:43:42.931" v="193" actId="1076"/>
          <ac:spMkLst>
            <pc:docMk/>
            <pc:sldMk cId="2502573926" sldId="386"/>
            <ac:spMk id="6" creationId="{DB7CA870-7AAA-4C4E-9578-9EA791AD8BD3}"/>
          </ac:spMkLst>
        </pc:spChg>
        <pc:picChg chg="del">
          <ac:chgData name="Erick Arostegui Cunza" userId="d89b6af450cec8f7" providerId="LiveId" clId="{400C8039-1FC1-419C-989B-5224B9B2B737}" dt="2021-12-16T22:43:16.551" v="190" actId="478"/>
          <ac:picMkLst>
            <pc:docMk/>
            <pc:sldMk cId="2502573926" sldId="386"/>
            <ac:picMk id="4" creationId="{2ADD2252-1788-423E-97B9-7A68F8D585C1}"/>
          </ac:picMkLst>
        </pc:picChg>
        <pc:picChg chg="add mod">
          <ac:chgData name="Erick Arostegui Cunza" userId="d89b6af450cec8f7" providerId="LiveId" clId="{400C8039-1FC1-419C-989B-5224B9B2B737}" dt="2021-12-16T22:43:42.931" v="193" actId="1076"/>
          <ac:picMkLst>
            <pc:docMk/>
            <pc:sldMk cId="2502573926" sldId="386"/>
            <ac:picMk id="7" creationId="{9EDA1CB7-57A7-45C7-BF9C-57B1706ECB8B}"/>
          </ac:picMkLst>
        </pc:picChg>
      </pc:sldChg>
      <pc:sldChg chg="del">
        <pc:chgData name="Erick Arostegui Cunza" userId="d89b6af450cec8f7" providerId="LiveId" clId="{400C8039-1FC1-419C-989B-5224B9B2B737}" dt="2021-12-16T22:37:21.785" v="121" actId="47"/>
        <pc:sldMkLst>
          <pc:docMk/>
          <pc:sldMk cId="3948783158" sldId="387"/>
        </pc:sldMkLst>
      </pc:sldChg>
      <pc:sldChg chg="del">
        <pc:chgData name="Erick Arostegui Cunza" userId="d89b6af450cec8f7" providerId="LiveId" clId="{400C8039-1FC1-419C-989B-5224B9B2B737}" dt="2021-12-16T22:37:24.399" v="122" actId="47"/>
        <pc:sldMkLst>
          <pc:docMk/>
          <pc:sldMk cId="3413932067" sldId="388"/>
        </pc:sldMkLst>
      </pc:sldChg>
      <pc:sldChg chg="del">
        <pc:chgData name="Erick Arostegui Cunza" userId="d89b6af450cec8f7" providerId="LiveId" clId="{400C8039-1FC1-419C-989B-5224B9B2B737}" dt="2021-12-16T22:37:24.626" v="123" actId="47"/>
        <pc:sldMkLst>
          <pc:docMk/>
          <pc:sldMk cId="2961092434" sldId="389"/>
        </pc:sldMkLst>
      </pc:sldChg>
      <pc:sldChg chg="del">
        <pc:chgData name="Erick Arostegui Cunza" userId="d89b6af450cec8f7" providerId="LiveId" clId="{400C8039-1FC1-419C-989B-5224B9B2B737}" dt="2021-12-16T22:37:25.375" v="124" actId="47"/>
        <pc:sldMkLst>
          <pc:docMk/>
          <pc:sldMk cId="203273512" sldId="390"/>
        </pc:sldMkLst>
      </pc:sldChg>
      <pc:sldChg chg="del">
        <pc:chgData name="Erick Arostegui Cunza" userId="d89b6af450cec8f7" providerId="LiveId" clId="{400C8039-1FC1-419C-989B-5224B9B2B737}" dt="2021-12-16T22:37:25.851" v="125" actId="47"/>
        <pc:sldMkLst>
          <pc:docMk/>
          <pc:sldMk cId="88532385" sldId="391"/>
        </pc:sldMkLst>
      </pc:sldChg>
      <pc:sldChg chg="addSp delSp modSp mod">
        <pc:chgData name="Erick Arostegui Cunza" userId="d89b6af450cec8f7" providerId="LiveId" clId="{400C8039-1FC1-419C-989B-5224B9B2B737}" dt="2021-12-16T22:44:23.787" v="197" actId="1076"/>
        <pc:sldMkLst>
          <pc:docMk/>
          <pc:sldMk cId="1447923255" sldId="392"/>
        </pc:sldMkLst>
        <pc:spChg chg="mod">
          <ac:chgData name="Erick Arostegui Cunza" userId="d89b6af450cec8f7" providerId="LiveId" clId="{400C8039-1FC1-419C-989B-5224B9B2B737}" dt="2021-12-16T22:44:23.787" v="197" actId="1076"/>
          <ac:spMkLst>
            <pc:docMk/>
            <pc:sldMk cId="1447923255" sldId="392"/>
            <ac:spMk id="6" creationId="{DB7CA870-7AAA-4C4E-9578-9EA791AD8BD3}"/>
          </ac:spMkLst>
        </pc:spChg>
        <pc:picChg chg="add mod">
          <ac:chgData name="Erick Arostegui Cunza" userId="d89b6af450cec8f7" providerId="LiveId" clId="{400C8039-1FC1-419C-989B-5224B9B2B737}" dt="2021-12-16T22:44:19.884" v="196" actId="14100"/>
          <ac:picMkLst>
            <pc:docMk/>
            <pc:sldMk cId="1447923255" sldId="392"/>
            <ac:picMk id="4" creationId="{447F8ADC-0635-44A2-AE5E-9C03708667C5}"/>
          </ac:picMkLst>
        </pc:picChg>
        <pc:picChg chg="del">
          <ac:chgData name="Erick Arostegui Cunza" userId="d89b6af450cec8f7" providerId="LiveId" clId="{400C8039-1FC1-419C-989B-5224B9B2B737}" dt="2021-12-16T22:44:04.139" v="194" actId="478"/>
          <ac:picMkLst>
            <pc:docMk/>
            <pc:sldMk cId="1447923255" sldId="392"/>
            <ac:picMk id="7" creationId="{6D7BB78C-D1D8-4E81-BF18-DFB937C31905}"/>
          </ac:picMkLst>
        </pc:picChg>
      </pc:sldChg>
      <pc:sldChg chg="del">
        <pc:chgData name="Erick Arostegui Cunza" userId="d89b6af450cec8f7" providerId="LiveId" clId="{400C8039-1FC1-419C-989B-5224B9B2B737}" dt="2021-12-16T22:44:30.476" v="198" actId="47"/>
        <pc:sldMkLst>
          <pc:docMk/>
          <pc:sldMk cId="550847672" sldId="393"/>
        </pc:sldMkLst>
      </pc:sldChg>
      <pc:sldChg chg="del">
        <pc:chgData name="Erick Arostegui Cunza" userId="d89b6af450cec8f7" providerId="LiveId" clId="{400C8039-1FC1-419C-989B-5224B9B2B737}" dt="2021-12-16T22:44:30.806" v="199" actId="47"/>
        <pc:sldMkLst>
          <pc:docMk/>
          <pc:sldMk cId="1680183838" sldId="394"/>
        </pc:sldMkLst>
      </pc:sldChg>
      <pc:sldChg chg="del">
        <pc:chgData name="Erick Arostegui Cunza" userId="d89b6af450cec8f7" providerId="LiveId" clId="{400C8039-1FC1-419C-989B-5224B9B2B737}" dt="2021-12-16T22:44:31.985" v="200" actId="47"/>
        <pc:sldMkLst>
          <pc:docMk/>
          <pc:sldMk cId="1832131559" sldId="395"/>
        </pc:sldMkLst>
      </pc:sldChg>
      <pc:sldChg chg="delSp modSp add mod">
        <pc:chgData name="Erick Arostegui Cunza" userId="d89b6af450cec8f7" providerId="LiveId" clId="{400C8039-1FC1-419C-989B-5224B9B2B737}" dt="2021-12-16T22:31:58.378" v="73"/>
        <pc:sldMkLst>
          <pc:docMk/>
          <pc:sldMk cId="1170620140" sldId="396"/>
        </pc:sldMkLst>
        <pc:spChg chg="del">
          <ac:chgData name="Erick Arostegui Cunza" userId="d89b6af450cec8f7" providerId="LiveId" clId="{400C8039-1FC1-419C-989B-5224B9B2B737}" dt="2021-12-16T22:24:32.002" v="23" actId="478"/>
          <ac:spMkLst>
            <pc:docMk/>
            <pc:sldMk cId="1170620140" sldId="396"/>
            <ac:spMk id="8" creationId="{A020E8EC-E5C2-4BEB-AA49-4D25AC71B4A2}"/>
          </ac:spMkLst>
        </pc:spChg>
        <pc:spChg chg="mod">
          <ac:chgData name="Erick Arostegui Cunza" userId="d89b6af450cec8f7" providerId="LiveId" clId="{400C8039-1FC1-419C-989B-5224B9B2B737}" dt="2021-12-16T22:31:58.378" v="73"/>
          <ac:spMkLst>
            <pc:docMk/>
            <pc:sldMk cId="1170620140" sldId="396"/>
            <ac:spMk id="9" creationId="{56C889CB-F393-4BCE-A5E8-AA9AC2D328BD}"/>
          </ac:spMkLst>
        </pc:spChg>
        <pc:spChg chg="mod">
          <ac:chgData name="Erick Arostegui Cunza" userId="d89b6af450cec8f7" providerId="LiveId" clId="{400C8039-1FC1-419C-989B-5224B9B2B737}" dt="2021-12-16T22:24:36.692" v="25" actId="122"/>
          <ac:spMkLst>
            <pc:docMk/>
            <pc:sldMk cId="1170620140" sldId="396"/>
            <ac:spMk id="11" creationId="{22114027-059B-4ACD-ABB5-3CAE57A4305B}"/>
          </ac:spMkLst>
        </pc:spChg>
      </pc:sldChg>
      <pc:sldChg chg="add del">
        <pc:chgData name="Erick Arostegui Cunza" userId="d89b6af450cec8f7" providerId="LiveId" clId="{400C8039-1FC1-419C-989B-5224B9B2B737}" dt="2021-12-16T22:23:59.603" v="2" actId="47"/>
        <pc:sldMkLst>
          <pc:docMk/>
          <pc:sldMk cId="4021536176" sldId="396"/>
        </pc:sldMkLst>
      </pc:sldChg>
      <pc:sldChg chg="modSp add mod">
        <pc:chgData name="Erick Arostegui Cunza" userId="d89b6af450cec8f7" providerId="LiveId" clId="{400C8039-1FC1-419C-989B-5224B9B2B737}" dt="2021-12-16T22:34:49.798" v="99"/>
        <pc:sldMkLst>
          <pc:docMk/>
          <pc:sldMk cId="1777084055" sldId="397"/>
        </pc:sldMkLst>
        <pc:spChg chg="mod">
          <ac:chgData name="Erick Arostegui Cunza" userId="d89b6af450cec8f7" providerId="LiveId" clId="{400C8039-1FC1-419C-989B-5224B9B2B737}" dt="2021-12-16T22:34:49.798" v="99"/>
          <ac:spMkLst>
            <pc:docMk/>
            <pc:sldMk cId="1777084055" sldId="397"/>
            <ac:spMk id="9" creationId="{56C889CB-F393-4BCE-A5E8-AA9AC2D328BD}"/>
          </ac:spMkLst>
        </pc:spChg>
        <pc:spChg chg="mod">
          <ac:chgData name="Erick Arostegui Cunza" userId="d89b6af450cec8f7" providerId="LiveId" clId="{400C8039-1FC1-419C-989B-5224B9B2B737}" dt="2021-12-16T22:28:54.011" v="46" actId="113"/>
          <ac:spMkLst>
            <pc:docMk/>
            <pc:sldMk cId="1777084055" sldId="397"/>
            <ac:spMk id="11" creationId="{22114027-059B-4ACD-ABB5-3CAE57A4305B}"/>
          </ac:spMkLst>
        </pc:spChg>
        <pc:spChg chg="mod">
          <ac:chgData name="Erick Arostegui Cunza" userId="d89b6af450cec8f7" providerId="LiveId" clId="{400C8039-1FC1-419C-989B-5224B9B2B737}" dt="2021-12-16T22:27:11.014" v="27"/>
          <ac:spMkLst>
            <pc:docMk/>
            <pc:sldMk cId="1777084055" sldId="397"/>
            <ac:spMk id="19" creationId="{F4C68E02-4375-46AC-9C98-708C66F1326B}"/>
          </ac:spMkLst>
        </pc:spChg>
      </pc:sldChg>
      <pc:sldChg chg="modSp add mod">
        <pc:chgData name="Erick Arostegui Cunza" userId="d89b6af450cec8f7" providerId="LiveId" clId="{400C8039-1FC1-419C-989B-5224B9B2B737}" dt="2021-12-16T22:34:42.810" v="98"/>
        <pc:sldMkLst>
          <pc:docMk/>
          <pc:sldMk cId="404376267" sldId="398"/>
        </pc:sldMkLst>
        <pc:spChg chg="mod">
          <ac:chgData name="Erick Arostegui Cunza" userId="d89b6af450cec8f7" providerId="LiveId" clId="{400C8039-1FC1-419C-989B-5224B9B2B737}" dt="2021-12-16T22:34:42.810" v="98"/>
          <ac:spMkLst>
            <pc:docMk/>
            <pc:sldMk cId="404376267" sldId="398"/>
            <ac:spMk id="9" creationId="{56C889CB-F393-4BCE-A5E8-AA9AC2D328BD}"/>
          </ac:spMkLst>
        </pc:spChg>
        <pc:spChg chg="mod">
          <ac:chgData name="Erick Arostegui Cunza" userId="d89b6af450cec8f7" providerId="LiveId" clId="{400C8039-1FC1-419C-989B-5224B9B2B737}" dt="2021-12-16T22:30:18.146" v="56" actId="403"/>
          <ac:spMkLst>
            <pc:docMk/>
            <pc:sldMk cId="404376267" sldId="398"/>
            <ac:spMk id="11" creationId="{22114027-059B-4ACD-ABB5-3CAE57A4305B}"/>
          </ac:spMkLst>
        </pc:spChg>
        <pc:spChg chg="mod">
          <ac:chgData name="Erick Arostegui Cunza" userId="d89b6af450cec8f7" providerId="LiveId" clId="{400C8039-1FC1-419C-989B-5224B9B2B737}" dt="2021-12-16T22:32:22.015" v="76" actId="1076"/>
          <ac:spMkLst>
            <pc:docMk/>
            <pc:sldMk cId="404376267" sldId="398"/>
            <ac:spMk id="19" creationId="{F4C68E02-4375-46AC-9C98-708C66F1326B}"/>
          </ac:spMkLst>
        </pc:spChg>
      </pc:sldChg>
      <pc:sldChg chg="addSp delSp modSp add mod ord">
        <pc:chgData name="Erick Arostegui Cunza" userId="d89b6af450cec8f7" providerId="LiveId" clId="{400C8039-1FC1-419C-989B-5224B9B2B737}" dt="2021-12-16T23:32:26.989" v="202"/>
        <pc:sldMkLst>
          <pc:docMk/>
          <pc:sldMk cId="4121590098" sldId="399"/>
        </pc:sldMkLst>
        <pc:spChg chg="del">
          <ac:chgData name="Erick Arostegui Cunza" userId="d89b6af450cec8f7" providerId="LiveId" clId="{400C8039-1FC1-419C-989B-5224B9B2B737}" dt="2021-12-16T22:34:58.134" v="100" actId="478"/>
          <ac:spMkLst>
            <pc:docMk/>
            <pc:sldMk cId="4121590098" sldId="399"/>
            <ac:spMk id="11" creationId="{22114027-059B-4ACD-ABB5-3CAE57A4305B}"/>
          </ac:spMkLst>
        </pc:spChg>
        <pc:spChg chg="add mod">
          <ac:chgData name="Erick Arostegui Cunza" userId="d89b6af450cec8f7" providerId="LiveId" clId="{400C8039-1FC1-419C-989B-5224B9B2B737}" dt="2021-12-16T22:37:07.395" v="117" actId="1076"/>
          <ac:spMkLst>
            <pc:docMk/>
            <pc:sldMk cId="4121590098" sldId="399"/>
            <ac:spMk id="12" creationId="{388C757C-3BD8-4A8C-99A9-F343B7774B62}"/>
          </ac:spMkLst>
        </pc:spChg>
        <pc:graphicFrameChg chg="add mod">
          <ac:chgData name="Erick Arostegui Cunza" userId="d89b6af450cec8f7" providerId="LiveId" clId="{400C8039-1FC1-419C-989B-5224B9B2B737}" dt="2021-12-16T22:35:39.620" v="107" actId="1076"/>
          <ac:graphicFrameMkLst>
            <pc:docMk/>
            <pc:sldMk cId="4121590098" sldId="399"/>
            <ac:graphicFrameMk id="7" creationId="{D88D9198-A014-4187-95E7-563F11275E40}"/>
          </ac:graphicFrameMkLst>
        </pc:graphicFrameChg>
        <pc:cxnChg chg="add mod">
          <ac:chgData name="Erick Arostegui Cunza" userId="d89b6af450cec8f7" providerId="LiveId" clId="{400C8039-1FC1-419C-989B-5224B9B2B737}" dt="2021-12-16T22:35:33.504" v="105" actId="208"/>
          <ac:cxnSpMkLst>
            <pc:docMk/>
            <pc:sldMk cId="4121590098" sldId="399"/>
            <ac:cxnSpMk id="4" creationId="{5B7F53C1-AA85-4C00-8832-C9AD09E81A77}"/>
          </ac:cxnSpMkLst>
        </pc:cxnChg>
      </pc:sldChg>
      <pc:sldChg chg="addSp delSp modSp add mod">
        <pc:chgData name="Erick Arostegui Cunza" userId="d89b6af450cec8f7" providerId="LiveId" clId="{400C8039-1FC1-419C-989B-5224B9B2B737}" dt="2021-12-16T22:37:50.998" v="130"/>
        <pc:sldMkLst>
          <pc:docMk/>
          <pc:sldMk cId="1982272180" sldId="400"/>
        </pc:sldMkLst>
        <pc:spChg chg="add mod">
          <ac:chgData name="Erick Arostegui Cunza" userId="d89b6af450cec8f7" providerId="LiveId" clId="{400C8039-1FC1-419C-989B-5224B9B2B737}" dt="2021-12-16T22:37:43.575" v="129" actId="1076"/>
          <ac:spMkLst>
            <pc:docMk/>
            <pc:sldMk cId="1982272180" sldId="400"/>
            <ac:spMk id="7" creationId="{5985A18A-6EDA-40F8-9306-D95D5873CE4C}"/>
          </ac:spMkLst>
        </pc:spChg>
        <pc:spChg chg="add mod">
          <ac:chgData name="Erick Arostegui Cunza" userId="d89b6af450cec8f7" providerId="LiveId" clId="{400C8039-1FC1-419C-989B-5224B9B2B737}" dt="2021-12-16T22:37:43.575" v="129" actId="1076"/>
          <ac:spMkLst>
            <pc:docMk/>
            <pc:sldMk cId="1982272180" sldId="400"/>
            <ac:spMk id="8" creationId="{B1067B0F-7A61-4304-8BD0-9D1CE570E01C}"/>
          </ac:spMkLst>
        </pc:spChg>
        <pc:spChg chg="add mod">
          <ac:chgData name="Erick Arostegui Cunza" userId="d89b6af450cec8f7" providerId="LiveId" clId="{400C8039-1FC1-419C-989B-5224B9B2B737}" dt="2021-12-16T22:37:43.575" v="129" actId="1076"/>
          <ac:spMkLst>
            <pc:docMk/>
            <pc:sldMk cId="1982272180" sldId="400"/>
            <ac:spMk id="10" creationId="{943CE4F2-0A1B-4493-8D1A-92CCDB334324}"/>
          </ac:spMkLst>
        </pc:spChg>
        <pc:spChg chg="del">
          <ac:chgData name="Erick Arostegui Cunza" userId="d89b6af450cec8f7" providerId="LiveId" clId="{400C8039-1FC1-419C-989B-5224B9B2B737}" dt="2021-12-16T22:37:40.096" v="127" actId="478"/>
          <ac:spMkLst>
            <pc:docMk/>
            <pc:sldMk cId="1982272180" sldId="400"/>
            <ac:spMk id="11" creationId="{22114027-059B-4ACD-ABB5-3CAE57A4305B}"/>
          </ac:spMkLst>
        </pc:spChg>
        <pc:spChg chg="add mod">
          <ac:chgData name="Erick Arostegui Cunza" userId="d89b6af450cec8f7" providerId="LiveId" clId="{400C8039-1FC1-419C-989B-5224B9B2B737}" dt="2021-12-16T22:37:43.575" v="129" actId="1076"/>
          <ac:spMkLst>
            <pc:docMk/>
            <pc:sldMk cId="1982272180" sldId="400"/>
            <ac:spMk id="12" creationId="{ECDD13ED-8795-4F14-AE36-445FE4398114}"/>
          </ac:spMkLst>
        </pc:spChg>
        <pc:spChg chg="add mod">
          <ac:chgData name="Erick Arostegui Cunza" userId="d89b6af450cec8f7" providerId="LiveId" clId="{400C8039-1FC1-419C-989B-5224B9B2B737}" dt="2021-12-16T22:37:43.575" v="129" actId="1076"/>
          <ac:spMkLst>
            <pc:docMk/>
            <pc:sldMk cId="1982272180" sldId="400"/>
            <ac:spMk id="13" creationId="{41531D9C-AF5B-4291-8E77-2CBE3D5F5FFA}"/>
          </ac:spMkLst>
        </pc:spChg>
        <pc:spChg chg="mod">
          <ac:chgData name="Erick Arostegui Cunza" userId="d89b6af450cec8f7" providerId="LiveId" clId="{400C8039-1FC1-419C-989B-5224B9B2B737}" dt="2021-12-16T22:37:50.998" v="130"/>
          <ac:spMkLst>
            <pc:docMk/>
            <pc:sldMk cId="1982272180" sldId="400"/>
            <ac:spMk id="19" creationId="{F4C68E02-4375-46AC-9C98-708C66F1326B}"/>
          </ac:spMkLst>
        </pc:spChg>
      </pc:sldChg>
      <pc:sldChg chg="addSp delSp modSp add mod">
        <pc:chgData name="Erick Arostegui Cunza" userId="d89b6af450cec8f7" providerId="LiveId" clId="{400C8039-1FC1-419C-989B-5224B9B2B737}" dt="2021-12-16T22:38:49.118" v="145" actId="403"/>
        <pc:sldMkLst>
          <pc:docMk/>
          <pc:sldMk cId="3349782649" sldId="401"/>
        </pc:sldMkLst>
        <pc:spChg chg="del">
          <ac:chgData name="Erick Arostegui Cunza" userId="d89b6af450cec8f7" providerId="LiveId" clId="{400C8039-1FC1-419C-989B-5224B9B2B737}" dt="2021-12-16T22:38:22.437" v="133" actId="478"/>
          <ac:spMkLst>
            <pc:docMk/>
            <pc:sldMk cId="3349782649" sldId="401"/>
            <ac:spMk id="7" creationId="{5985A18A-6EDA-40F8-9306-D95D5873CE4C}"/>
          </ac:spMkLst>
        </pc:spChg>
        <pc:spChg chg="del">
          <ac:chgData name="Erick Arostegui Cunza" userId="d89b6af450cec8f7" providerId="LiveId" clId="{400C8039-1FC1-419C-989B-5224B9B2B737}" dt="2021-12-16T22:38:22.437" v="133" actId="478"/>
          <ac:spMkLst>
            <pc:docMk/>
            <pc:sldMk cId="3349782649" sldId="401"/>
            <ac:spMk id="8" creationId="{B1067B0F-7A61-4304-8BD0-9D1CE570E01C}"/>
          </ac:spMkLst>
        </pc:spChg>
        <pc:spChg chg="mod">
          <ac:chgData name="Erick Arostegui Cunza" userId="d89b6af450cec8f7" providerId="LiveId" clId="{400C8039-1FC1-419C-989B-5224B9B2B737}" dt="2021-12-16T22:38:16.957" v="132"/>
          <ac:spMkLst>
            <pc:docMk/>
            <pc:sldMk cId="3349782649" sldId="401"/>
            <ac:spMk id="9" creationId="{56C889CB-F393-4BCE-A5E8-AA9AC2D328BD}"/>
          </ac:spMkLst>
        </pc:spChg>
        <pc:spChg chg="del">
          <ac:chgData name="Erick Arostegui Cunza" userId="d89b6af450cec8f7" providerId="LiveId" clId="{400C8039-1FC1-419C-989B-5224B9B2B737}" dt="2021-12-16T22:38:22.437" v="133" actId="478"/>
          <ac:spMkLst>
            <pc:docMk/>
            <pc:sldMk cId="3349782649" sldId="401"/>
            <ac:spMk id="10" creationId="{943CE4F2-0A1B-4493-8D1A-92CCDB334324}"/>
          </ac:spMkLst>
        </pc:spChg>
        <pc:spChg chg="add mod">
          <ac:chgData name="Erick Arostegui Cunza" userId="d89b6af450cec8f7" providerId="LiveId" clId="{400C8039-1FC1-419C-989B-5224B9B2B737}" dt="2021-12-16T22:38:49.118" v="145" actId="403"/>
          <ac:spMkLst>
            <pc:docMk/>
            <pc:sldMk cId="3349782649" sldId="401"/>
            <ac:spMk id="11" creationId="{78A0D81F-D250-412E-A8E8-0D0570D7B520}"/>
          </ac:spMkLst>
        </pc:spChg>
        <pc:spChg chg="del">
          <ac:chgData name="Erick Arostegui Cunza" userId="d89b6af450cec8f7" providerId="LiveId" clId="{400C8039-1FC1-419C-989B-5224B9B2B737}" dt="2021-12-16T22:38:22.437" v="133" actId="478"/>
          <ac:spMkLst>
            <pc:docMk/>
            <pc:sldMk cId="3349782649" sldId="401"/>
            <ac:spMk id="12" creationId="{ECDD13ED-8795-4F14-AE36-445FE4398114}"/>
          </ac:spMkLst>
        </pc:spChg>
        <pc:spChg chg="del">
          <ac:chgData name="Erick Arostegui Cunza" userId="d89b6af450cec8f7" providerId="LiveId" clId="{400C8039-1FC1-419C-989B-5224B9B2B737}" dt="2021-12-16T22:38:22.437" v="133" actId="478"/>
          <ac:spMkLst>
            <pc:docMk/>
            <pc:sldMk cId="3349782649" sldId="401"/>
            <ac:spMk id="13" creationId="{41531D9C-AF5B-4291-8E77-2CBE3D5F5FFA}"/>
          </ac:spMkLst>
        </pc:spChg>
        <pc:spChg chg="del">
          <ac:chgData name="Erick Arostegui Cunza" userId="d89b6af450cec8f7" providerId="LiveId" clId="{400C8039-1FC1-419C-989B-5224B9B2B737}" dt="2021-12-16T22:38:42.176" v="144" actId="478"/>
          <ac:spMkLst>
            <pc:docMk/>
            <pc:sldMk cId="3349782649" sldId="401"/>
            <ac:spMk id="19" creationId="{F4C68E02-4375-46AC-9C98-708C66F1326B}"/>
          </ac:spMkLst>
        </pc:spChg>
      </pc:sldChg>
      <pc:sldChg chg="addSp delSp modSp add mod">
        <pc:chgData name="Erick Arostegui Cunza" userId="d89b6af450cec8f7" providerId="LiveId" clId="{400C8039-1FC1-419C-989B-5224B9B2B737}" dt="2021-12-16T22:39:13.615" v="151" actId="1076"/>
        <pc:sldMkLst>
          <pc:docMk/>
          <pc:sldMk cId="1777324051" sldId="402"/>
        </pc:sldMkLst>
        <pc:spChg chg="del">
          <ac:chgData name="Erick Arostegui Cunza" userId="d89b6af450cec8f7" providerId="LiveId" clId="{400C8039-1FC1-419C-989B-5224B9B2B737}" dt="2021-12-16T22:39:01.158" v="147" actId="478"/>
          <ac:spMkLst>
            <pc:docMk/>
            <pc:sldMk cId="1777324051" sldId="402"/>
            <ac:spMk id="11" creationId="{78A0D81F-D250-412E-A8E8-0D0570D7B520}"/>
          </ac:spMkLst>
        </pc:spChg>
        <pc:picChg chg="add mod">
          <ac:chgData name="Erick Arostegui Cunza" userId="d89b6af450cec8f7" providerId="LiveId" clId="{400C8039-1FC1-419C-989B-5224B9B2B737}" dt="2021-12-16T22:39:13.615" v="151" actId="1076"/>
          <ac:picMkLst>
            <pc:docMk/>
            <pc:sldMk cId="1777324051" sldId="402"/>
            <ac:picMk id="6" creationId="{16A5B290-A977-4E94-9497-E9EA6E6BE745}"/>
          </ac:picMkLst>
        </pc:picChg>
      </pc:sldChg>
      <pc:sldChg chg="addSp delSp modSp add mod">
        <pc:chgData name="Erick Arostegui Cunza" userId="d89b6af450cec8f7" providerId="LiveId" clId="{400C8039-1FC1-419C-989B-5224B9B2B737}" dt="2021-12-16T22:39:44.348" v="157" actId="1076"/>
        <pc:sldMkLst>
          <pc:docMk/>
          <pc:sldMk cId="2516764236" sldId="403"/>
        </pc:sldMkLst>
        <pc:spChg chg="add mod">
          <ac:chgData name="Erick Arostegui Cunza" userId="d89b6af450cec8f7" providerId="LiveId" clId="{400C8039-1FC1-419C-989B-5224B9B2B737}" dt="2021-12-16T22:39:44.348" v="157" actId="1076"/>
          <ac:spMkLst>
            <pc:docMk/>
            <pc:sldMk cId="2516764236" sldId="403"/>
            <ac:spMk id="13" creationId="{19E1E231-FB91-4CC3-9BA0-1EE441DB23AA}"/>
          </ac:spMkLst>
        </pc:spChg>
        <pc:spChg chg="add mod">
          <ac:chgData name="Erick Arostegui Cunza" userId="d89b6af450cec8f7" providerId="LiveId" clId="{400C8039-1FC1-419C-989B-5224B9B2B737}" dt="2021-12-16T22:39:44.348" v="157" actId="1076"/>
          <ac:spMkLst>
            <pc:docMk/>
            <pc:sldMk cId="2516764236" sldId="403"/>
            <ac:spMk id="15" creationId="{F8064220-6612-483E-93E1-7B96504C062D}"/>
          </ac:spMkLst>
        </pc:spChg>
        <pc:spChg chg="add mod">
          <ac:chgData name="Erick Arostegui Cunza" userId="d89b6af450cec8f7" providerId="LiveId" clId="{400C8039-1FC1-419C-989B-5224B9B2B737}" dt="2021-12-16T22:39:44.348" v="157" actId="1076"/>
          <ac:spMkLst>
            <pc:docMk/>
            <pc:sldMk cId="2516764236" sldId="403"/>
            <ac:spMk id="16" creationId="{2D1BC930-86E1-44A3-A119-25866E57D8F1}"/>
          </ac:spMkLst>
        </pc:spChg>
        <pc:spChg chg="add mod">
          <ac:chgData name="Erick Arostegui Cunza" userId="d89b6af450cec8f7" providerId="LiveId" clId="{400C8039-1FC1-419C-989B-5224B9B2B737}" dt="2021-12-16T22:39:44.348" v="157" actId="1076"/>
          <ac:spMkLst>
            <pc:docMk/>
            <pc:sldMk cId="2516764236" sldId="403"/>
            <ac:spMk id="17" creationId="{AEB9395F-7568-485C-A291-7D330E6FF99E}"/>
          </ac:spMkLst>
        </pc:spChg>
        <pc:graphicFrameChg chg="add mod">
          <ac:chgData name="Erick Arostegui Cunza" userId="d89b6af450cec8f7" providerId="LiveId" clId="{400C8039-1FC1-419C-989B-5224B9B2B737}" dt="2021-12-16T22:39:44.348" v="157" actId="1076"/>
          <ac:graphicFrameMkLst>
            <pc:docMk/>
            <pc:sldMk cId="2516764236" sldId="403"/>
            <ac:graphicFrameMk id="7" creationId="{A3D76811-7E8C-4808-AC0A-76DC4F95DDD3}"/>
          </ac:graphicFrameMkLst>
        </pc:graphicFrameChg>
        <pc:graphicFrameChg chg="add mod">
          <ac:chgData name="Erick Arostegui Cunza" userId="d89b6af450cec8f7" providerId="LiveId" clId="{400C8039-1FC1-419C-989B-5224B9B2B737}" dt="2021-12-16T22:39:44.348" v="157" actId="1076"/>
          <ac:graphicFrameMkLst>
            <pc:docMk/>
            <pc:sldMk cId="2516764236" sldId="403"/>
            <ac:graphicFrameMk id="8" creationId="{076B2287-E5BD-4CB7-98BF-81E4B022C3F0}"/>
          </ac:graphicFrameMkLst>
        </pc:graphicFrameChg>
        <pc:graphicFrameChg chg="add mod">
          <ac:chgData name="Erick Arostegui Cunza" userId="d89b6af450cec8f7" providerId="LiveId" clId="{400C8039-1FC1-419C-989B-5224B9B2B737}" dt="2021-12-16T22:39:44.348" v="157" actId="1076"/>
          <ac:graphicFrameMkLst>
            <pc:docMk/>
            <pc:sldMk cId="2516764236" sldId="403"/>
            <ac:graphicFrameMk id="10" creationId="{22A586A5-06EC-4941-95B9-30983E3D25F3}"/>
          </ac:graphicFrameMkLst>
        </pc:graphicFrameChg>
        <pc:picChg chg="del">
          <ac:chgData name="Erick Arostegui Cunza" userId="d89b6af450cec8f7" providerId="LiveId" clId="{400C8039-1FC1-419C-989B-5224B9B2B737}" dt="2021-12-16T22:39:32.961" v="153" actId="478"/>
          <ac:picMkLst>
            <pc:docMk/>
            <pc:sldMk cId="2516764236" sldId="403"/>
            <ac:picMk id="6" creationId="{16A5B290-A977-4E94-9497-E9EA6E6BE745}"/>
          </ac:picMkLst>
        </pc:picChg>
        <pc:cxnChg chg="add mod">
          <ac:chgData name="Erick Arostegui Cunza" userId="d89b6af450cec8f7" providerId="LiveId" clId="{400C8039-1FC1-419C-989B-5224B9B2B737}" dt="2021-12-16T22:39:44.348" v="157" actId="1076"/>
          <ac:cxnSpMkLst>
            <pc:docMk/>
            <pc:sldMk cId="2516764236" sldId="403"/>
            <ac:cxnSpMk id="11" creationId="{F1C0DD9D-0D9A-476E-8243-4918FB3D7E74}"/>
          </ac:cxnSpMkLst>
        </pc:cxnChg>
        <pc:cxnChg chg="add mod">
          <ac:chgData name="Erick Arostegui Cunza" userId="d89b6af450cec8f7" providerId="LiveId" clId="{400C8039-1FC1-419C-989B-5224B9B2B737}" dt="2021-12-16T22:39:44.348" v="157" actId="1076"/>
          <ac:cxnSpMkLst>
            <pc:docMk/>
            <pc:sldMk cId="2516764236" sldId="403"/>
            <ac:cxnSpMk id="12" creationId="{4E47B32C-30C2-4457-A9BE-C997D9F103BC}"/>
          </ac:cxnSpMkLst>
        </pc:cxnChg>
      </pc:sldChg>
      <pc:sldChg chg="addSp delSp modSp add mod">
        <pc:chgData name="Erick Arostegui Cunza" userId="d89b6af450cec8f7" providerId="LiveId" clId="{400C8039-1FC1-419C-989B-5224B9B2B737}" dt="2021-12-16T22:40:13.066" v="169" actId="1076"/>
        <pc:sldMkLst>
          <pc:docMk/>
          <pc:sldMk cId="3604049087" sldId="404"/>
        </pc:sldMkLst>
        <pc:spChg chg="del">
          <ac:chgData name="Erick Arostegui Cunza" userId="d89b6af450cec8f7" providerId="LiveId" clId="{400C8039-1FC1-419C-989B-5224B9B2B737}" dt="2021-12-16T22:40:00.476" v="159" actId="478"/>
          <ac:spMkLst>
            <pc:docMk/>
            <pc:sldMk cId="3604049087" sldId="404"/>
            <ac:spMk id="13" creationId="{19E1E231-FB91-4CC3-9BA0-1EE441DB23AA}"/>
          </ac:spMkLst>
        </pc:spChg>
        <pc:spChg chg="del">
          <ac:chgData name="Erick Arostegui Cunza" userId="d89b6af450cec8f7" providerId="LiveId" clId="{400C8039-1FC1-419C-989B-5224B9B2B737}" dt="2021-12-16T22:40:00.476" v="159" actId="478"/>
          <ac:spMkLst>
            <pc:docMk/>
            <pc:sldMk cId="3604049087" sldId="404"/>
            <ac:spMk id="15" creationId="{F8064220-6612-483E-93E1-7B96504C062D}"/>
          </ac:spMkLst>
        </pc:spChg>
        <pc:spChg chg="del">
          <ac:chgData name="Erick Arostegui Cunza" userId="d89b6af450cec8f7" providerId="LiveId" clId="{400C8039-1FC1-419C-989B-5224B9B2B737}" dt="2021-12-16T22:40:00.476" v="159" actId="478"/>
          <ac:spMkLst>
            <pc:docMk/>
            <pc:sldMk cId="3604049087" sldId="404"/>
            <ac:spMk id="16" creationId="{2D1BC930-86E1-44A3-A119-25866E57D8F1}"/>
          </ac:spMkLst>
        </pc:spChg>
        <pc:spChg chg="del">
          <ac:chgData name="Erick Arostegui Cunza" userId="d89b6af450cec8f7" providerId="LiveId" clId="{400C8039-1FC1-419C-989B-5224B9B2B737}" dt="2021-12-16T22:40:00.476" v="159" actId="478"/>
          <ac:spMkLst>
            <pc:docMk/>
            <pc:sldMk cId="3604049087" sldId="404"/>
            <ac:spMk id="17" creationId="{AEB9395F-7568-485C-A291-7D330E6FF99E}"/>
          </ac:spMkLst>
        </pc:spChg>
        <pc:spChg chg="add del mod">
          <ac:chgData name="Erick Arostegui Cunza" userId="d89b6af450cec8f7" providerId="LiveId" clId="{400C8039-1FC1-419C-989B-5224B9B2B737}" dt="2021-12-16T22:40:04.865" v="163"/>
          <ac:spMkLst>
            <pc:docMk/>
            <pc:sldMk cId="3604049087" sldId="404"/>
            <ac:spMk id="19" creationId="{DFB0951D-F08A-457F-AA55-8D57E614BFA8}"/>
          </ac:spMkLst>
        </pc:spChg>
        <pc:spChg chg="add del mod">
          <ac:chgData name="Erick Arostegui Cunza" userId="d89b6af450cec8f7" providerId="LiveId" clId="{400C8039-1FC1-419C-989B-5224B9B2B737}" dt="2021-12-16T22:40:04.865" v="163"/>
          <ac:spMkLst>
            <pc:docMk/>
            <pc:sldMk cId="3604049087" sldId="404"/>
            <ac:spMk id="20" creationId="{C2231D11-73F2-4F02-BD70-F52F21032832}"/>
          </ac:spMkLst>
        </pc:spChg>
        <pc:spChg chg="add del mod">
          <ac:chgData name="Erick Arostegui Cunza" userId="d89b6af450cec8f7" providerId="LiveId" clId="{400C8039-1FC1-419C-989B-5224B9B2B737}" dt="2021-12-16T22:40:04.865" v="163"/>
          <ac:spMkLst>
            <pc:docMk/>
            <pc:sldMk cId="3604049087" sldId="404"/>
            <ac:spMk id="21" creationId="{E10DA7D2-771F-4471-B8B2-18AE3F1D32A0}"/>
          </ac:spMkLst>
        </pc:spChg>
        <pc:spChg chg="add del mod">
          <ac:chgData name="Erick Arostegui Cunza" userId="d89b6af450cec8f7" providerId="LiveId" clId="{400C8039-1FC1-419C-989B-5224B9B2B737}" dt="2021-12-16T22:40:04.865" v="163"/>
          <ac:spMkLst>
            <pc:docMk/>
            <pc:sldMk cId="3604049087" sldId="404"/>
            <ac:spMk id="22" creationId="{20367D32-0803-46C2-9264-33339CAECCF9}"/>
          </ac:spMkLst>
        </pc:spChg>
        <pc:spChg chg="add del mod">
          <ac:chgData name="Erick Arostegui Cunza" userId="d89b6af450cec8f7" providerId="LiveId" clId="{400C8039-1FC1-419C-989B-5224B9B2B737}" dt="2021-12-16T22:40:08.390" v="167"/>
          <ac:spMkLst>
            <pc:docMk/>
            <pc:sldMk cId="3604049087" sldId="404"/>
            <ac:spMk id="24" creationId="{4C3A58B0-36AA-4862-9938-9EAF69F3BB4E}"/>
          </ac:spMkLst>
        </pc:spChg>
        <pc:spChg chg="add del mod">
          <ac:chgData name="Erick Arostegui Cunza" userId="d89b6af450cec8f7" providerId="LiveId" clId="{400C8039-1FC1-419C-989B-5224B9B2B737}" dt="2021-12-16T22:40:08.390" v="167"/>
          <ac:spMkLst>
            <pc:docMk/>
            <pc:sldMk cId="3604049087" sldId="404"/>
            <ac:spMk id="25" creationId="{6D674281-9662-4BBF-910C-A0BFDA7664B4}"/>
          </ac:spMkLst>
        </pc:spChg>
        <pc:spChg chg="add del mod">
          <ac:chgData name="Erick Arostegui Cunza" userId="d89b6af450cec8f7" providerId="LiveId" clId="{400C8039-1FC1-419C-989B-5224B9B2B737}" dt="2021-12-16T22:40:08.390" v="167"/>
          <ac:spMkLst>
            <pc:docMk/>
            <pc:sldMk cId="3604049087" sldId="404"/>
            <ac:spMk id="26" creationId="{7394026B-6E92-4B1B-8FF6-FA9B444BC439}"/>
          </ac:spMkLst>
        </pc:spChg>
        <pc:spChg chg="add del mod">
          <ac:chgData name="Erick Arostegui Cunza" userId="d89b6af450cec8f7" providerId="LiveId" clId="{400C8039-1FC1-419C-989B-5224B9B2B737}" dt="2021-12-16T22:40:08.390" v="167"/>
          <ac:spMkLst>
            <pc:docMk/>
            <pc:sldMk cId="3604049087" sldId="404"/>
            <ac:spMk id="27" creationId="{4B35B07C-2C20-43FA-AC29-8F73BF4743EF}"/>
          </ac:spMkLst>
        </pc:spChg>
        <pc:spChg chg="add mod">
          <ac:chgData name="Erick Arostegui Cunza" userId="d89b6af450cec8f7" providerId="LiveId" clId="{400C8039-1FC1-419C-989B-5224B9B2B737}" dt="2021-12-16T22:40:13.066" v="169" actId="1076"/>
          <ac:spMkLst>
            <pc:docMk/>
            <pc:sldMk cId="3604049087" sldId="404"/>
            <ac:spMk id="29" creationId="{74EC130A-43E4-4316-95BA-BA8584EF325B}"/>
          </ac:spMkLst>
        </pc:spChg>
        <pc:spChg chg="add mod">
          <ac:chgData name="Erick Arostegui Cunza" userId="d89b6af450cec8f7" providerId="LiveId" clId="{400C8039-1FC1-419C-989B-5224B9B2B737}" dt="2021-12-16T22:40:13.066" v="169" actId="1076"/>
          <ac:spMkLst>
            <pc:docMk/>
            <pc:sldMk cId="3604049087" sldId="404"/>
            <ac:spMk id="30" creationId="{1E830C12-5702-4281-858C-0306978E2105}"/>
          </ac:spMkLst>
        </pc:spChg>
        <pc:spChg chg="add mod">
          <ac:chgData name="Erick Arostegui Cunza" userId="d89b6af450cec8f7" providerId="LiveId" clId="{400C8039-1FC1-419C-989B-5224B9B2B737}" dt="2021-12-16T22:40:13.066" v="169" actId="1076"/>
          <ac:spMkLst>
            <pc:docMk/>
            <pc:sldMk cId="3604049087" sldId="404"/>
            <ac:spMk id="31" creationId="{5C21B328-9CA2-489F-BCC4-D4ED8D61388B}"/>
          </ac:spMkLst>
        </pc:spChg>
        <pc:spChg chg="add mod">
          <ac:chgData name="Erick Arostegui Cunza" userId="d89b6af450cec8f7" providerId="LiveId" clId="{400C8039-1FC1-419C-989B-5224B9B2B737}" dt="2021-12-16T22:40:13.066" v="169" actId="1076"/>
          <ac:spMkLst>
            <pc:docMk/>
            <pc:sldMk cId="3604049087" sldId="404"/>
            <ac:spMk id="32" creationId="{22FC1A89-203E-4694-A39E-4295DC541096}"/>
          </ac:spMkLst>
        </pc:spChg>
        <pc:graphicFrameChg chg="del">
          <ac:chgData name="Erick Arostegui Cunza" userId="d89b6af450cec8f7" providerId="LiveId" clId="{400C8039-1FC1-419C-989B-5224B9B2B737}" dt="2021-12-16T22:40:00.476" v="159" actId="478"/>
          <ac:graphicFrameMkLst>
            <pc:docMk/>
            <pc:sldMk cId="3604049087" sldId="404"/>
            <ac:graphicFrameMk id="7" creationId="{A3D76811-7E8C-4808-AC0A-76DC4F95DDD3}"/>
          </ac:graphicFrameMkLst>
        </pc:graphicFrameChg>
        <pc:graphicFrameChg chg="del">
          <ac:chgData name="Erick Arostegui Cunza" userId="d89b6af450cec8f7" providerId="LiveId" clId="{400C8039-1FC1-419C-989B-5224B9B2B737}" dt="2021-12-16T22:40:00.476" v="159" actId="478"/>
          <ac:graphicFrameMkLst>
            <pc:docMk/>
            <pc:sldMk cId="3604049087" sldId="404"/>
            <ac:graphicFrameMk id="8" creationId="{076B2287-E5BD-4CB7-98BF-81E4B022C3F0}"/>
          </ac:graphicFrameMkLst>
        </pc:graphicFrameChg>
        <pc:graphicFrameChg chg="del">
          <ac:chgData name="Erick Arostegui Cunza" userId="d89b6af450cec8f7" providerId="LiveId" clId="{400C8039-1FC1-419C-989B-5224B9B2B737}" dt="2021-12-16T22:40:00.476" v="159" actId="478"/>
          <ac:graphicFrameMkLst>
            <pc:docMk/>
            <pc:sldMk cId="3604049087" sldId="404"/>
            <ac:graphicFrameMk id="10" creationId="{22A586A5-06EC-4941-95B9-30983E3D25F3}"/>
          </ac:graphicFrameMkLst>
        </pc:graphicFrameChg>
        <pc:graphicFrameChg chg="add del mod">
          <ac:chgData name="Erick Arostegui Cunza" userId="d89b6af450cec8f7" providerId="LiveId" clId="{400C8039-1FC1-419C-989B-5224B9B2B737}" dt="2021-12-16T22:40:04.865" v="163"/>
          <ac:graphicFrameMkLst>
            <pc:docMk/>
            <pc:sldMk cId="3604049087" sldId="404"/>
            <ac:graphicFrameMk id="18" creationId="{BDCD7613-244E-4DDE-A596-6CF9EFBB7E60}"/>
          </ac:graphicFrameMkLst>
        </pc:graphicFrameChg>
        <pc:graphicFrameChg chg="add del mod">
          <ac:chgData name="Erick Arostegui Cunza" userId="d89b6af450cec8f7" providerId="LiveId" clId="{400C8039-1FC1-419C-989B-5224B9B2B737}" dt="2021-12-16T22:40:08.390" v="167"/>
          <ac:graphicFrameMkLst>
            <pc:docMk/>
            <pc:sldMk cId="3604049087" sldId="404"/>
            <ac:graphicFrameMk id="23" creationId="{591A748D-E6B1-4FE3-A3C0-40065F38972C}"/>
          </ac:graphicFrameMkLst>
        </pc:graphicFrameChg>
        <pc:graphicFrameChg chg="add mod">
          <ac:chgData name="Erick Arostegui Cunza" userId="d89b6af450cec8f7" providerId="LiveId" clId="{400C8039-1FC1-419C-989B-5224B9B2B737}" dt="2021-12-16T22:40:13.066" v="169" actId="1076"/>
          <ac:graphicFrameMkLst>
            <pc:docMk/>
            <pc:sldMk cId="3604049087" sldId="404"/>
            <ac:graphicFrameMk id="28" creationId="{999844DB-6374-4BA1-A0FB-1F1DA60B798B}"/>
          </ac:graphicFrameMkLst>
        </pc:graphicFrameChg>
        <pc:cxnChg chg="del">
          <ac:chgData name="Erick Arostegui Cunza" userId="d89b6af450cec8f7" providerId="LiveId" clId="{400C8039-1FC1-419C-989B-5224B9B2B737}" dt="2021-12-16T22:40:00.476" v="159" actId="478"/>
          <ac:cxnSpMkLst>
            <pc:docMk/>
            <pc:sldMk cId="3604049087" sldId="404"/>
            <ac:cxnSpMk id="11" creationId="{F1C0DD9D-0D9A-476E-8243-4918FB3D7E74}"/>
          </ac:cxnSpMkLst>
        </pc:cxnChg>
        <pc:cxnChg chg="del">
          <ac:chgData name="Erick Arostegui Cunza" userId="d89b6af450cec8f7" providerId="LiveId" clId="{400C8039-1FC1-419C-989B-5224B9B2B737}" dt="2021-12-16T22:40:00.476" v="159" actId="478"/>
          <ac:cxnSpMkLst>
            <pc:docMk/>
            <pc:sldMk cId="3604049087" sldId="404"/>
            <ac:cxnSpMk id="12" creationId="{4E47B32C-30C2-4457-A9BE-C997D9F103BC}"/>
          </ac:cxnSpMkLst>
        </pc:cxnChg>
      </pc:sldChg>
      <pc:sldChg chg="addSp delSp modSp add mod">
        <pc:chgData name="Erick Arostegui Cunza" userId="d89b6af450cec8f7" providerId="LiveId" clId="{400C8039-1FC1-419C-989B-5224B9B2B737}" dt="2021-12-16T22:40:34.018" v="177" actId="1076"/>
        <pc:sldMkLst>
          <pc:docMk/>
          <pc:sldMk cId="1728690853" sldId="405"/>
        </pc:sldMkLst>
        <pc:spChg chg="add del mod">
          <ac:chgData name="Erick Arostegui Cunza" userId="d89b6af450cec8f7" providerId="LiveId" clId="{400C8039-1FC1-419C-989B-5224B9B2B737}" dt="2021-12-16T22:40:29.218" v="175"/>
          <ac:spMkLst>
            <pc:docMk/>
            <pc:sldMk cId="1728690853" sldId="405"/>
            <ac:spMk id="12" creationId="{DD2CAD1A-6A47-446A-8C18-8C6CC4E47CBE}"/>
          </ac:spMkLst>
        </pc:spChg>
        <pc:spChg chg="add del mod">
          <ac:chgData name="Erick Arostegui Cunza" userId="d89b6af450cec8f7" providerId="LiveId" clId="{400C8039-1FC1-419C-989B-5224B9B2B737}" dt="2021-12-16T22:40:29.218" v="175"/>
          <ac:spMkLst>
            <pc:docMk/>
            <pc:sldMk cId="1728690853" sldId="405"/>
            <ac:spMk id="13" creationId="{2C7CECE3-DBF2-411A-83D7-FD6C0684A2E4}"/>
          </ac:spMkLst>
        </pc:spChg>
        <pc:spChg chg="add del mod">
          <ac:chgData name="Erick Arostegui Cunza" userId="d89b6af450cec8f7" providerId="LiveId" clId="{400C8039-1FC1-419C-989B-5224B9B2B737}" dt="2021-12-16T22:40:29.218" v="175"/>
          <ac:spMkLst>
            <pc:docMk/>
            <pc:sldMk cId="1728690853" sldId="405"/>
            <ac:spMk id="15" creationId="{1CE41DBC-0BA6-4CEC-AB50-583595A10A7A}"/>
          </ac:spMkLst>
        </pc:spChg>
        <pc:spChg chg="add del mod">
          <ac:chgData name="Erick Arostegui Cunza" userId="d89b6af450cec8f7" providerId="LiveId" clId="{400C8039-1FC1-419C-989B-5224B9B2B737}" dt="2021-12-16T22:40:29.218" v="175"/>
          <ac:spMkLst>
            <pc:docMk/>
            <pc:sldMk cId="1728690853" sldId="405"/>
            <ac:spMk id="16" creationId="{D3499ACC-01F6-4905-8B6E-CF5FB16C127B}"/>
          </ac:spMkLst>
        </pc:spChg>
        <pc:spChg chg="add mod">
          <ac:chgData name="Erick Arostegui Cunza" userId="d89b6af450cec8f7" providerId="LiveId" clId="{400C8039-1FC1-419C-989B-5224B9B2B737}" dt="2021-12-16T22:40:34.018" v="177" actId="1076"/>
          <ac:spMkLst>
            <pc:docMk/>
            <pc:sldMk cId="1728690853" sldId="405"/>
            <ac:spMk id="19" creationId="{F75616BD-4A50-4C38-B56D-ECA5D4A34417}"/>
          </ac:spMkLst>
        </pc:spChg>
        <pc:spChg chg="add mod">
          <ac:chgData name="Erick Arostegui Cunza" userId="d89b6af450cec8f7" providerId="LiveId" clId="{400C8039-1FC1-419C-989B-5224B9B2B737}" dt="2021-12-16T22:40:34.018" v="177" actId="1076"/>
          <ac:spMkLst>
            <pc:docMk/>
            <pc:sldMk cId="1728690853" sldId="405"/>
            <ac:spMk id="20" creationId="{6CC69E4B-AE00-45DB-BE4D-0BC48672F4D7}"/>
          </ac:spMkLst>
        </pc:spChg>
        <pc:spChg chg="add mod">
          <ac:chgData name="Erick Arostegui Cunza" userId="d89b6af450cec8f7" providerId="LiveId" clId="{400C8039-1FC1-419C-989B-5224B9B2B737}" dt="2021-12-16T22:40:34.018" v="177" actId="1076"/>
          <ac:spMkLst>
            <pc:docMk/>
            <pc:sldMk cId="1728690853" sldId="405"/>
            <ac:spMk id="21" creationId="{DA3560CE-B709-4605-9CF8-8BBDC9C78ADB}"/>
          </ac:spMkLst>
        </pc:spChg>
        <pc:spChg chg="add mod">
          <ac:chgData name="Erick Arostegui Cunza" userId="d89b6af450cec8f7" providerId="LiveId" clId="{400C8039-1FC1-419C-989B-5224B9B2B737}" dt="2021-12-16T22:40:34.018" v="177" actId="1076"/>
          <ac:spMkLst>
            <pc:docMk/>
            <pc:sldMk cId="1728690853" sldId="405"/>
            <ac:spMk id="22" creationId="{FAEEDD1B-FAFA-408D-9530-0A8C1A2FEE14}"/>
          </ac:spMkLst>
        </pc:spChg>
        <pc:spChg chg="del">
          <ac:chgData name="Erick Arostegui Cunza" userId="d89b6af450cec8f7" providerId="LiveId" clId="{400C8039-1FC1-419C-989B-5224B9B2B737}" dt="2021-12-16T22:40:25.500" v="171" actId="478"/>
          <ac:spMkLst>
            <pc:docMk/>
            <pc:sldMk cId="1728690853" sldId="405"/>
            <ac:spMk id="29" creationId="{74EC130A-43E4-4316-95BA-BA8584EF325B}"/>
          </ac:spMkLst>
        </pc:spChg>
        <pc:spChg chg="del">
          <ac:chgData name="Erick Arostegui Cunza" userId="d89b6af450cec8f7" providerId="LiveId" clId="{400C8039-1FC1-419C-989B-5224B9B2B737}" dt="2021-12-16T22:40:25.500" v="171" actId="478"/>
          <ac:spMkLst>
            <pc:docMk/>
            <pc:sldMk cId="1728690853" sldId="405"/>
            <ac:spMk id="30" creationId="{1E830C12-5702-4281-858C-0306978E2105}"/>
          </ac:spMkLst>
        </pc:spChg>
        <pc:spChg chg="del">
          <ac:chgData name="Erick Arostegui Cunza" userId="d89b6af450cec8f7" providerId="LiveId" clId="{400C8039-1FC1-419C-989B-5224B9B2B737}" dt="2021-12-16T22:40:25.500" v="171" actId="478"/>
          <ac:spMkLst>
            <pc:docMk/>
            <pc:sldMk cId="1728690853" sldId="405"/>
            <ac:spMk id="31" creationId="{5C21B328-9CA2-489F-BCC4-D4ED8D61388B}"/>
          </ac:spMkLst>
        </pc:spChg>
        <pc:spChg chg="del">
          <ac:chgData name="Erick Arostegui Cunza" userId="d89b6af450cec8f7" providerId="LiveId" clId="{400C8039-1FC1-419C-989B-5224B9B2B737}" dt="2021-12-16T22:40:25.500" v="171" actId="478"/>
          <ac:spMkLst>
            <pc:docMk/>
            <pc:sldMk cId="1728690853" sldId="405"/>
            <ac:spMk id="32" creationId="{22FC1A89-203E-4694-A39E-4295DC541096}"/>
          </ac:spMkLst>
        </pc:spChg>
        <pc:graphicFrameChg chg="add del mod">
          <ac:chgData name="Erick Arostegui Cunza" userId="d89b6af450cec8f7" providerId="LiveId" clId="{400C8039-1FC1-419C-989B-5224B9B2B737}" dt="2021-12-16T22:40:29.218" v="175"/>
          <ac:graphicFrameMkLst>
            <pc:docMk/>
            <pc:sldMk cId="1728690853" sldId="405"/>
            <ac:graphicFrameMk id="10" creationId="{1D3301EB-9709-473B-A9F0-4D02622241F3}"/>
          </ac:graphicFrameMkLst>
        </pc:graphicFrameChg>
        <pc:graphicFrameChg chg="add del mod">
          <ac:chgData name="Erick Arostegui Cunza" userId="d89b6af450cec8f7" providerId="LiveId" clId="{400C8039-1FC1-419C-989B-5224B9B2B737}" dt="2021-12-16T22:40:29.218" v="175"/>
          <ac:graphicFrameMkLst>
            <pc:docMk/>
            <pc:sldMk cId="1728690853" sldId="405"/>
            <ac:graphicFrameMk id="11" creationId="{352B9E2A-CECD-462F-B4AB-696247711C25}"/>
          </ac:graphicFrameMkLst>
        </pc:graphicFrameChg>
        <pc:graphicFrameChg chg="add mod">
          <ac:chgData name="Erick Arostegui Cunza" userId="d89b6af450cec8f7" providerId="LiveId" clId="{400C8039-1FC1-419C-989B-5224B9B2B737}" dt="2021-12-16T22:40:34.018" v="177" actId="1076"/>
          <ac:graphicFrameMkLst>
            <pc:docMk/>
            <pc:sldMk cId="1728690853" sldId="405"/>
            <ac:graphicFrameMk id="17" creationId="{83DB4E9B-A00C-4E0E-AE03-C35F52B6070D}"/>
          </ac:graphicFrameMkLst>
        </pc:graphicFrameChg>
        <pc:graphicFrameChg chg="add mod">
          <ac:chgData name="Erick Arostegui Cunza" userId="d89b6af450cec8f7" providerId="LiveId" clId="{400C8039-1FC1-419C-989B-5224B9B2B737}" dt="2021-12-16T22:40:34.018" v="177" actId="1076"/>
          <ac:graphicFrameMkLst>
            <pc:docMk/>
            <pc:sldMk cId="1728690853" sldId="405"/>
            <ac:graphicFrameMk id="18" creationId="{90AC7237-D9E5-4B11-B8F1-90417672F680}"/>
          </ac:graphicFrameMkLst>
        </pc:graphicFrameChg>
        <pc:graphicFrameChg chg="del">
          <ac:chgData name="Erick Arostegui Cunza" userId="d89b6af450cec8f7" providerId="LiveId" clId="{400C8039-1FC1-419C-989B-5224B9B2B737}" dt="2021-12-16T22:40:25.500" v="171" actId="478"/>
          <ac:graphicFrameMkLst>
            <pc:docMk/>
            <pc:sldMk cId="1728690853" sldId="405"/>
            <ac:graphicFrameMk id="28" creationId="{999844DB-6374-4BA1-A0FB-1F1DA60B798B}"/>
          </ac:graphicFrameMkLst>
        </pc:graphicFrameChg>
      </pc:sldChg>
      <pc:sldChg chg="addSp delSp modSp add mod">
        <pc:chgData name="Erick Arostegui Cunza" userId="d89b6af450cec8f7" providerId="LiveId" clId="{400C8039-1FC1-419C-989B-5224B9B2B737}" dt="2021-12-16T22:41:29.138" v="187" actId="1076"/>
        <pc:sldMkLst>
          <pc:docMk/>
          <pc:sldMk cId="926081911" sldId="406"/>
        </pc:sldMkLst>
        <pc:spChg chg="mod">
          <ac:chgData name="Erick Arostegui Cunza" userId="d89b6af450cec8f7" providerId="LiveId" clId="{400C8039-1FC1-419C-989B-5224B9B2B737}" dt="2021-12-16T22:41:02.630" v="179"/>
          <ac:spMkLst>
            <pc:docMk/>
            <pc:sldMk cId="926081911" sldId="406"/>
            <ac:spMk id="9" creationId="{56C889CB-F393-4BCE-A5E8-AA9AC2D328BD}"/>
          </ac:spMkLst>
        </pc:spChg>
        <pc:spChg chg="add mod">
          <ac:chgData name="Erick Arostegui Cunza" userId="d89b6af450cec8f7" providerId="LiveId" clId="{400C8039-1FC1-419C-989B-5224B9B2B737}" dt="2021-12-16T22:41:15.904" v="182" actId="1076"/>
          <ac:spMkLst>
            <pc:docMk/>
            <pc:sldMk cId="926081911" sldId="406"/>
            <ac:spMk id="11" creationId="{5830CC78-2E96-4342-B78F-64393404031A}"/>
          </ac:spMkLst>
        </pc:spChg>
        <pc:spChg chg="add del mod">
          <ac:chgData name="Erick Arostegui Cunza" userId="d89b6af450cec8f7" providerId="LiveId" clId="{400C8039-1FC1-419C-989B-5224B9B2B737}" dt="2021-12-16T22:41:23.424" v="184" actId="21"/>
          <ac:spMkLst>
            <pc:docMk/>
            <pc:sldMk cId="926081911" sldId="406"/>
            <ac:spMk id="12" creationId="{FFA988AB-693D-42E5-8C0F-12AF75EB01D7}"/>
          </ac:spMkLst>
        </pc:spChg>
        <pc:spChg chg="add mod">
          <ac:chgData name="Erick Arostegui Cunza" userId="d89b6af450cec8f7" providerId="LiveId" clId="{400C8039-1FC1-419C-989B-5224B9B2B737}" dt="2021-12-16T22:41:29.138" v="187" actId="1076"/>
          <ac:spMkLst>
            <pc:docMk/>
            <pc:sldMk cId="926081911" sldId="406"/>
            <ac:spMk id="13" creationId="{02374557-D7FE-485C-9A58-E665E480C9F3}"/>
          </ac:spMkLst>
        </pc:spChg>
        <pc:spChg chg="add mod">
          <ac:chgData name="Erick Arostegui Cunza" userId="d89b6af450cec8f7" providerId="LiveId" clId="{400C8039-1FC1-419C-989B-5224B9B2B737}" dt="2021-12-16T22:41:26.134" v="186"/>
          <ac:spMkLst>
            <pc:docMk/>
            <pc:sldMk cId="926081911" sldId="406"/>
            <ac:spMk id="15" creationId="{88204EA6-7910-4D81-8C93-BFF51AE56A38}"/>
          </ac:spMkLst>
        </pc:spChg>
        <pc:spChg chg="del">
          <ac:chgData name="Erick Arostegui Cunza" userId="d89b6af450cec8f7" providerId="LiveId" clId="{400C8039-1FC1-419C-989B-5224B9B2B737}" dt="2021-12-16T22:41:11.923" v="180" actId="478"/>
          <ac:spMkLst>
            <pc:docMk/>
            <pc:sldMk cId="926081911" sldId="406"/>
            <ac:spMk id="19" creationId="{F75616BD-4A50-4C38-B56D-ECA5D4A34417}"/>
          </ac:spMkLst>
        </pc:spChg>
        <pc:spChg chg="del">
          <ac:chgData name="Erick Arostegui Cunza" userId="d89b6af450cec8f7" providerId="LiveId" clId="{400C8039-1FC1-419C-989B-5224B9B2B737}" dt="2021-12-16T22:41:11.923" v="180" actId="478"/>
          <ac:spMkLst>
            <pc:docMk/>
            <pc:sldMk cId="926081911" sldId="406"/>
            <ac:spMk id="20" creationId="{6CC69E4B-AE00-45DB-BE4D-0BC48672F4D7}"/>
          </ac:spMkLst>
        </pc:spChg>
        <pc:spChg chg="del">
          <ac:chgData name="Erick Arostegui Cunza" userId="d89b6af450cec8f7" providerId="LiveId" clId="{400C8039-1FC1-419C-989B-5224B9B2B737}" dt="2021-12-16T22:41:11.923" v="180" actId="478"/>
          <ac:spMkLst>
            <pc:docMk/>
            <pc:sldMk cId="926081911" sldId="406"/>
            <ac:spMk id="21" creationId="{DA3560CE-B709-4605-9CF8-8BBDC9C78ADB}"/>
          </ac:spMkLst>
        </pc:spChg>
        <pc:spChg chg="del">
          <ac:chgData name="Erick Arostegui Cunza" userId="d89b6af450cec8f7" providerId="LiveId" clId="{400C8039-1FC1-419C-989B-5224B9B2B737}" dt="2021-12-16T22:41:11.923" v="180" actId="478"/>
          <ac:spMkLst>
            <pc:docMk/>
            <pc:sldMk cId="926081911" sldId="406"/>
            <ac:spMk id="22" creationId="{FAEEDD1B-FAFA-408D-9530-0A8C1A2FEE14}"/>
          </ac:spMkLst>
        </pc:spChg>
        <pc:graphicFrameChg chg="del">
          <ac:chgData name="Erick Arostegui Cunza" userId="d89b6af450cec8f7" providerId="LiveId" clId="{400C8039-1FC1-419C-989B-5224B9B2B737}" dt="2021-12-16T22:41:11.923" v="180" actId="478"/>
          <ac:graphicFrameMkLst>
            <pc:docMk/>
            <pc:sldMk cId="926081911" sldId="406"/>
            <ac:graphicFrameMk id="17" creationId="{83DB4E9B-A00C-4E0E-AE03-C35F52B6070D}"/>
          </ac:graphicFrameMkLst>
        </pc:graphicFrameChg>
        <pc:graphicFrameChg chg="del">
          <ac:chgData name="Erick Arostegui Cunza" userId="d89b6af450cec8f7" providerId="LiveId" clId="{400C8039-1FC1-419C-989B-5224B9B2B737}" dt="2021-12-16T22:41:11.923" v="180" actId="478"/>
          <ac:graphicFrameMkLst>
            <pc:docMk/>
            <pc:sldMk cId="926081911" sldId="406"/>
            <ac:graphicFrameMk id="18" creationId="{90AC7237-D9E5-4B11-B8F1-90417672F680}"/>
          </ac:graphicFrameMkLst>
        </pc:graphicFrameChg>
      </pc:sldChg>
    </pc:docChg>
  </pc:docChgLst>
  <pc:docChgLst>
    <pc:chgData name="Erick Arostegui Cunza" userId="d89b6af450cec8f7" providerId="LiveId" clId="{5DCFFB3D-0616-408A-861F-1BE9B23FE913}"/>
    <pc:docChg chg="undo redo custSel addSld delSld modSld sldOrd modSection">
      <pc:chgData name="Erick Arostegui Cunza" userId="d89b6af450cec8f7" providerId="LiveId" clId="{5DCFFB3D-0616-408A-861F-1BE9B23FE913}" dt="2022-11-10T10:22:19.546" v="3223" actId="20577"/>
      <pc:docMkLst>
        <pc:docMk/>
      </pc:docMkLst>
      <pc:sldChg chg="delSp modSp mod">
        <pc:chgData name="Erick Arostegui Cunza" userId="d89b6af450cec8f7" providerId="LiveId" clId="{5DCFFB3D-0616-408A-861F-1BE9B23FE913}" dt="2022-10-29T11:58:41.706" v="2913" actId="6549"/>
        <pc:sldMkLst>
          <pc:docMk/>
          <pc:sldMk cId="1895096602" sldId="349"/>
        </pc:sldMkLst>
        <pc:spChg chg="mod">
          <ac:chgData name="Erick Arostegui Cunza" userId="d89b6af450cec8f7" providerId="LiveId" clId="{5DCFFB3D-0616-408A-861F-1BE9B23FE913}" dt="2022-10-25T21:53:36.484" v="1039" actId="21"/>
          <ac:spMkLst>
            <pc:docMk/>
            <pc:sldMk cId="1895096602" sldId="349"/>
            <ac:spMk id="12" creationId="{991541BA-D05B-4F80-8215-5DDE38F875A9}"/>
          </ac:spMkLst>
        </pc:spChg>
        <pc:spChg chg="mod">
          <ac:chgData name="Erick Arostegui Cunza" userId="d89b6af450cec8f7" providerId="LiveId" clId="{5DCFFB3D-0616-408A-861F-1BE9B23FE913}" dt="2022-10-25T21:53:39.180" v="1040"/>
          <ac:spMkLst>
            <pc:docMk/>
            <pc:sldMk cId="1895096602" sldId="349"/>
            <ac:spMk id="13" creationId="{F7FCAF25-65A0-989E-E9BD-762EF11F67C2}"/>
          </ac:spMkLst>
        </pc:spChg>
        <pc:spChg chg="mod">
          <ac:chgData name="Erick Arostegui Cunza" userId="d89b6af450cec8f7" providerId="LiveId" clId="{5DCFFB3D-0616-408A-861F-1BE9B23FE913}" dt="2022-10-24T07:30:07.371" v="24" actId="1076"/>
          <ac:spMkLst>
            <pc:docMk/>
            <pc:sldMk cId="1895096602" sldId="349"/>
            <ac:spMk id="19" creationId="{A43DA8FE-F5CB-39D8-F907-6CB37D0A57AF}"/>
          </ac:spMkLst>
        </pc:spChg>
        <pc:spChg chg="mod">
          <ac:chgData name="Erick Arostegui Cunza" userId="d89b6af450cec8f7" providerId="LiveId" clId="{5DCFFB3D-0616-408A-861F-1BE9B23FE913}" dt="2022-10-29T11:58:41.706" v="2913" actId="6549"/>
          <ac:spMkLst>
            <pc:docMk/>
            <pc:sldMk cId="1895096602" sldId="349"/>
            <ac:spMk id="27" creationId="{AF8C6B69-E867-5908-0760-A68D65B2642E}"/>
          </ac:spMkLst>
        </pc:spChg>
        <pc:spChg chg="mod">
          <ac:chgData name="Erick Arostegui Cunza" userId="d89b6af450cec8f7" providerId="LiveId" clId="{5DCFFB3D-0616-408A-861F-1BE9B23FE913}" dt="2022-10-24T07:31:15.400" v="31" actId="1076"/>
          <ac:spMkLst>
            <pc:docMk/>
            <pc:sldMk cId="1895096602" sldId="349"/>
            <ac:spMk id="31" creationId="{8894CD45-124B-36A3-15A6-8556B914E463}"/>
          </ac:spMkLst>
        </pc:spChg>
        <pc:grpChg chg="del">
          <ac:chgData name="Erick Arostegui Cunza" userId="d89b6af450cec8f7" providerId="LiveId" clId="{5DCFFB3D-0616-408A-861F-1BE9B23FE913}" dt="2022-10-24T07:31:20.843" v="32" actId="478"/>
          <ac:grpSpMkLst>
            <pc:docMk/>
            <pc:sldMk cId="1895096602" sldId="349"/>
            <ac:grpSpMk id="2" creationId="{06BF4A7D-EBEC-322E-685B-0A1CDD62A0F0}"/>
          </ac:grpSpMkLst>
        </pc:grpChg>
        <pc:grpChg chg="mod">
          <ac:chgData name="Erick Arostegui Cunza" userId="d89b6af450cec8f7" providerId="LiveId" clId="{5DCFFB3D-0616-408A-861F-1BE9B23FE913}" dt="2022-10-24T07:31:46.043" v="35" actId="1076"/>
          <ac:grpSpMkLst>
            <pc:docMk/>
            <pc:sldMk cId="1895096602" sldId="349"/>
            <ac:grpSpMk id="10" creationId="{BC19956B-79B6-3C4C-4F4A-C35B43D50704}"/>
          </ac:grpSpMkLst>
        </pc:grpChg>
        <pc:grpChg chg="mod">
          <ac:chgData name="Erick Arostegui Cunza" userId="d89b6af450cec8f7" providerId="LiveId" clId="{5DCFFB3D-0616-408A-861F-1BE9B23FE913}" dt="2022-10-24T07:32:10.590" v="37" actId="1076"/>
          <ac:grpSpMkLst>
            <pc:docMk/>
            <pc:sldMk cId="1895096602" sldId="349"/>
            <ac:grpSpMk id="15" creationId="{98288E4A-39E3-CCCF-8C63-A256927B4F0C}"/>
          </ac:grpSpMkLst>
        </pc:grpChg>
        <pc:grpChg chg="mod">
          <ac:chgData name="Erick Arostegui Cunza" userId="d89b6af450cec8f7" providerId="LiveId" clId="{5DCFFB3D-0616-408A-861F-1BE9B23FE913}" dt="2022-10-24T07:32:05.549" v="36" actId="1076"/>
          <ac:grpSpMkLst>
            <pc:docMk/>
            <pc:sldMk cId="1895096602" sldId="349"/>
            <ac:grpSpMk id="17" creationId="{00BE43EC-3482-41B9-A3C8-45100146F2D1}"/>
          </ac:grpSpMkLst>
        </pc:grpChg>
        <pc:grpChg chg="mod">
          <ac:chgData name="Erick Arostegui Cunza" userId="d89b6af450cec8f7" providerId="LiveId" clId="{5DCFFB3D-0616-408A-861F-1BE9B23FE913}" dt="2022-10-24T07:31:33.992" v="34" actId="1076"/>
          <ac:grpSpMkLst>
            <pc:docMk/>
            <pc:sldMk cId="1895096602" sldId="349"/>
            <ac:grpSpMk id="25" creationId="{EDDC4C43-5036-25F7-DB0B-2D119D3016CB}"/>
          </ac:grpSpMkLst>
        </pc:grpChg>
        <pc:grpChg chg="mod">
          <ac:chgData name="Erick Arostegui Cunza" userId="d89b6af450cec8f7" providerId="LiveId" clId="{5DCFFB3D-0616-408A-861F-1BE9B23FE913}" dt="2022-10-24T07:31:26.679" v="33" actId="1076"/>
          <ac:grpSpMkLst>
            <pc:docMk/>
            <pc:sldMk cId="1895096602" sldId="349"/>
            <ac:grpSpMk id="29" creationId="{70E102D0-5CA0-A4E2-73F9-DB167B8F1C84}"/>
          </ac:grpSpMkLst>
        </pc:grpChg>
      </pc:sldChg>
      <pc:sldChg chg="del">
        <pc:chgData name="Erick Arostegui Cunza" userId="d89b6af450cec8f7" providerId="LiveId" clId="{5DCFFB3D-0616-408A-861F-1BE9B23FE913}" dt="2022-10-29T11:11:10.674" v="2758" actId="47"/>
        <pc:sldMkLst>
          <pc:docMk/>
          <pc:sldMk cId="2922132645" sldId="621"/>
        </pc:sldMkLst>
      </pc:sldChg>
      <pc:sldChg chg="del">
        <pc:chgData name="Erick Arostegui Cunza" userId="d89b6af450cec8f7" providerId="LiveId" clId="{5DCFFB3D-0616-408A-861F-1BE9B23FE913}" dt="2022-10-29T11:11:36.578" v="2810" actId="47"/>
        <pc:sldMkLst>
          <pc:docMk/>
          <pc:sldMk cId="1063856212" sldId="650"/>
        </pc:sldMkLst>
      </pc:sldChg>
      <pc:sldChg chg="del">
        <pc:chgData name="Erick Arostegui Cunza" userId="d89b6af450cec8f7" providerId="LiveId" clId="{5DCFFB3D-0616-408A-861F-1BE9B23FE913}" dt="2022-10-29T11:11:01.459" v="2745" actId="47"/>
        <pc:sldMkLst>
          <pc:docMk/>
          <pc:sldMk cId="3291515739" sldId="741"/>
        </pc:sldMkLst>
      </pc:sldChg>
      <pc:sldChg chg="del">
        <pc:chgData name="Erick Arostegui Cunza" userId="d89b6af450cec8f7" providerId="LiveId" clId="{5DCFFB3D-0616-408A-861F-1BE9B23FE913}" dt="2022-10-29T11:10:57.764" v="2739" actId="47"/>
        <pc:sldMkLst>
          <pc:docMk/>
          <pc:sldMk cId="2203557656" sldId="756"/>
        </pc:sldMkLst>
      </pc:sldChg>
      <pc:sldChg chg="del">
        <pc:chgData name="Erick Arostegui Cunza" userId="d89b6af450cec8f7" providerId="LiveId" clId="{5DCFFB3D-0616-408A-861F-1BE9B23FE913}" dt="2022-10-29T11:11:47.949" v="2818" actId="47"/>
        <pc:sldMkLst>
          <pc:docMk/>
          <pc:sldMk cId="1819261052" sldId="782"/>
        </pc:sldMkLst>
      </pc:sldChg>
      <pc:sldChg chg="modSp mod">
        <pc:chgData name="Erick Arostegui Cunza" userId="d89b6af450cec8f7" providerId="LiveId" clId="{5DCFFB3D-0616-408A-861F-1BE9B23FE913}" dt="2022-11-10T10:22:19.546" v="3223" actId="20577"/>
        <pc:sldMkLst>
          <pc:docMk/>
          <pc:sldMk cId="2820107014" sldId="805"/>
        </pc:sldMkLst>
        <pc:spChg chg="mod">
          <ac:chgData name="Erick Arostegui Cunza" userId="d89b6af450cec8f7" providerId="LiveId" clId="{5DCFFB3D-0616-408A-861F-1BE9B23FE913}" dt="2022-10-24T07:29:11.184" v="22" actId="20577"/>
          <ac:spMkLst>
            <pc:docMk/>
            <pc:sldMk cId="2820107014" sldId="805"/>
            <ac:spMk id="12" creationId="{6A788EFD-3D0A-4A29-9598-51A1935603AF}"/>
          </ac:spMkLst>
        </pc:spChg>
        <pc:spChg chg="mod">
          <ac:chgData name="Erick Arostegui Cunza" userId="d89b6af450cec8f7" providerId="LiveId" clId="{5DCFFB3D-0616-408A-861F-1BE9B23FE913}" dt="2022-11-10T10:22:19.546" v="3223" actId="20577"/>
          <ac:spMkLst>
            <pc:docMk/>
            <pc:sldMk cId="2820107014" sldId="805"/>
            <ac:spMk id="24" creationId="{2FEC50C9-CD0C-F9CB-0036-6F0F5443626F}"/>
          </ac:spMkLst>
        </pc:spChg>
      </pc:sldChg>
      <pc:sldChg chg="modSp mod">
        <pc:chgData name="Erick Arostegui Cunza" userId="d89b6af450cec8f7" providerId="LiveId" clId="{5DCFFB3D-0616-408A-861F-1BE9B23FE913}" dt="2022-10-25T21:25:26.778" v="775" actId="113"/>
        <pc:sldMkLst>
          <pc:docMk/>
          <pc:sldMk cId="2486624553" sldId="829"/>
        </pc:sldMkLst>
        <pc:spChg chg="mod">
          <ac:chgData name="Erick Arostegui Cunza" userId="d89b6af450cec8f7" providerId="LiveId" clId="{5DCFFB3D-0616-408A-861F-1BE9B23FE913}" dt="2022-10-25T21:25:26.778" v="775" actId="113"/>
          <ac:spMkLst>
            <pc:docMk/>
            <pc:sldMk cId="2486624553" sldId="829"/>
            <ac:spMk id="4" creationId="{3077C0B8-EFFD-225E-0920-B489E6C04241}"/>
          </ac:spMkLst>
        </pc:spChg>
        <pc:spChg chg="mod">
          <ac:chgData name="Erick Arostegui Cunza" userId="d89b6af450cec8f7" providerId="LiveId" clId="{5DCFFB3D-0616-408A-861F-1BE9B23FE913}" dt="2022-10-25T20:59:51.898" v="540" actId="20577"/>
          <ac:spMkLst>
            <pc:docMk/>
            <pc:sldMk cId="2486624553" sldId="829"/>
            <ac:spMk id="6" creationId="{53146035-6BDA-3C1E-A86C-A633F9510E08}"/>
          </ac:spMkLst>
        </pc:spChg>
        <pc:spChg chg="mod">
          <ac:chgData name="Erick Arostegui Cunza" userId="d89b6af450cec8f7" providerId="LiveId" clId="{5DCFFB3D-0616-408A-861F-1BE9B23FE913}" dt="2022-10-25T20:59:30.620" v="532"/>
          <ac:spMkLst>
            <pc:docMk/>
            <pc:sldMk cId="2486624553" sldId="829"/>
            <ac:spMk id="9" creationId="{56C889CB-F393-4BCE-A5E8-AA9AC2D328BD}"/>
          </ac:spMkLst>
        </pc:spChg>
      </pc:sldChg>
      <pc:sldChg chg="del">
        <pc:chgData name="Erick Arostegui Cunza" userId="d89b6af450cec8f7" providerId="LiveId" clId="{5DCFFB3D-0616-408A-861F-1BE9B23FE913}" dt="2022-10-29T11:10:57.403" v="2738" actId="47"/>
        <pc:sldMkLst>
          <pc:docMk/>
          <pc:sldMk cId="2345858123" sldId="830"/>
        </pc:sldMkLst>
      </pc:sldChg>
      <pc:sldChg chg="del">
        <pc:chgData name="Erick Arostegui Cunza" userId="d89b6af450cec8f7" providerId="LiveId" clId="{5DCFFB3D-0616-408A-861F-1BE9B23FE913}" dt="2022-10-29T11:10:58.509" v="2740" actId="47"/>
        <pc:sldMkLst>
          <pc:docMk/>
          <pc:sldMk cId="2020590098" sldId="831"/>
        </pc:sldMkLst>
      </pc:sldChg>
      <pc:sldChg chg="del">
        <pc:chgData name="Erick Arostegui Cunza" userId="d89b6af450cec8f7" providerId="LiveId" clId="{5DCFFB3D-0616-408A-861F-1BE9B23FE913}" dt="2022-10-29T11:10:58.801" v="2741" actId="47"/>
        <pc:sldMkLst>
          <pc:docMk/>
          <pc:sldMk cId="3888493317" sldId="832"/>
        </pc:sldMkLst>
      </pc:sldChg>
      <pc:sldChg chg="del">
        <pc:chgData name="Erick Arostegui Cunza" userId="d89b6af450cec8f7" providerId="LiveId" clId="{5DCFFB3D-0616-408A-861F-1BE9B23FE913}" dt="2022-10-29T11:10:59.319" v="2742" actId="47"/>
        <pc:sldMkLst>
          <pc:docMk/>
          <pc:sldMk cId="3639758040" sldId="833"/>
        </pc:sldMkLst>
      </pc:sldChg>
      <pc:sldChg chg="del">
        <pc:chgData name="Erick Arostegui Cunza" userId="d89b6af450cec8f7" providerId="LiveId" clId="{5DCFFB3D-0616-408A-861F-1BE9B23FE913}" dt="2022-10-29T11:10:59.766" v="2743" actId="47"/>
        <pc:sldMkLst>
          <pc:docMk/>
          <pc:sldMk cId="803080607" sldId="834"/>
        </pc:sldMkLst>
      </pc:sldChg>
      <pc:sldChg chg="del">
        <pc:chgData name="Erick Arostegui Cunza" userId="d89b6af450cec8f7" providerId="LiveId" clId="{5DCFFB3D-0616-408A-861F-1BE9B23FE913}" dt="2022-10-29T11:11:00.643" v="2744" actId="47"/>
        <pc:sldMkLst>
          <pc:docMk/>
          <pc:sldMk cId="2160854998" sldId="835"/>
        </pc:sldMkLst>
      </pc:sldChg>
      <pc:sldChg chg="del">
        <pc:chgData name="Erick Arostegui Cunza" userId="d89b6af450cec8f7" providerId="LiveId" clId="{5DCFFB3D-0616-408A-861F-1BE9B23FE913}" dt="2022-10-29T11:11:01.876" v="2746" actId="47"/>
        <pc:sldMkLst>
          <pc:docMk/>
          <pc:sldMk cId="1749785618" sldId="836"/>
        </pc:sldMkLst>
      </pc:sldChg>
      <pc:sldChg chg="del">
        <pc:chgData name="Erick Arostegui Cunza" userId="d89b6af450cec8f7" providerId="LiveId" clId="{5DCFFB3D-0616-408A-861F-1BE9B23FE913}" dt="2022-10-29T11:11:02.234" v="2747" actId="47"/>
        <pc:sldMkLst>
          <pc:docMk/>
          <pc:sldMk cId="41898316" sldId="837"/>
        </pc:sldMkLst>
      </pc:sldChg>
      <pc:sldChg chg="del">
        <pc:chgData name="Erick Arostegui Cunza" userId="d89b6af450cec8f7" providerId="LiveId" clId="{5DCFFB3D-0616-408A-861F-1BE9B23FE913}" dt="2022-10-29T11:11:02.588" v="2748" actId="47"/>
        <pc:sldMkLst>
          <pc:docMk/>
          <pc:sldMk cId="1224584731" sldId="838"/>
        </pc:sldMkLst>
      </pc:sldChg>
      <pc:sldChg chg="del">
        <pc:chgData name="Erick Arostegui Cunza" userId="d89b6af450cec8f7" providerId="LiveId" clId="{5DCFFB3D-0616-408A-861F-1BE9B23FE913}" dt="2022-10-29T11:11:03.909" v="2749" actId="47"/>
        <pc:sldMkLst>
          <pc:docMk/>
          <pc:sldMk cId="1514781903" sldId="839"/>
        </pc:sldMkLst>
      </pc:sldChg>
      <pc:sldChg chg="del">
        <pc:chgData name="Erick Arostegui Cunza" userId="d89b6af450cec8f7" providerId="LiveId" clId="{5DCFFB3D-0616-408A-861F-1BE9B23FE913}" dt="2022-10-29T11:11:09.382" v="2756" actId="47"/>
        <pc:sldMkLst>
          <pc:docMk/>
          <pc:sldMk cId="3742889295" sldId="840"/>
        </pc:sldMkLst>
      </pc:sldChg>
      <pc:sldChg chg="del">
        <pc:chgData name="Erick Arostegui Cunza" userId="d89b6af450cec8f7" providerId="LiveId" clId="{5DCFFB3D-0616-408A-861F-1BE9B23FE913}" dt="2022-10-29T11:11:19.253" v="2759" actId="47"/>
        <pc:sldMkLst>
          <pc:docMk/>
          <pc:sldMk cId="936841040" sldId="841"/>
        </pc:sldMkLst>
      </pc:sldChg>
      <pc:sldChg chg="del">
        <pc:chgData name="Erick Arostegui Cunza" userId="d89b6af450cec8f7" providerId="LiveId" clId="{5DCFFB3D-0616-408A-861F-1BE9B23FE913}" dt="2022-10-29T11:11:20.513" v="2760" actId="47"/>
        <pc:sldMkLst>
          <pc:docMk/>
          <pc:sldMk cId="3797052896" sldId="842"/>
        </pc:sldMkLst>
      </pc:sldChg>
      <pc:sldChg chg="del">
        <pc:chgData name="Erick Arostegui Cunza" userId="d89b6af450cec8f7" providerId="LiveId" clId="{5DCFFB3D-0616-408A-861F-1BE9B23FE913}" dt="2022-10-29T11:11:22.526" v="2761" actId="47"/>
        <pc:sldMkLst>
          <pc:docMk/>
          <pc:sldMk cId="346244450" sldId="843"/>
        </pc:sldMkLst>
      </pc:sldChg>
      <pc:sldChg chg="del">
        <pc:chgData name="Erick Arostegui Cunza" userId="d89b6af450cec8f7" providerId="LiveId" clId="{5DCFFB3D-0616-408A-861F-1BE9B23FE913}" dt="2022-10-29T11:11:25.723" v="2762" actId="47"/>
        <pc:sldMkLst>
          <pc:docMk/>
          <pc:sldMk cId="352638404" sldId="844"/>
        </pc:sldMkLst>
      </pc:sldChg>
      <pc:sldChg chg="del">
        <pc:chgData name="Erick Arostegui Cunza" userId="d89b6af450cec8f7" providerId="LiveId" clId="{5DCFFB3D-0616-408A-861F-1BE9B23FE913}" dt="2022-10-29T11:11:26.144" v="2763" actId="47"/>
        <pc:sldMkLst>
          <pc:docMk/>
          <pc:sldMk cId="2886059881" sldId="845"/>
        </pc:sldMkLst>
      </pc:sldChg>
      <pc:sldChg chg="del">
        <pc:chgData name="Erick Arostegui Cunza" userId="d89b6af450cec8f7" providerId="LiveId" clId="{5DCFFB3D-0616-408A-861F-1BE9B23FE913}" dt="2022-10-29T11:11:26.457" v="2764" actId="47"/>
        <pc:sldMkLst>
          <pc:docMk/>
          <pc:sldMk cId="2704113714" sldId="846"/>
        </pc:sldMkLst>
      </pc:sldChg>
      <pc:sldChg chg="del">
        <pc:chgData name="Erick Arostegui Cunza" userId="d89b6af450cec8f7" providerId="LiveId" clId="{5DCFFB3D-0616-408A-861F-1BE9B23FE913}" dt="2022-10-29T11:11:26.995" v="2766" actId="47"/>
        <pc:sldMkLst>
          <pc:docMk/>
          <pc:sldMk cId="3383856174" sldId="847"/>
        </pc:sldMkLst>
      </pc:sldChg>
      <pc:sldChg chg="del">
        <pc:chgData name="Erick Arostegui Cunza" userId="d89b6af450cec8f7" providerId="LiveId" clId="{5DCFFB3D-0616-408A-861F-1BE9B23FE913}" dt="2022-10-29T11:11:26.741" v="2765" actId="47"/>
        <pc:sldMkLst>
          <pc:docMk/>
          <pc:sldMk cId="4169669866" sldId="848"/>
        </pc:sldMkLst>
      </pc:sldChg>
      <pc:sldChg chg="del">
        <pc:chgData name="Erick Arostegui Cunza" userId="d89b6af450cec8f7" providerId="LiveId" clId="{5DCFFB3D-0616-408A-861F-1BE9B23FE913}" dt="2022-10-29T11:11:27.295" v="2767" actId="47"/>
        <pc:sldMkLst>
          <pc:docMk/>
          <pc:sldMk cId="3121871685" sldId="849"/>
        </pc:sldMkLst>
      </pc:sldChg>
      <pc:sldChg chg="del">
        <pc:chgData name="Erick Arostegui Cunza" userId="d89b6af450cec8f7" providerId="LiveId" clId="{5DCFFB3D-0616-408A-861F-1BE9B23FE913}" dt="2022-10-29T11:11:27.823" v="2768" actId="47"/>
        <pc:sldMkLst>
          <pc:docMk/>
          <pc:sldMk cId="2077925913" sldId="850"/>
        </pc:sldMkLst>
      </pc:sldChg>
      <pc:sldChg chg="del">
        <pc:chgData name="Erick Arostegui Cunza" userId="d89b6af450cec8f7" providerId="LiveId" clId="{5DCFFB3D-0616-408A-861F-1BE9B23FE913}" dt="2022-10-29T11:11:28.171" v="2769" actId="47"/>
        <pc:sldMkLst>
          <pc:docMk/>
          <pc:sldMk cId="44909378" sldId="851"/>
        </pc:sldMkLst>
      </pc:sldChg>
      <pc:sldChg chg="del">
        <pc:chgData name="Erick Arostegui Cunza" userId="d89b6af450cec8f7" providerId="LiveId" clId="{5DCFFB3D-0616-408A-861F-1BE9B23FE913}" dt="2022-10-29T11:11:28.579" v="2770" actId="47"/>
        <pc:sldMkLst>
          <pc:docMk/>
          <pc:sldMk cId="2961716711" sldId="852"/>
        </pc:sldMkLst>
      </pc:sldChg>
      <pc:sldChg chg="del">
        <pc:chgData name="Erick Arostegui Cunza" userId="d89b6af450cec8f7" providerId="LiveId" clId="{5DCFFB3D-0616-408A-861F-1BE9B23FE913}" dt="2022-10-29T11:11:29.243" v="2773" actId="47"/>
        <pc:sldMkLst>
          <pc:docMk/>
          <pc:sldMk cId="389320573" sldId="853"/>
        </pc:sldMkLst>
      </pc:sldChg>
      <pc:sldChg chg="del">
        <pc:chgData name="Erick Arostegui Cunza" userId="d89b6af450cec8f7" providerId="LiveId" clId="{5DCFFB3D-0616-408A-861F-1BE9B23FE913}" dt="2022-10-29T11:11:28.818" v="2771" actId="47"/>
        <pc:sldMkLst>
          <pc:docMk/>
          <pc:sldMk cId="4076740282" sldId="854"/>
        </pc:sldMkLst>
      </pc:sldChg>
      <pc:sldChg chg="del">
        <pc:chgData name="Erick Arostegui Cunza" userId="d89b6af450cec8f7" providerId="LiveId" clId="{5DCFFB3D-0616-408A-861F-1BE9B23FE913}" dt="2022-10-29T11:11:29.036" v="2772" actId="47"/>
        <pc:sldMkLst>
          <pc:docMk/>
          <pc:sldMk cId="2301378216" sldId="855"/>
        </pc:sldMkLst>
      </pc:sldChg>
      <pc:sldChg chg="del">
        <pc:chgData name="Erick Arostegui Cunza" userId="d89b6af450cec8f7" providerId="LiveId" clId="{5DCFFB3D-0616-408A-861F-1BE9B23FE913}" dt="2022-10-29T11:11:29.439" v="2774" actId="47"/>
        <pc:sldMkLst>
          <pc:docMk/>
          <pc:sldMk cId="890601806" sldId="856"/>
        </pc:sldMkLst>
      </pc:sldChg>
      <pc:sldChg chg="del">
        <pc:chgData name="Erick Arostegui Cunza" userId="d89b6af450cec8f7" providerId="LiveId" clId="{5DCFFB3D-0616-408A-861F-1BE9B23FE913}" dt="2022-10-29T11:11:29.819" v="2776" actId="47"/>
        <pc:sldMkLst>
          <pc:docMk/>
          <pc:sldMk cId="548447279" sldId="857"/>
        </pc:sldMkLst>
      </pc:sldChg>
      <pc:sldChg chg="del">
        <pc:chgData name="Erick Arostegui Cunza" userId="d89b6af450cec8f7" providerId="LiveId" clId="{5DCFFB3D-0616-408A-861F-1BE9B23FE913}" dt="2022-10-29T11:11:29.625" v="2775" actId="47"/>
        <pc:sldMkLst>
          <pc:docMk/>
          <pc:sldMk cId="1150251791" sldId="858"/>
        </pc:sldMkLst>
      </pc:sldChg>
      <pc:sldChg chg="del">
        <pc:chgData name="Erick Arostegui Cunza" userId="d89b6af450cec8f7" providerId="LiveId" clId="{5DCFFB3D-0616-408A-861F-1BE9B23FE913}" dt="2022-10-29T11:11:30.015" v="2777" actId="47"/>
        <pc:sldMkLst>
          <pc:docMk/>
          <pc:sldMk cId="1478325835" sldId="859"/>
        </pc:sldMkLst>
      </pc:sldChg>
      <pc:sldChg chg="del">
        <pc:chgData name="Erick Arostegui Cunza" userId="d89b6af450cec8f7" providerId="LiveId" clId="{5DCFFB3D-0616-408A-861F-1BE9B23FE913}" dt="2022-10-29T11:11:04.448" v="2750" actId="47"/>
        <pc:sldMkLst>
          <pc:docMk/>
          <pc:sldMk cId="4174718296" sldId="860"/>
        </pc:sldMkLst>
      </pc:sldChg>
      <pc:sldChg chg="del">
        <pc:chgData name="Erick Arostegui Cunza" userId="d89b6af450cec8f7" providerId="LiveId" clId="{5DCFFB3D-0616-408A-861F-1BE9B23FE913}" dt="2022-10-29T11:11:04.706" v="2751" actId="47"/>
        <pc:sldMkLst>
          <pc:docMk/>
          <pc:sldMk cId="777121283" sldId="861"/>
        </pc:sldMkLst>
      </pc:sldChg>
      <pc:sldChg chg="del">
        <pc:chgData name="Erick Arostegui Cunza" userId="d89b6af450cec8f7" providerId="LiveId" clId="{5DCFFB3D-0616-408A-861F-1BE9B23FE913}" dt="2022-10-29T11:11:05.022" v="2752" actId="47"/>
        <pc:sldMkLst>
          <pc:docMk/>
          <pc:sldMk cId="249974532" sldId="862"/>
        </pc:sldMkLst>
      </pc:sldChg>
      <pc:sldChg chg="del">
        <pc:chgData name="Erick Arostegui Cunza" userId="d89b6af450cec8f7" providerId="LiveId" clId="{5DCFFB3D-0616-408A-861F-1BE9B23FE913}" dt="2022-10-29T11:11:05.671" v="2753" actId="47"/>
        <pc:sldMkLst>
          <pc:docMk/>
          <pc:sldMk cId="2704153694" sldId="863"/>
        </pc:sldMkLst>
      </pc:sldChg>
      <pc:sldChg chg="del">
        <pc:chgData name="Erick Arostegui Cunza" userId="d89b6af450cec8f7" providerId="LiveId" clId="{5DCFFB3D-0616-408A-861F-1BE9B23FE913}" dt="2022-10-29T11:11:05.951" v="2754" actId="47"/>
        <pc:sldMkLst>
          <pc:docMk/>
          <pc:sldMk cId="1172201342" sldId="864"/>
        </pc:sldMkLst>
      </pc:sldChg>
      <pc:sldChg chg="del">
        <pc:chgData name="Erick Arostegui Cunza" userId="d89b6af450cec8f7" providerId="LiveId" clId="{5DCFFB3D-0616-408A-861F-1BE9B23FE913}" dt="2022-10-29T11:11:09.109" v="2755" actId="47"/>
        <pc:sldMkLst>
          <pc:docMk/>
          <pc:sldMk cId="3231886317" sldId="865"/>
        </pc:sldMkLst>
      </pc:sldChg>
      <pc:sldChg chg="del">
        <pc:chgData name="Erick Arostegui Cunza" userId="d89b6af450cec8f7" providerId="LiveId" clId="{5DCFFB3D-0616-408A-861F-1BE9B23FE913}" dt="2022-10-29T11:11:09.772" v="2757" actId="47"/>
        <pc:sldMkLst>
          <pc:docMk/>
          <pc:sldMk cId="2378701006" sldId="866"/>
        </pc:sldMkLst>
      </pc:sldChg>
      <pc:sldChg chg="del">
        <pc:chgData name="Erick Arostegui Cunza" userId="d89b6af450cec8f7" providerId="LiveId" clId="{5DCFFB3D-0616-408A-861F-1BE9B23FE913}" dt="2022-10-29T11:11:30.206" v="2778" actId="47"/>
        <pc:sldMkLst>
          <pc:docMk/>
          <pc:sldMk cId="1107128681" sldId="867"/>
        </pc:sldMkLst>
      </pc:sldChg>
      <pc:sldChg chg="del">
        <pc:chgData name="Erick Arostegui Cunza" userId="d89b6af450cec8f7" providerId="LiveId" clId="{5DCFFB3D-0616-408A-861F-1BE9B23FE913}" dt="2022-10-29T11:11:30.374" v="2779" actId="47"/>
        <pc:sldMkLst>
          <pc:docMk/>
          <pc:sldMk cId="3520248636" sldId="868"/>
        </pc:sldMkLst>
      </pc:sldChg>
      <pc:sldChg chg="del">
        <pc:chgData name="Erick Arostegui Cunza" userId="d89b6af450cec8f7" providerId="LiveId" clId="{5DCFFB3D-0616-408A-861F-1BE9B23FE913}" dt="2022-10-29T11:11:30.621" v="2780" actId="47"/>
        <pc:sldMkLst>
          <pc:docMk/>
          <pc:sldMk cId="1834013822" sldId="869"/>
        </pc:sldMkLst>
      </pc:sldChg>
      <pc:sldChg chg="del">
        <pc:chgData name="Erick Arostegui Cunza" userId="d89b6af450cec8f7" providerId="LiveId" clId="{5DCFFB3D-0616-408A-861F-1BE9B23FE913}" dt="2022-10-29T11:11:30.747" v="2781" actId="47"/>
        <pc:sldMkLst>
          <pc:docMk/>
          <pc:sldMk cId="3195367744" sldId="870"/>
        </pc:sldMkLst>
      </pc:sldChg>
      <pc:sldChg chg="del">
        <pc:chgData name="Erick Arostegui Cunza" userId="d89b6af450cec8f7" providerId="LiveId" clId="{5DCFFB3D-0616-408A-861F-1BE9B23FE913}" dt="2022-10-29T11:11:30.921" v="2782" actId="47"/>
        <pc:sldMkLst>
          <pc:docMk/>
          <pc:sldMk cId="31999349" sldId="871"/>
        </pc:sldMkLst>
      </pc:sldChg>
      <pc:sldChg chg="del">
        <pc:chgData name="Erick Arostegui Cunza" userId="d89b6af450cec8f7" providerId="LiveId" clId="{5DCFFB3D-0616-408A-861F-1BE9B23FE913}" dt="2022-10-29T11:11:31.104" v="2783" actId="47"/>
        <pc:sldMkLst>
          <pc:docMk/>
          <pc:sldMk cId="2457620892" sldId="872"/>
        </pc:sldMkLst>
      </pc:sldChg>
      <pc:sldChg chg="del">
        <pc:chgData name="Erick Arostegui Cunza" userId="d89b6af450cec8f7" providerId="LiveId" clId="{5DCFFB3D-0616-408A-861F-1BE9B23FE913}" dt="2022-10-29T11:11:31.262" v="2784" actId="47"/>
        <pc:sldMkLst>
          <pc:docMk/>
          <pc:sldMk cId="3123155467" sldId="873"/>
        </pc:sldMkLst>
      </pc:sldChg>
      <pc:sldChg chg="del">
        <pc:chgData name="Erick Arostegui Cunza" userId="d89b6af450cec8f7" providerId="LiveId" clId="{5DCFFB3D-0616-408A-861F-1BE9B23FE913}" dt="2022-10-29T11:11:31.431" v="2785" actId="47"/>
        <pc:sldMkLst>
          <pc:docMk/>
          <pc:sldMk cId="2376913260" sldId="874"/>
        </pc:sldMkLst>
      </pc:sldChg>
      <pc:sldChg chg="del">
        <pc:chgData name="Erick Arostegui Cunza" userId="d89b6af450cec8f7" providerId="LiveId" clId="{5DCFFB3D-0616-408A-861F-1BE9B23FE913}" dt="2022-10-29T11:11:31.641" v="2786" actId="47"/>
        <pc:sldMkLst>
          <pc:docMk/>
          <pc:sldMk cId="3096073495" sldId="875"/>
        </pc:sldMkLst>
      </pc:sldChg>
      <pc:sldChg chg="del">
        <pc:chgData name="Erick Arostegui Cunza" userId="d89b6af450cec8f7" providerId="LiveId" clId="{5DCFFB3D-0616-408A-861F-1BE9B23FE913}" dt="2022-10-29T11:11:31.804" v="2787" actId="47"/>
        <pc:sldMkLst>
          <pc:docMk/>
          <pc:sldMk cId="490332688" sldId="876"/>
        </pc:sldMkLst>
      </pc:sldChg>
      <pc:sldChg chg="del">
        <pc:chgData name="Erick Arostegui Cunza" userId="d89b6af450cec8f7" providerId="LiveId" clId="{5DCFFB3D-0616-408A-861F-1BE9B23FE913}" dt="2022-10-29T11:11:31.989" v="2788" actId="47"/>
        <pc:sldMkLst>
          <pc:docMk/>
          <pc:sldMk cId="319379262" sldId="877"/>
        </pc:sldMkLst>
      </pc:sldChg>
      <pc:sldChg chg="del">
        <pc:chgData name="Erick Arostegui Cunza" userId="d89b6af450cec8f7" providerId="LiveId" clId="{5DCFFB3D-0616-408A-861F-1BE9B23FE913}" dt="2022-10-29T11:11:32.168" v="2789" actId="47"/>
        <pc:sldMkLst>
          <pc:docMk/>
          <pc:sldMk cId="1638136769" sldId="878"/>
        </pc:sldMkLst>
      </pc:sldChg>
      <pc:sldChg chg="del">
        <pc:chgData name="Erick Arostegui Cunza" userId="d89b6af450cec8f7" providerId="LiveId" clId="{5DCFFB3D-0616-408A-861F-1BE9B23FE913}" dt="2022-10-29T11:11:32.343" v="2790" actId="47"/>
        <pc:sldMkLst>
          <pc:docMk/>
          <pc:sldMk cId="1206188184" sldId="879"/>
        </pc:sldMkLst>
      </pc:sldChg>
      <pc:sldChg chg="del">
        <pc:chgData name="Erick Arostegui Cunza" userId="d89b6af450cec8f7" providerId="LiveId" clId="{5DCFFB3D-0616-408A-861F-1BE9B23FE913}" dt="2022-10-29T11:11:32.529" v="2791" actId="47"/>
        <pc:sldMkLst>
          <pc:docMk/>
          <pc:sldMk cId="3794441539" sldId="880"/>
        </pc:sldMkLst>
      </pc:sldChg>
      <pc:sldChg chg="del">
        <pc:chgData name="Erick Arostegui Cunza" userId="d89b6af450cec8f7" providerId="LiveId" clId="{5DCFFB3D-0616-408A-861F-1BE9B23FE913}" dt="2022-10-29T11:11:32.720" v="2792" actId="47"/>
        <pc:sldMkLst>
          <pc:docMk/>
          <pc:sldMk cId="2456493033" sldId="881"/>
        </pc:sldMkLst>
      </pc:sldChg>
      <pc:sldChg chg="del">
        <pc:chgData name="Erick Arostegui Cunza" userId="d89b6af450cec8f7" providerId="LiveId" clId="{5DCFFB3D-0616-408A-861F-1BE9B23FE913}" dt="2022-10-29T11:11:32.911" v="2793" actId="47"/>
        <pc:sldMkLst>
          <pc:docMk/>
          <pc:sldMk cId="3143210011" sldId="882"/>
        </pc:sldMkLst>
      </pc:sldChg>
      <pc:sldChg chg="del">
        <pc:chgData name="Erick Arostegui Cunza" userId="d89b6af450cec8f7" providerId="LiveId" clId="{5DCFFB3D-0616-408A-861F-1BE9B23FE913}" dt="2022-10-29T11:11:33.078" v="2794" actId="47"/>
        <pc:sldMkLst>
          <pc:docMk/>
          <pc:sldMk cId="679289614" sldId="883"/>
        </pc:sldMkLst>
      </pc:sldChg>
      <pc:sldChg chg="del">
        <pc:chgData name="Erick Arostegui Cunza" userId="d89b6af450cec8f7" providerId="LiveId" clId="{5DCFFB3D-0616-408A-861F-1BE9B23FE913}" dt="2022-10-29T11:11:33.264" v="2795" actId="47"/>
        <pc:sldMkLst>
          <pc:docMk/>
          <pc:sldMk cId="3794325458" sldId="884"/>
        </pc:sldMkLst>
      </pc:sldChg>
      <pc:sldChg chg="del">
        <pc:chgData name="Erick Arostegui Cunza" userId="d89b6af450cec8f7" providerId="LiveId" clId="{5DCFFB3D-0616-408A-861F-1BE9B23FE913}" dt="2022-10-29T11:11:33.453" v="2796" actId="47"/>
        <pc:sldMkLst>
          <pc:docMk/>
          <pc:sldMk cId="622778776" sldId="885"/>
        </pc:sldMkLst>
      </pc:sldChg>
      <pc:sldChg chg="del">
        <pc:chgData name="Erick Arostegui Cunza" userId="d89b6af450cec8f7" providerId="LiveId" clId="{5DCFFB3D-0616-408A-861F-1BE9B23FE913}" dt="2022-10-29T11:11:33.629" v="2797" actId="47"/>
        <pc:sldMkLst>
          <pc:docMk/>
          <pc:sldMk cId="3676127926" sldId="886"/>
        </pc:sldMkLst>
      </pc:sldChg>
      <pc:sldChg chg="del">
        <pc:chgData name="Erick Arostegui Cunza" userId="d89b6af450cec8f7" providerId="LiveId" clId="{5DCFFB3D-0616-408A-861F-1BE9B23FE913}" dt="2022-10-29T11:11:33.821" v="2798" actId="47"/>
        <pc:sldMkLst>
          <pc:docMk/>
          <pc:sldMk cId="2627959082" sldId="887"/>
        </pc:sldMkLst>
      </pc:sldChg>
      <pc:sldChg chg="del">
        <pc:chgData name="Erick Arostegui Cunza" userId="d89b6af450cec8f7" providerId="LiveId" clId="{5DCFFB3D-0616-408A-861F-1BE9B23FE913}" dt="2022-10-29T11:11:33.997" v="2799" actId="47"/>
        <pc:sldMkLst>
          <pc:docMk/>
          <pc:sldMk cId="2907968130" sldId="888"/>
        </pc:sldMkLst>
      </pc:sldChg>
      <pc:sldChg chg="del">
        <pc:chgData name="Erick Arostegui Cunza" userId="d89b6af450cec8f7" providerId="LiveId" clId="{5DCFFB3D-0616-408A-861F-1BE9B23FE913}" dt="2022-10-29T11:11:34.166" v="2800" actId="47"/>
        <pc:sldMkLst>
          <pc:docMk/>
          <pc:sldMk cId="665322669" sldId="889"/>
        </pc:sldMkLst>
      </pc:sldChg>
      <pc:sldChg chg="del">
        <pc:chgData name="Erick Arostegui Cunza" userId="d89b6af450cec8f7" providerId="LiveId" clId="{5DCFFB3D-0616-408A-861F-1BE9B23FE913}" dt="2022-10-29T11:11:34.335" v="2801" actId="47"/>
        <pc:sldMkLst>
          <pc:docMk/>
          <pc:sldMk cId="202846242" sldId="890"/>
        </pc:sldMkLst>
      </pc:sldChg>
      <pc:sldChg chg="del">
        <pc:chgData name="Erick Arostegui Cunza" userId="d89b6af450cec8f7" providerId="LiveId" clId="{5DCFFB3D-0616-408A-861F-1BE9B23FE913}" dt="2022-10-29T11:11:34.528" v="2802" actId="47"/>
        <pc:sldMkLst>
          <pc:docMk/>
          <pc:sldMk cId="3284973840" sldId="891"/>
        </pc:sldMkLst>
      </pc:sldChg>
      <pc:sldChg chg="del">
        <pc:chgData name="Erick Arostegui Cunza" userId="d89b6af450cec8f7" providerId="LiveId" clId="{5DCFFB3D-0616-408A-861F-1BE9B23FE913}" dt="2022-10-29T11:11:34.702" v="2803" actId="47"/>
        <pc:sldMkLst>
          <pc:docMk/>
          <pc:sldMk cId="1775079530" sldId="892"/>
        </pc:sldMkLst>
      </pc:sldChg>
      <pc:sldChg chg="del">
        <pc:chgData name="Erick Arostegui Cunza" userId="d89b6af450cec8f7" providerId="LiveId" clId="{5DCFFB3D-0616-408A-861F-1BE9B23FE913}" dt="2022-10-29T11:11:34.878" v="2804" actId="47"/>
        <pc:sldMkLst>
          <pc:docMk/>
          <pc:sldMk cId="2805972737" sldId="893"/>
        </pc:sldMkLst>
      </pc:sldChg>
      <pc:sldChg chg="del">
        <pc:chgData name="Erick Arostegui Cunza" userId="d89b6af450cec8f7" providerId="LiveId" clId="{5DCFFB3D-0616-408A-861F-1BE9B23FE913}" dt="2022-10-29T11:11:35.085" v="2805" actId="47"/>
        <pc:sldMkLst>
          <pc:docMk/>
          <pc:sldMk cId="2656064341" sldId="894"/>
        </pc:sldMkLst>
      </pc:sldChg>
      <pc:sldChg chg="del">
        <pc:chgData name="Erick Arostegui Cunza" userId="d89b6af450cec8f7" providerId="LiveId" clId="{5DCFFB3D-0616-408A-861F-1BE9B23FE913}" dt="2022-10-29T11:11:35.270" v="2806" actId="47"/>
        <pc:sldMkLst>
          <pc:docMk/>
          <pc:sldMk cId="1907460323" sldId="895"/>
        </pc:sldMkLst>
      </pc:sldChg>
      <pc:sldChg chg="del">
        <pc:chgData name="Erick Arostegui Cunza" userId="d89b6af450cec8f7" providerId="LiveId" clId="{5DCFFB3D-0616-408A-861F-1BE9B23FE913}" dt="2022-10-29T11:11:36.015" v="2807" actId="47"/>
        <pc:sldMkLst>
          <pc:docMk/>
          <pc:sldMk cId="1903147837" sldId="896"/>
        </pc:sldMkLst>
      </pc:sldChg>
      <pc:sldChg chg="del">
        <pc:chgData name="Erick Arostegui Cunza" userId="d89b6af450cec8f7" providerId="LiveId" clId="{5DCFFB3D-0616-408A-861F-1BE9B23FE913}" dt="2022-10-29T11:11:36.205" v="2808" actId="47"/>
        <pc:sldMkLst>
          <pc:docMk/>
          <pc:sldMk cId="3122872198" sldId="897"/>
        </pc:sldMkLst>
      </pc:sldChg>
      <pc:sldChg chg="del">
        <pc:chgData name="Erick Arostegui Cunza" userId="d89b6af450cec8f7" providerId="LiveId" clId="{5DCFFB3D-0616-408A-861F-1BE9B23FE913}" dt="2022-10-29T11:11:36.391" v="2809" actId="47"/>
        <pc:sldMkLst>
          <pc:docMk/>
          <pc:sldMk cId="1925149177" sldId="898"/>
        </pc:sldMkLst>
      </pc:sldChg>
      <pc:sldChg chg="modSp del mod">
        <pc:chgData name="Erick Arostegui Cunza" userId="d89b6af450cec8f7" providerId="LiveId" clId="{5DCFFB3D-0616-408A-861F-1BE9B23FE913}" dt="2022-10-25T21:54:01.394" v="1045" actId="2696"/>
        <pc:sldMkLst>
          <pc:docMk/>
          <pc:sldMk cId="2487378526" sldId="899"/>
        </pc:sldMkLst>
        <pc:spChg chg="mod">
          <ac:chgData name="Erick Arostegui Cunza" userId="d89b6af450cec8f7" providerId="LiveId" clId="{5DCFFB3D-0616-408A-861F-1BE9B23FE913}" dt="2022-10-25T21:53:58.961" v="1044" actId="20577"/>
          <ac:spMkLst>
            <pc:docMk/>
            <pc:sldMk cId="2487378526" sldId="899"/>
            <ac:spMk id="5" creationId="{F2524B6D-797B-4A59-8734-B649B54BE02B}"/>
          </ac:spMkLst>
        </pc:spChg>
        <pc:spChg chg="mod">
          <ac:chgData name="Erick Arostegui Cunza" userId="d89b6af450cec8f7" providerId="LiveId" clId="{5DCFFB3D-0616-408A-861F-1BE9B23FE913}" dt="2022-10-25T21:53:52.650" v="1042" actId="20577"/>
          <ac:spMkLst>
            <pc:docMk/>
            <pc:sldMk cId="2487378526" sldId="899"/>
            <ac:spMk id="6" creationId="{DB7CA870-7AAA-4C4E-9578-9EA791AD8BD3}"/>
          </ac:spMkLst>
        </pc:spChg>
      </pc:sldChg>
      <pc:sldChg chg="add">
        <pc:chgData name="Erick Arostegui Cunza" userId="d89b6af450cec8f7" providerId="LiveId" clId="{5DCFFB3D-0616-408A-861F-1BE9B23FE913}" dt="2022-10-25T21:54:06.344" v="1046"/>
        <pc:sldMkLst>
          <pc:docMk/>
          <pc:sldMk cId="2744661202" sldId="899"/>
        </pc:sldMkLst>
      </pc:sldChg>
      <pc:sldChg chg="del">
        <pc:chgData name="Erick Arostegui Cunza" userId="d89b6af450cec8f7" providerId="LiveId" clId="{5DCFFB3D-0616-408A-861F-1BE9B23FE913}" dt="2022-10-29T11:11:36.781" v="2811" actId="47"/>
        <pc:sldMkLst>
          <pc:docMk/>
          <pc:sldMk cId="1747892145" sldId="900"/>
        </pc:sldMkLst>
      </pc:sldChg>
      <pc:sldChg chg="del">
        <pc:chgData name="Erick Arostegui Cunza" userId="d89b6af450cec8f7" providerId="LiveId" clId="{5DCFFB3D-0616-408A-861F-1BE9B23FE913}" dt="2022-10-29T11:11:36.962" v="2812" actId="47"/>
        <pc:sldMkLst>
          <pc:docMk/>
          <pc:sldMk cId="4269186929" sldId="901"/>
        </pc:sldMkLst>
      </pc:sldChg>
      <pc:sldChg chg="add del">
        <pc:chgData name="Erick Arostegui Cunza" userId="d89b6af450cec8f7" providerId="LiveId" clId="{5DCFFB3D-0616-408A-861F-1BE9B23FE913}" dt="2022-10-29T11:11:47.180" v="2817" actId="47"/>
        <pc:sldMkLst>
          <pc:docMk/>
          <pc:sldMk cId="1165778401" sldId="902"/>
        </pc:sldMkLst>
      </pc:sldChg>
      <pc:sldChg chg="add del ord">
        <pc:chgData name="Erick Arostegui Cunza" userId="d89b6af450cec8f7" providerId="LiveId" clId="{5DCFFB3D-0616-408A-861F-1BE9B23FE913}" dt="2022-10-29T12:32:23.937" v="3116" actId="47"/>
        <pc:sldMkLst>
          <pc:docMk/>
          <pc:sldMk cId="3176022495" sldId="903"/>
        </pc:sldMkLst>
      </pc:sldChg>
      <pc:sldChg chg="addSp delSp modSp add mod">
        <pc:chgData name="Erick Arostegui Cunza" userId="d89b6af450cec8f7" providerId="LiveId" clId="{5DCFFB3D-0616-408A-861F-1BE9B23FE913}" dt="2022-10-24T22:17:15.733" v="243"/>
        <pc:sldMkLst>
          <pc:docMk/>
          <pc:sldMk cId="3020482765" sldId="904"/>
        </pc:sldMkLst>
        <pc:spChg chg="add mod">
          <ac:chgData name="Erick Arostegui Cunza" userId="d89b6af450cec8f7" providerId="LiveId" clId="{5DCFFB3D-0616-408A-861F-1BE9B23FE913}" dt="2022-10-24T07:39:14.709" v="48" actId="571"/>
          <ac:spMkLst>
            <pc:docMk/>
            <pc:sldMk cId="3020482765" sldId="904"/>
            <ac:spMk id="2" creationId="{D0621475-BFE5-EEE5-10CF-79D4265E5378}"/>
          </ac:spMkLst>
        </pc:spChg>
        <pc:spChg chg="add mod topLvl">
          <ac:chgData name="Erick Arostegui Cunza" userId="d89b6af450cec8f7" providerId="LiveId" clId="{5DCFFB3D-0616-408A-861F-1BE9B23FE913}" dt="2022-10-24T07:48:56.841" v="134" actId="948"/>
          <ac:spMkLst>
            <pc:docMk/>
            <pc:sldMk cId="3020482765" sldId="904"/>
            <ac:spMk id="4" creationId="{3DED51BE-24BE-8176-802A-59ACFD074EF5}"/>
          </ac:spMkLst>
        </pc:spChg>
        <pc:spChg chg="mod">
          <ac:chgData name="Erick Arostegui Cunza" userId="d89b6af450cec8f7" providerId="LiveId" clId="{5DCFFB3D-0616-408A-861F-1BE9B23FE913}" dt="2022-10-24T07:50:14.431" v="197" actId="20577"/>
          <ac:spMkLst>
            <pc:docMk/>
            <pc:sldMk cId="3020482765" sldId="904"/>
            <ac:spMk id="6" creationId="{53146035-6BDA-3C1E-A86C-A633F9510E08}"/>
          </ac:spMkLst>
        </pc:spChg>
        <pc:spChg chg="mod topLvl">
          <ac:chgData name="Erick Arostegui Cunza" userId="d89b6af450cec8f7" providerId="LiveId" clId="{5DCFFB3D-0616-408A-861F-1BE9B23FE913}" dt="2022-10-24T07:48:35.429" v="131" actId="120"/>
          <ac:spMkLst>
            <pc:docMk/>
            <pc:sldMk cId="3020482765" sldId="904"/>
            <ac:spMk id="8" creationId="{BEE35CA7-FDDE-6CBB-8670-E821CDB7198B}"/>
          </ac:spMkLst>
        </pc:spChg>
        <pc:spChg chg="mod">
          <ac:chgData name="Erick Arostegui Cunza" userId="d89b6af450cec8f7" providerId="LiveId" clId="{5DCFFB3D-0616-408A-861F-1BE9B23FE913}" dt="2022-10-24T07:37:37.285" v="42" actId="20577"/>
          <ac:spMkLst>
            <pc:docMk/>
            <pc:sldMk cId="3020482765" sldId="904"/>
            <ac:spMk id="9" creationId="{56C889CB-F393-4BCE-A5E8-AA9AC2D328BD}"/>
          </ac:spMkLst>
        </pc:spChg>
        <pc:spChg chg="mod topLvl">
          <ac:chgData name="Erick Arostegui Cunza" userId="d89b6af450cec8f7" providerId="LiveId" clId="{5DCFFB3D-0616-408A-861F-1BE9B23FE913}" dt="2022-10-24T07:48:38.278" v="132" actId="120"/>
          <ac:spMkLst>
            <pc:docMk/>
            <pc:sldMk cId="3020482765" sldId="904"/>
            <ac:spMk id="11" creationId="{4400C329-5703-786C-D40B-D2111BF6E0F8}"/>
          </ac:spMkLst>
        </pc:spChg>
        <pc:spChg chg="mod topLvl">
          <ac:chgData name="Erick Arostegui Cunza" userId="d89b6af450cec8f7" providerId="LiveId" clId="{5DCFFB3D-0616-408A-861F-1BE9B23FE913}" dt="2022-10-24T07:49:12.232" v="140" actId="6549"/>
          <ac:spMkLst>
            <pc:docMk/>
            <pc:sldMk cId="3020482765" sldId="904"/>
            <ac:spMk id="20" creationId="{42A6EDAA-A584-3119-F089-7993026536F2}"/>
          </ac:spMkLst>
        </pc:spChg>
        <pc:grpChg chg="add del mod">
          <ac:chgData name="Erick Arostegui Cunza" userId="d89b6af450cec8f7" providerId="LiveId" clId="{5DCFFB3D-0616-408A-861F-1BE9B23FE913}" dt="2022-10-24T07:41:13.403" v="68" actId="165"/>
          <ac:grpSpMkLst>
            <pc:docMk/>
            <pc:sldMk cId="3020482765" sldId="904"/>
            <ac:grpSpMk id="7" creationId="{A3C71117-F219-3E48-0318-9B2AA61A676B}"/>
          </ac:grpSpMkLst>
        </pc:grpChg>
        <pc:picChg chg="add del mod">
          <ac:chgData name="Erick Arostegui Cunza" userId="d89b6af450cec8f7" providerId="LiveId" clId="{5DCFFB3D-0616-408A-861F-1BE9B23FE913}" dt="2022-10-24T21:47:32.513" v="203" actId="21"/>
          <ac:picMkLst>
            <pc:docMk/>
            <pc:sldMk cId="3020482765" sldId="904"/>
            <ac:picMk id="3" creationId="{378F02CA-51F9-F3D2-98A6-081AF7C7931D}"/>
          </ac:picMkLst>
        </pc:picChg>
        <pc:picChg chg="add mod">
          <ac:chgData name="Erick Arostegui Cunza" userId="d89b6af450cec8f7" providerId="LiveId" clId="{5DCFFB3D-0616-408A-861F-1BE9B23FE913}" dt="2022-10-24T07:39:14.709" v="48" actId="571"/>
          <ac:picMkLst>
            <pc:docMk/>
            <pc:sldMk cId="3020482765" sldId="904"/>
            <ac:picMk id="3" creationId="{C239AE22-63BC-04DF-D3FC-BB47D2489AB0}"/>
          </ac:picMkLst>
        </pc:picChg>
        <pc:picChg chg="add del mod">
          <ac:chgData name="Erick Arostegui Cunza" userId="d89b6af450cec8f7" providerId="LiveId" clId="{5DCFFB3D-0616-408A-861F-1BE9B23FE913}" dt="2022-10-24T22:07:15.580" v="230" actId="478"/>
          <ac:picMkLst>
            <pc:docMk/>
            <pc:sldMk cId="3020482765" sldId="904"/>
            <ac:picMk id="5" creationId="{787FB64E-7E87-5CA7-4323-5B390B39714B}"/>
          </ac:picMkLst>
        </pc:picChg>
        <pc:picChg chg="add del mod">
          <ac:chgData name="Erick Arostegui Cunza" userId="d89b6af450cec8f7" providerId="LiveId" clId="{5DCFFB3D-0616-408A-861F-1BE9B23FE913}" dt="2022-10-24T21:49:59.450" v="214" actId="478"/>
          <ac:picMkLst>
            <pc:docMk/>
            <pc:sldMk cId="3020482765" sldId="904"/>
            <ac:picMk id="7" creationId="{F89BDB13-F0E7-6F28-F70C-426FBA434737}"/>
          </ac:picMkLst>
        </pc:picChg>
        <pc:picChg chg="add del mod">
          <ac:chgData name="Erick Arostegui Cunza" userId="d89b6af450cec8f7" providerId="LiveId" clId="{5DCFFB3D-0616-408A-861F-1BE9B23FE913}" dt="2022-10-24T21:49:58.397" v="213" actId="21"/>
          <ac:picMkLst>
            <pc:docMk/>
            <pc:sldMk cId="3020482765" sldId="904"/>
            <ac:picMk id="12" creationId="{7A9F4ED3-18BE-2173-C550-BDE0B5C87258}"/>
          </ac:picMkLst>
        </pc:picChg>
        <pc:picChg chg="add mod">
          <ac:chgData name="Erick Arostegui Cunza" userId="d89b6af450cec8f7" providerId="LiveId" clId="{5DCFFB3D-0616-408A-861F-1BE9B23FE913}" dt="2022-10-24T21:49:59.757" v="215"/>
          <ac:picMkLst>
            <pc:docMk/>
            <pc:sldMk cId="3020482765" sldId="904"/>
            <ac:picMk id="13" creationId="{44576E9B-3D48-22C2-BC68-6B8E6F701162}"/>
          </ac:picMkLst>
        </pc:picChg>
        <pc:picChg chg="add del mod">
          <ac:chgData name="Erick Arostegui Cunza" userId="d89b6af450cec8f7" providerId="LiveId" clId="{5DCFFB3D-0616-408A-861F-1BE9B23FE913}" dt="2022-10-24T21:56:44.157" v="221" actId="21"/>
          <ac:picMkLst>
            <pc:docMk/>
            <pc:sldMk cId="3020482765" sldId="904"/>
            <ac:picMk id="15" creationId="{AB49592B-6D04-0D06-2046-64C3017A3803}"/>
          </ac:picMkLst>
        </pc:picChg>
        <pc:picChg chg="add mod">
          <ac:chgData name="Erick Arostegui Cunza" userId="d89b6af450cec8f7" providerId="LiveId" clId="{5DCFFB3D-0616-408A-861F-1BE9B23FE913}" dt="2022-10-24T21:56:45.734" v="223"/>
          <ac:picMkLst>
            <pc:docMk/>
            <pc:sldMk cId="3020482765" sldId="904"/>
            <ac:picMk id="16" creationId="{8A3A9482-15D8-1368-25D2-3515E85E7EED}"/>
          </ac:picMkLst>
        </pc:picChg>
        <pc:picChg chg="add del mod">
          <ac:chgData name="Erick Arostegui Cunza" userId="d89b6af450cec8f7" providerId="LiveId" clId="{5DCFFB3D-0616-408A-861F-1BE9B23FE913}" dt="2022-10-24T22:07:14.090" v="229" actId="21"/>
          <ac:picMkLst>
            <pc:docMk/>
            <pc:sldMk cId="3020482765" sldId="904"/>
            <ac:picMk id="18" creationId="{30ED296B-C5CF-027A-EA26-EC5DC9ED9D25}"/>
          </ac:picMkLst>
        </pc:picChg>
        <pc:picChg chg="add mod">
          <ac:chgData name="Erick Arostegui Cunza" userId="d89b6af450cec8f7" providerId="LiveId" clId="{5DCFFB3D-0616-408A-861F-1BE9B23FE913}" dt="2022-10-24T22:07:16.035" v="231"/>
          <ac:picMkLst>
            <pc:docMk/>
            <pc:sldMk cId="3020482765" sldId="904"/>
            <ac:picMk id="19" creationId="{BB00DE9A-C4A0-0D85-5E2A-C0213CD8E81C}"/>
          </ac:picMkLst>
        </pc:picChg>
        <pc:picChg chg="del mod">
          <ac:chgData name="Erick Arostegui Cunza" userId="d89b6af450cec8f7" providerId="LiveId" clId="{5DCFFB3D-0616-408A-861F-1BE9B23FE913}" dt="2022-10-24T21:47:33.650" v="204" actId="478"/>
          <ac:picMkLst>
            <pc:docMk/>
            <pc:sldMk cId="3020482765" sldId="904"/>
            <ac:picMk id="21" creationId="{3D304EB6-B953-6DE1-1FF4-7CDF3EE00021}"/>
          </ac:picMkLst>
        </pc:picChg>
        <pc:picChg chg="add del mod">
          <ac:chgData name="Erick Arostegui Cunza" userId="d89b6af450cec8f7" providerId="LiveId" clId="{5DCFFB3D-0616-408A-861F-1BE9B23FE913}" dt="2022-10-24T22:16:23.018" v="235" actId="478"/>
          <ac:picMkLst>
            <pc:docMk/>
            <pc:sldMk cId="3020482765" sldId="904"/>
            <ac:picMk id="23" creationId="{61DE452B-13CF-76D2-04D0-9EF548D62DED}"/>
          </ac:picMkLst>
        </pc:picChg>
        <pc:picChg chg="add del mod">
          <ac:chgData name="Erick Arostegui Cunza" userId="d89b6af450cec8f7" providerId="LiveId" clId="{5DCFFB3D-0616-408A-861F-1BE9B23FE913}" dt="2022-10-24T22:17:13.693" v="241" actId="21"/>
          <ac:picMkLst>
            <pc:docMk/>
            <pc:sldMk cId="3020482765" sldId="904"/>
            <ac:picMk id="25" creationId="{1AE844BC-A2BB-48D7-A32C-B8E7CD34D714}"/>
          </ac:picMkLst>
        </pc:picChg>
        <pc:picChg chg="add mod">
          <ac:chgData name="Erick Arostegui Cunza" userId="d89b6af450cec8f7" providerId="LiveId" clId="{5DCFFB3D-0616-408A-861F-1BE9B23FE913}" dt="2022-10-24T22:17:15.733" v="243"/>
          <ac:picMkLst>
            <pc:docMk/>
            <pc:sldMk cId="3020482765" sldId="904"/>
            <ac:picMk id="26" creationId="{F342CBF9-064C-A23A-6E82-5C865D25A3CF}"/>
          </ac:picMkLst>
        </pc:picChg>
        <pc:picChg chg="del mod">
          <ac:chgData name="Erick Arostegui Cunza" userId="d89b6af450cec8f7" providerId="LiveId" clId="{5DCFFB3D-0616-408A-861F-1BE9B23FE913}" dt="2022-10-24T22:17:15.256" v="242" actId="478"/>
          <ac:picMkLst>
            <pc:docMk/>
            <pc:sldMk cId="3020482765" sldId="904"/>
            <ac:picMk id="27" creationId="{14995ABF-68A8-89C9-B8B7-A08EA9219480}"/>
          </ac:picMkLst>
        </pc:picChg>
        <pc:picChg chg="del mod">
          <ac:chgData name="Erick Arostegui Cunza" userId="d89b6af450cec8f7" providerId="LiveId" clId="{5DCFFB3D-0616-408A-861F-1BE9B23FE913}" dt="2022-10-24T21:56:45.521" v="222" actId="478"/>
          <ac:picMkLst>
            <pc:docMk/>
            <pc:sldMk cId="3020482765" sldId="904"/>
            <ac:picMk id="32" creationId="{442BA0F1-F00B-E436-0298-37FF5632763C}"/>
          </ac:picMkLst>
        </pc:picChg>
      </pc:sldChg>
      <pc:sldChg chg="addSp delSp modSp add mod">
        <pc:chgData name="Erick Arostegui Cunza" userId="d89b6af450cec8f7" providerId="LiveId" clId="{5DCFFB3D-0616-408A-861F-1BE9B23FE913}" dt="2022-10-24T22:28:56.011" v="296" actId="113"/>
        <pc:sldMkLst>
          <pc:docMk/>
          <pc:sldMk cId="1184887468" sldId="915"/>
        </pc:sldMkLst>
        <pc:spChg chg="add mod">
          <ac:chgData name="Erick Arostegui Cunza" userId="d89b6af450cec8f7" providerId="LiveId" clId="{5DCFFB3D-0616-408A-861F-1BE9B23FE913}" dt="2022-10-24T22:28:28.765" v="292" actId="20577"/>
          <ac:spMkLst>
            <pc:docMk/>
            <pc:sldMk cId="1184887468" sldId="915"/>
            <ac:spMk id="2" creationId="{64A3E4B1-883B-BB18-DAE9-B1A71C73F3E1}"/>
          </ac:spMkLst>
        </pc:spChg>
        <pc:spChg chg="mod">
          <ac:chgData name="Erick Arostegui Cunza" userId="d89b6af450cec8f7" providerId="LiveId" clId="{5DCFFB3D-0616-408A-861F-1BE9B23FE913}" dt="2022-10-24T22:28:56.011" v="296" actId="113"/>
          <ac:spMkLst>
            <pc:docMk/>
            <pc:sldMk cId="1184887468" sldId="915"/>
            <ac:spMk id="4" creationId="{2AE0B7A6-5CCA-14B9-D8BF-D02C5E5BB4DE}"/>
          </ac:spMkLst>
        </pc:spChg>
        <pc:spChg chg="mod topLvl">
          <ac:chgData name="Erick Arostegui Cunza" userId="d89b6af450cec8f7" providerId="LiveId" clId="{5DCFFB3D-0616-408A-861F-1BE9B23FE913}" dt="2022-10-24T22:22:52.603" v="258" actId="1076"/>
          <ac:spMkLst>
            <pc:docMk/>
            <pc:sldMk cId="1184887468" sldId="915"/>
            <ac:spMk id="5" creationId="{5A233F39-26AC-C25B-2E80-B96688851A87}"/>
          </ac:spMkLst>
        </pc:spChg>
        <pc:spChg chg="mod topLvl">
          <ac:chgData name="Erick Arostegui Cunza" userId="d89b6af450cec8f7" providerId="LiveId" clId="{5DCFFB3D-0616-408A-861F-1BE9B23FE913}" dt="2022-10-24T22:22:52.603" v="258" actId="1076"/>
          <ac:spMkLst>
            <pc:docMk/>
            <pc:sldMk cId="1184887468" sldId="915"/>
            <ac:spMk id="6" creationId="{33B551D3-AD66-89B2-DC3A-CB69CC6054B4}"/>
          </ac:spMkLst>
        </pc:spChg>
        <pc:spChg chg="mod topLvl">
          <ac:chgData name="Erick Arostegui Cunza" userId="d89b6af450cec8f7" providerId="LiveId" clId="{5DCFFB3D-0616-408A-861F-1BE9B23FE913}" dt="2022-10-24T22:22:52.603" v="258" actId="1076"/>
          <ac:spMkLst>
            <pc:docMk/>
            <pc:sldMk cId="1184887468" sldId="915"/>
            <ac:spMk id="7" creationId="{2F07A38D-E621-EBF9-7895-86FB9D57ED82}"/>
          </ac:spMkLst>
        </pc:spChg>
        <pc:spChg chg="mod topLvl">
          <ac:chgData name="Erick Arostegui Cunza" userId="d89b6af450cec8f7" providerId="LiveId" clId="{5DCFFB3D-0616-408A-861F-1BE9B23FE913}" dt="2022-10-24T22:22:52.603" v="258" actId="1076"/>
          <ac:spMkLst>
            <pc:docMk/>
            <pc:sldMk cId="1184887468" sldId="915"/>
            <ac:spMk id="8" creationId="{C9D5004F-69F6-9D4A-C8AA-487A0C13EC0C}"/>
          </ac:spMkLst>
        </pc:spChg>
        <pc:spChg chg="mod">
          <ac:chgData name="Erick Arostegui Cunza" userId="d89b6af450cec8f7" providerId="LiveId" clId="{5DCFFB3D-0616-408A-861F-1BE9B23FE913}" dt="2022-10-24T22:20:27.863" v="245"/>
          <ac:spMkLst>
            <pc:docMk/>
            <pc:sldMk cId="1184887468" sldId="915"/>
            <ac:spMk id="9" creationId="{56C889CB-F393-4BCE-A5E8-AA9AC2D328BD}"/>
          </ac:spMkLst>
        </pc:spChg>
        <pc:spChg chg="add mod">
          <ac:chgData name="Erick Arostegui Cunza" userId="d89b6af450cec8f7" providerId="LiveId" clId="{5DCFFB3D-0616-408A-861F-1BE9B23FE913}" dt="2022-10-24T22:22:52.603" v="258" actId="1076"/>
          <ac:spMkLst>
            <pc:docMk/>
            <pc:sldMk cId="1184887468" sldId="915"/>
            <ac:spMk id="10" creationId="{911CD103-4237-006A-A165-C41BAD42D350}"/>
          </ac:spMkLst>
        </pc:spChg>
        <pc:spChg chg="del mod topLvl">
          <ac:chgData name="Erick Arostegui Cunza" userId="d89b6af450cec8f7" providerId="LiveId" clId="{5DCFFB3D-0616-408A-861F-1BE9B23FE913}" dt="2022-10-24T22:21:47.316" v="249" actId="478"/>
          <ac:spMkLst>
            <pc:docMk/>
            <pc:sldMk cId="1184887468" sldId="915"/>
            <ac:spMk id="18" creationId="{B34146D1-88C4-9BA8-BB53-D70770DF7EBA}"/>
          </ac:spMkLst>
        </pc:spChg>
        <pc:spChg chg="del mod topLvl">
          <ac:chgData name="Erick Arostegui Cunza" userId="d89b6af450cec8f7" providerId="LiveId" clId="{5DCFFB3D-0616-408A-861F-1BE9B23FE913}" dt="2022-10-24T22:21:49.166" v="250" actId="478"/>
          <ac:spMkLst>
            <pc:docMk/>
            <pc:sldMk cId="1184887468" sldId="915"/>
            <ac:spMk id="19" creationId="{22613DF2-ED99-CE99-A181-D4EE990C4CB5}"/>
          </ac:spMkLst>
        </pc:spChg>
        <pc:spChg chg="mod">
          <ac:chgData name="Erick Arostegui Cunza" userId="d89b6af450cec8f7" providerId="LiveId" clId="{5DCFFB3D-0616-408A-861F-1BE9B23FE913}" dt="2022-10-24T22:21:00.510" v="246"/>
          <ac:spMkLst>
            <pc:docMk/>
            <pc:sldMk cId="1184887468" sldId="915"/>
            <ac:spMk id="71" creationId="{FE3CDC52-23C8-FC62-37F6-6177E494BDE7}"/>
          </ac:spMkLst>
        </pc:spChg>
        <pc:grpChg chg="del">
          <ac:chgData name="Erick Arostegui Cunza" userId="d89b6af450cec8f7" providerId="LiveId" clId="{5DCFFB3D-0616-408A-861F-1BE9B23FE913}" dt="2022-10-24T22:21:19.684" v="247" actId="165"/>
          <ac:grpSpMkLst>
            <pc:docMk/>
            <pc:sldMk cId="1184887468" sldId="915"/>
            <ac:grpSpMk id="20" creationId="{F3A5E932-0FE6-CEEF-4A20-7322BE53FA0F}"/>
          </ac:grpSpMkLst>
        </pc:grpChg>
        <pc:cxnChg chg="del mod topLvl">
          <ac:chgData name="Erick Arostegui Cunza" userId="d89b6af450cec8f7" providerId="LiveId" clId="{5DCFFB3D-0616-408A-861F-1BE9B23FE913}" dt="2022-10-24T22:24:08.989" v="266" actId="478"/>
          <ac:cxnSpMkLst>
            <pc:docMk/>
            <pc:sldMk cId="1184887468" sldId="915"/>
            <ac:cxnSpMk id="11" creationId="{8B5A3D61-FD45-9277-C221-9F2CB7054B8F}"/>
          </ac:cxnSpMkLst>
        </pc:cxnChg>
        <pc:cxnChg chg="del mod topLvl">
          <ac:chgData name="Erick Arostegui Cunza" userId="d89b6af450cec8f7" providerId="LiveId" clId="{5DCFFB3D-0616-408A-861F-1BE9B23FE913}" dt="2022-10-24T22:24:27.413" v="269" actId="478"/>
          <ac:cxnSpMkLst>
            <pc:docMk/>
            <pc:sldMk cId="1184887468" sldId="915"/>
            <ac:cxnSpMk id="12" creationId="{3B3BF4A2-06D4-4BA5-3B5E-244EBD7467DB}"/>
          </ac:cxnSpMkLst>
        </pc:cxnChg>
        <pc:cxnChg chg="add mod">
          <ac:chgData name="Erick Arostegui Cunza" userId="d89b6af450cec8f7" providerId="LiveId" clId="{5DCFFB3D-0616-408A-861F-1BE9B23FE913}" dt="2022-10-24T22:24:54.393" v="273" actId="14100"/>
          <ac:cxnSpMkLst>
            <pc:docMk/>
            <pc:sldMk cId="1184887468" sldId="915"/>
            <ac:cxnSpMk id="16" creationId="{CF6FBEF7-5FB9-D476-9594-3D878AEC198F}"/>
          </ac:cxnSpMkLst>
        </pc:cxnChg>
        <pc:cxnChg chg="add mod">
          <ac:chgData name="Erick Arostegui Cunza" userId="d89b6af450cec8f7" providerId="LiveId" clId="{5DCFFB3D-0616-408A-861F-1BE9B23FE913}" dt="2022-10-24T22:24:48.769" v="272" actId="14100"/>
          <ac:cxnSpMkLst>
            <pc:docMk/>
            <pc:sldMk cId="1184887468" sldId="915"/>
            <ac:cxnSpMk id="21" creationId="{002BB9C0-F6EF-7968-77A6-2CEE3E8C0E1F}"/>
          </ac:cxnSpMkLst>
        </pc:cxnChg>
      </pc:sldChg>
      <pc:sldChg chg="addSp delSp modSp add mod">
        <pc:chgData name="Erick Arostegui Cunza" userId="d89b6af450cec8f7" providerId="LiveId" clId="{5DCFFB3D-0616-408A-861F-1BE9B23FE913}" dt="2022-10-24T22:56:03.202" v="384"/>
        <pc:sldMkLst>
          <pc:docMk/>
          <pc:sldMk cId="368508833" sldId="916"/>
        </pc:sldMkLst>
        <pc:spChg chg="mod">
          <ac:chgData name="Erick Arostegui Cunza" userId="d89b6af450cec8f7" providerId="LiveId" clId="{5DCFFB3D-0616-408A-861F-1BE9B23FE913}" dt="2022-10-24T22:54:06.926" v="358" actId="1076"/>
          <ac:spMkLst>
            <pc:docMk/>
            <pc:sldMk cId="368508833" sldId="916"/>
            <ac:spMk id="2" creationId="{64A3E4B1-883B-BB18-DAE9-B1A71C73F3E1}"/>
          </ac:spMkLst>
        </pc:spChg>
        <pc:spChg chg="mod">
          <ac:chgData name="Erick Arostegui Cunza" userId="d89b6af450cec8f7" providerId="LiveId" clId="{5DCFFB3D-0616-408A-861F-1BE9B23FE913}" dt="2022-10-24T22:55:45.391" v="382" actId="20577"/>
          <ac:spMkLst>
            <pc:docMk/>
            <pc:sldMk cId="368508833" sldId="916"/>
            <ac:spMk id="4" creationId="{2AE0B7A6-5CCA-14B9-D8BF-D02C5E5BB4DE}"/>
          </ac:spMkLst>
        </pc:spChg>
        <pc:spChg chg="del">
          <ac:chgData name="Erick Arostegui Cunza" userId="d89b6af450cec8f7" providerId="LiveId" clId="{5DCFFB3D-0616-408A-861F-1BE9B23FE913}" dt="2022-10-24T22:52:48.307" v="316" actId="478"/>
          <ac:spMkLst>
            <pc:docMk/>
            <pc:sldMk cId="368508833" sldId="916"/>
            <ac:spMk id="5" creationId="{5A233F39-26AC-C25B-2E80-B96688851A87}"/>
          </ac:spMkLst>
        </pc:spChg>
        <pc:spChg chg="del">
          <ac:chgData name="Erick Arostegui Cunza" userId="d89b6af450cec8f7" providerId="LiveId" clId="{5DCFFB3D-0616-408A-861F-1BE9B23FE913}" dt="2022-10-24T22:52:21.376" v="308" actId="478"/>
          <ac:spMkLst>
            <pc:docMk/>
            <pc:sldMk cId="368508833" sldId="916"/>
            <ac:spMk id="6" creationId="{33B551D3-AD66-89B2-DC3A-CB69CC6054B4}"/>
          </ac:spMkLst>
        </pc:spChg>
        <pc:spChg chg="mod">
          <ac:chgData name="Erick Arostegui Cunza" userId="d89b6af450cec8f7" providerId="LiveId" clId="{5DCFFB3D-0616-408A-861F-1BE9B23FE913}" dt="2022-10-24T22:53:41.585" v="354" actId="1076"/>
          <ac:spMkLst>
            <pc:docMk/>
            <pc:sldMk cId="368508833" sldId="916"/>
            <ac:spMk id="7" creationId="{2F07A38D-E621-EBF9-7895-86FB9D57ED82}"/>
          </ac:spMkLst>
        </pc:spChg>
        <pc:spChg chg="del">
          <ac:chgData name="Erick Arostegui Cunza" userId="d89b6af450cec8f7" providerId="LiveId" clId="{5DCFFB3D-0616-408A-861F-1BE9B23FE913}" dt="2022-10-24T22:52:22.884" v="309" actId="478"/>
          <ac:spMkLst>
            <pc:docMk/>
            <pc:sldMk cId="368508833" sldId="916"/>
            <ac:spMk id="8" creationId="{C9D5004F-69F6-9D4A-C8AA-487A0C13EC0C}"/>
          </ac:spMkLst>
        </pc:spChg>
        <pc:spChg chg="del">
          <ac:chgData name="Erick Arostegui Cunza" userId="d89b6af450cec8f7" providerId="LiveId" clId="{5DCFFB3D-0616-408A-861F-1BE9B23FE913}" dt="2022-10-24T22:52:07.901" v="305" actId="478"/>
          <ac:spMkLst>
            <pc:docMk/>
            <pc:sldMk cId="368508833" sldId="916"/>
            <ac:spMk id="10" creationId="{911CD103-4237-006A-A165-C41BAD42D350}"/>
          </ac:spMkLst>
        </pc:spChg>
        <pc:spChg chg="add del mod">
          <ac:chgData name="Erick Arostegui Cunza" userId="d89b6af450cec8f7" providerId="LiveId" clId="{5DCFFB3D-0616-408A-861F-1BE9B23FE913}" dt="2022-10-24T22:52:46.360" v="315" actId="21"/>
          <ac:spMkLst>
            <pc:docMk/>
            <pc:sldMk cId="368508833" sldId="916"/>
            <ac:spMk id="11" creationId="{BE538FCB-87CB-73AE-D235-AD3C959BD55A}"/>
          </ac:spMkLst>
        </pc:spChg>
        <pc:spChg chg="add mod">
          <ac:chgData name="Erick Arostegui Cunza" userId="d89b6af450cec8f7" providerId="LiveId" clId="{5DCFFB3D-0616-408A-861F-1BE9B23FE913}" dt="2022-10-24T22:53:48.730" v="355" actId="1076"/>
          <ac:spMkLst>
            <pc:docMk/>
            <pc:sldMk cId="368508833" sldId="916"/>
            <ac:spMk id="12" creationId="{7BE1BBB6-A260-37E0-619F-3ADC9F3779CD}"/>
          </ac:spMkLst>
        </pc:spChg>
        <pc:spChg chg="add mod">
          <ac:chgData name="Erick Arostegui Cunza" userId="d89b6af450cec8f7" providerId="LiveId" clId="{5DCFFB3D-0616-408A-861F-1BE9B23FE913}" dt="2022-10-24T22:54:11.431" v="359" actId="571"/>
          <ac:spMkLst>
            <pc:docMk/>
            <pc:sldMk cId="368508833" sldId="916"/>
            <ac:spMk id="14" creationId="{B56ED8E9-121F-973B-B2B0-739BD570D796}"/>
          </ac:spMkLst>
        </pc:spChg>
        <pc:spChg chg="add mod">
          <ac:chgData name="Erick Arostegui Cunza" userId="d89b6af450cec8f7" providerId="LiveId" clId="{5DCFFB3D-0616-408A-861F-1BE9B23FE913}" dt="2022-10-24T22:54:17.248" v="360" actId="571"/>
          <ac:spMkLst>
            <pc:docMk/>
            <pc:sldMk cId="368508833" sldId="916"/>
            <ac:spMk id="15" creationId="{7EF49544-EED1-37AF-5405-9A5BAF87FAB7}"/>
          </ac:spMkLst>
        </pc:spChg>
        <pc:spChg chg="add del mod">
          <ac:chgData name="Erick Arostegui Cunza" userId="d89b6af450cec8f7" providerId="LiveId" clId="{5DCFFB3D-0616-408A-861F-1BE9B23FE913}" dt="2022-10-24T22:56:03.202" v="384"/>
          <ac:spMkLst>
            <pc:docMk/>
            <pc:sldMk cId="368508833" sldId="916"/>
            <ac:spMk id="26" creationId="{36DA216E-52F4-005B-9FF2-119C7B158059}"/>
          </ac:spMkLst>
        </pc:spChg>
        <pc:spChg chg="mod">
          <ac:chgData name="Erick Arostegui Cunza" userId="d89b6af450cec8f7" providerId="LiveId" clId="{5DCFFB3D-0616-408A-861F-1BE9B23FE913}" dt="2022-10-24T22:51:20.461" v="298"/>
          <ac:spMkLst>
            <pc:docMk/>
            <pc:sldMk cId="368508833" sldId="916"/>
            <ac:spMk id="71" creationId="{FE3CDC52-23C8-FC62-37F6-6177E494BDE7}"/>
          </ac:spMkLst>
        </pc:spChg>
        <pc:cxnChg chg="mod">
          <ac:chgData name="Erick Arostegui Cunza" userId="d89b6af450cec8f7" providerId="LiveId" clId="{5DCFFB3D-0616-408A-861F-1BE9B23FE913}" dt="2022-10-24T22:53:51.899" v="356" actId="14100"/>
          <ac:cxnSpMkLst>
            <pc:docMk/>
            <pc:sldMk cId="368508833" sldId="916"/>
            <ac:cxnSpMk id="16" creationId="{CF6FBEF7-5FB9-D476-9594-3D878AEC198F}"/>
          </ac:cxnSpMkLst>
        </pc:cxnChg>
        <pc:cxnChg chg="add mod">
          <ac:chgData name="Erick Arostegui Cunza" userId="d89b6af450cec8f7" providerId="LiveId" clId="{5DCFFB3D-0616-408A-861F-1BE9B23FE913}" dt="2022-10-24T22:54:38.578" v="366" actId="14100"/>
          <ac:cxnSpMkLst>
            <pc:docMk/>
            <pc:sldMk cId="368508833" sldId="916"/>
            <ac:cxnSpMk id="19" creationId="{C0D7E21D-DE7A-B5B0-6901-4AB9F75B1354}"/>
          </ac:cxnSpMkLst>
        </pc:cxnChg>
        <pc:cxnChg chg="mod">
          <ac:chgData name="Erick Arostegui Cunza" userId="d89b6af450cec8f7" providerId="LiveId" clId="{5DCFFB3D-0616-408A-861F-1BE9B23FE913}" dt="2022-10-24T22:54:30.193" v="363"/>
          <ac:cxnSpMkLst>
            <pc:docMk/>
            <pc:sldMk cId="368508833" sldId="916"/>
            <ac:cxnSpMk id="21" creationId="{002BB9C0-F6EF-7968-77A6-2CEE3E8C0E1F}"/>
          </ac:cxnSpMkLst>
        </pc:cxnChg>
        <pc:cxnChg chg="add mod">
          <ac:chgData name="Erick Arostegui Cunza" userId="d89b6af450cec8f7" providerId="LiveId" clId="{5DCFFB3D-0616-408A-861F-1BE9B23FE913}" dt="2022-10-24T22:54:47.163" v="369" actId="14100"/>
          <ac:cxnSpMkLst>
            <pc:docMk/>
            <pc:sldMk cId="368508833" sldId="916"/>
            <ac:cxnSpMk id="23" creationId="{880C0DD7-8F54-0624-6DD1-D082654FE3B4}"/>
          </ac:cxnSpMkLst>
        </pc:cxnChg>
      </pc:sldChg>
      <pc:sldChg chg="addSp delSp modSp add mod">
        <pc:chgData name="Erick Arostegui Cunza" userId="d89b6af450cec8f7" providerId="LiveId" clId="{5DCFFB3D-0616-408A-861F-1BE9B23FE913}" dt="2022-10-24T23:01:55.771" v="474"/>
        <pc:sldMkLst>
          <pc:docMk/>
          <pc:sldMk cId="3899393512" sldId="917"/>
        </pc:sldMkLst>
        <pc:spChg chg="del">
          <ac:chgData name="Erick Arostegui Cunza" userId="d89b6af450cec8f7" providerId="LiveId" clId="{5DCFFB3D-0616-408A-861F-1BE9B23FE913}" dt="2022-10-24T22:56:42.284" v="392" actId="478"/>
          <ac:spMkLst>
            <pc:docMk/>
            <pc:sldMk cId="3899393512" sldId="917"/>
            <ac:spMk id="2" creationId="{64A3E4B1-883B-BB18-DAE9-B1A71C73F3E1}"/>
          </ac:spMkLst>
        </pc:spChg>
        <pc:spChg chg="del">
          <ac:chgData name="Erick Arostegui Cunza" userId="d89b6af450cec8f7" providerId="LiveId" clId="{5DCFFB3D-0616-408A-861F-1BE9B23FE913}" dt="2022-10-24T22:56:11.314" v="386" actId="478"/>
          <ac:spMkLst>
            <pc:docMk/>
            <pc:sldMk cId="3899393512" sldId="917"/>
            <ac:spMk id="4" creationId="{2AE0B7A6-5CCA-14B9-D8BF-D02C5E5BB4DE}"/>
          </ac:spMkLst>
        </pc:spChg>
        <pc:spChg chg="add mod">
          <ac:chgData name="Erick Arostegui Cunza" userId="d89b6af450cec8f7" providerId="LiveId" clId="{5DCFFB3D-0616-408A-861F-1BE9B23FE913}" dt="2022-10-24T22:56:55.051" v="395" actId="571"/>
          <ac:spMkLst>
            <pc:docMk/>
            <pc:sldMk cId="3899393512" sldId="917"/>
            <ac:spMk id="6" creationId="{F6C5EF23-807B-F70A-2517-D07856D2BF78}"/>
          </ac:spMkLst>
        </pc:spChg>
        <pc:spChg chg="mod">
          <ac:chgData name="Erick Arostegui Cunza" userId="d89b6af450cec8f7" providerId="LiveId" clId="{5DCFFB3D-0616-408A-861F-1BE9B23FE913}" dt="2022-10-24T22:59:59.662" v="457" actId="113"/>
          <ac:spMkLst>
            <pc:docMk/>
            <pc:sldMk cId="3899393512" sldId="917"/>
            <ac:spMk id="7" creationId="{2F07A38D-E621-EBF9-7895-86FB9D57ED82}"/>
          </ac:spMkLst>
        </pc:spChg>
        <pc:spChg chg="mod">
          <ac:chgData name="Erick Arostegui Cunza" userId="d89b6af450cec8f7" providerId="LiveId" clId="{5DCFFB3D-0616-408A-861F-1BE9B23FE913}" dt="2022-10-24T22:59:59.662" v="457" actId="113"/>
          <ac:spMkLst>
            <pc:docMk/>
            <pc:sldMk cId="3899393512" sldId="917"/>
            <ac:spMk id="12" creationId="{7BE1BBB6-A260-37E0-619F-3ADC9F3779CD}"/>
          </ac:spMkLst>
        </pc:spChg>
        <pc:spChg chg="mod">
          <ac:chgData name="Erick Arostegui Cunza" userId="d89b6af450cec8f7" providerId="LiveId" clId="{5DCFFB3D-0616-408A-861F-1BE9B23FE913}" dt="2022-10-24T22:59:59.662" v="457" actId="113"/>
          <ac:spMkLst>
            <pc:docMk/>
            <pc:sldMk cId="3899393512" sldId="917"/>
            <ac:spMk id="14" creationId="{B56ED8E9-121F-973B-B2B0-739BD570D796}"/>
          </ac:spMkLst>
        </pc:spChg>
        <pc:spChg chg="del">
          <ac:chgData name="Erick Arostegui Cunza" userId="d89b6af450cec8f7" providerId="LiveId" clId="{5DCFFB3D-0616-408A-861F-1BE9B23FE913}" dt="2022-10-24T22:56:44.116" v="393" actId="478"/>
          <ac:spMkLst>
            <pc:docMk/>
            <pc:sldMk cId="3899393512" sldId="917"/>
            <ac:spMk id="15" creationId="{7EF49544-EED1-37AF-5405-9A5BAF87FAB7}"/>
          </ac:spMkLst>
        </pc:spChg>
        <pc:spChg chg="add mod">
          <ac:chgData name="Erick Arostegui Cunza" userId="d89b6af450cec8f7" providerId="LiveId" clId="{5DCFFB3D-0616-408A-861F-1BE9B23FE913}" dt="2022-10-24T22:59:59.662" v="457" actId="113"/>
          <ac:spMkLst>
            <pc:docMk/>
            <pc:sldMk cId="3899393512" sldId="917"/>
            <ac:spMk id="17" creationId="{49E489DD-0D81-1234-A111-2DF71D468AC3}"/>
          </ac:spMkLst>
        </pc:spChg>
        <pc:spChg chg="add mod">
          <ac:chgData name="Erick Arostegui Cunza" userId="d89b6af450cec8f7" providerId="LiveId" clId="{5DCFFB3D-0616-408A-861F-1BE9B23FE913}" dt="2022-10-24T22:59:59.662" v="457" actId="113"/>
          <ac:spMkLst>
            <pc:docMk/>
            <pc:sldMk cId="3899393512" sldId="917"/>
            <ac:spMk id="18" creationId="{42449F6B-9EB8-D20A-E334-AB437D0D3716}"/>
          </ac:spMkLst>
        </pc:spChg>
        <pc:spChg chg="add mod">
          <ac:chgData name="Erick Arostegui Cunza" userId="d89b6af450cec8f7" providerId="LiveId" clId="{5DCFFB3D-0616-408A-861F-1BE9B23FE913}" dt="2022-10-24T23:00:33.361" v="470" actId="113"/>
          <ac:spMkLst>
            <pc:docMk/>
            <pc:sldMk cId="3899393512" sldId="917"/>
            <ac:spMk id="29" creationId="{34AE61E8-0279-38D4-FE49-BDC8C49071D1}"/>
          </ac:spMkLst>
        </pc:spChg>
        <pc:spChg chg="mod">
          <ac:chgData name="Erick Arostegui Cunza" userId="d89b6af450cec8f7" providerId="LiveId" clId="{5DCFFB3D-0616-408A-861F-1BE9B23FE913}" dt="2022-10-24T23:01:55.771" v="474"/>
          <ac:spMkLst>
            <pc:docMk/>
            <pc:sldMk cId="3899393512" sldId="917"/>
            <ac:spMk id="71" creationId="{FE3CDC52-23C8-FC62-37F6-6177E494BDE7}"/>
          </ac:spMkLst>
        </pc:spChg>
        <pc:cxnChg chg="del">
          <ac:chgData name="Erick Arostegui Cunza" userId="d89b6af450cec8f7" providerId="LiveId" clId="{5DCFFB3D-0616-408A-861F-1BE9B23FE913}" dt="2022-10-24T22:56:12.768" v="387" actId="478"/>
          <ac:cxnSpMkLst>
            <pc:docMk/>
            <pc:sldMk cId="3899393512" sldId="917"/>
            <ac:cxnSpMk id="3" creationId="{9847AB76-C4A9-6A83-DDAB-2FA5E75A24DA}"/>
          </ac:cxnSpMkLst>
        </pc:cxnChg>
        <pc:cxnChg chg="mod">
          <ac:chgData name="Erick Arostegui Cunza" userId="d89b6af450cec8f7" providerId="LiveId" clId="{5DCFFB3D-0616-408A-861F-1BE9B23FE913}" dt="2022-10-24T23:01:00.002" v="471"/>
          <ac:cxnSpMkLst>
            <pc:docMk/>
            <pc:sldMk cId="3899393512" sldId="917"/>
            <ac:cxnSpMk id="16" creationId="{CF6FBEF7-5FB9-D476-9594-3D878AEC198F}"/>
          </ac:cxnSpMkLst>
        </pc:cxnChg>
        <pc:cxnChg chg="mod">
          <ac:chgData name="Erick Arostegui Cunza" userId="d89b6af450cec8f7" providerId="LiveId" clId="{5DCFFB3D-0616-408A-861F-1BE9B23FE913}" dt="2022-10-24T22:58:16.830" v="406" actId="14100"/>
          <ac:cxnSpMkLst>
            <pc:docMk/>
            <pc:sldMk cId="3899393512" sldId="917"/>
            <ac:cxnSpMk id="19" creationId="{C0D7E21D-DE7A-B5B0-6901-4AB9F75B1354}"/>
          </ac:cxnSpMkLst>
        </pc:cxnChg>
        <pc:cxnChg chg="mod">
          <ac:chgData name="Erick Arostegui Cunza" userId="d89b6af450cec8f7" providerId="LiveId" clId="{5DCFFB3D-0616-408A-861F-1BE9B23FE913}" dt="2022-10-24T22:58:04.006" v="404" actId="1076"/>
          <ac:cxnSpMkLst>
            <pc:docMk/>
            <pc:sldMk cId="3899393512" sldId="917"/>
            <ac:cxnSpMk id="21" creationId="{002BB9C0-F6EF-7968-77A6-2CEE3E8C0E1F}"/>
          </ac:cxnSpMkLst>
        </pc:cxnChg>
        <pc:cxnChg chg="mod">
          <ac:chgData name="Erick Arostegui Cunza" userId="d89b6af450cec8f7" providerId="LiveId" clId="{5DCFFB3D-0616-408A-861F-1BE9B23FE913}" dt="2022-10-24T22:58:11.702" v="405" actId="14100"/>
          <ac:cxnSpMkLst>
            <pc:docMk/>
            <pc:sldMk cId="3899393512" sldId="917"/>
            <ac:cxnSpMk id="23" creationId="{880C0DD7-8F54-0624-6DD1-D082654FE3B4}"/>
          </ac:cxnSpMkLst>
        </pc:cxnChg>
      </pc:sldChg>
      <pc:sldChg chg="addSp modSp add mod">
        <pc:chgData name="Erick Arostegui Cunza" userId="d89b6af450cec8f7" providerId="LiveId" clId="{5DCFFB3D-0616-408A-861F-1BE9B23FE913}" dt="2022-10-24T23:05:51.785" v="505"/>
        <pc:sldMkLst>
          <pc:docMk/>
          <pc:sldMk cId="789140027" sldId="918"/>
        </pc:sldMkLst>
        <pc:spChg chg="add mod">
          <ac:chgData name="Erick Arostegui Cunza" userId="d89b6af450cec8f7" providerId="LiveId" clId="{5DCFFB3D-0616-408A-861F-1BE9B23FE913}" dt="2022-10-24T23:04:55.274" v="489" actId="207"/>
          <ac:spMkLst>
            <pc:docMk/>
            <pc:sldMk cId="789140027" sldId="918"/>
            <ac:spMk id="2" creationId="{1A650578-043E-0F62-ECE6-D92113F883DE}"/>
          </ac:spMkLst>
        </pc:spChg>
        <pc:spChg chg="add mod">
          <ac:chgData name="Erick Arostegui Cunza" userId="d89b6af450cec8f7" providerId="LiveId" clId="{5DCFFB3D-0616-408A-861F-1BE9B23FE913}" dt="2022-10-24T23:04:55.274" v="489" actId="207"/>
          <ac:spMkLst>
            <pc:docMk/>
            <pc:sldMk cId="789140027" sldId="918"/>
            <ac:spMk id="3" creationId="{39DA8C76-636B-8464-13C1-974B4BB0C23A}"/>
          </ac:spMkLst>
        </pc:spChg>
        <pc:spChg chg="add mod">
          <ac:chgData name="Erick Arostegui Cunza" userId="d89b6af450cec8f7" providerId="LiveId" clId="{5DCFFB3D-0616-408A-861F-1BE9B23FE913}" dt="2022-10-24T23:05:13.756" v="498" actId="20577"/>
          <ac:spMkLst>
            <pc:docMk/>
            <pc:sldMk cId="789140027" sldId="918"/>
            <ac:spMk id="4" creationId="{69A253EA-4D68-A026-2537-D6295F1D7405}"/>
          </ac:spMkLst>
        </pc:spChg>
        <pc:spChg chg="mod">
          <ac:chgData name="Erick Arostegui Cunza" userId="d89b6af450cec8f7" providerId="LiveId" clId="{5DCFFB3D-0616-408A-861F-1BE9B23FE913}" dt="2022-10-24T23:04:55.274" v="489" actId="207"/>
          <ac:spMkLst>
            <pc:docMk/>
            <pc:sldMk cId="789140027" sldId="918"/>
            <ac:spMk id="29" creationId="{34AE61E8-0279-38D4-FE49-BDC8C49071D1}"/>
          </ac:spMkLst>
        </pc:spChg>
        <pc:spChg chg="mod">
          <ac:chgData name="Erick Arostegui Cunza" userId="d89b6af450cec8f7" providerId="LiveId" clId="{5DCFFB3D-0616-408A-861F-1BE9B23FE913}" dt="2022-10-24T23:05:51.785" v="505"/>
          <ac:spMkLst>
            <pc:docMk/>
            <pc:sldMk cId="789140027" sldId="918"/>
            <ac:spMk id="71" creationId="{FE3CDC52-23C8-FC62-37F6-6177E494BDE7}"/>
          </ac:spMkLst>
        </pc:spChg>
        <pc:cxnChg chg="mod">
          <ac:chgData name="Erick Arostegui Cunza" userId="d89b6af450cec8f7" providerId="LiveId" clId="{5DCFFB3D-0616-408A-861F-1BE9B23FE913}" dt="2022-10-24T23:04:07.676" v="486"/>
          <ac:cxnSpMkLst>
            <pc:docMk/>
            <pc:sldMk cId="789140027" sldId="918"/>
            <ac:cxnSpMk id="19" creationId="{C0D7E21D-DE7A-B5B0-6901-4AB9F75B1354}"/>
          </ac:cxnSpMkLst>
        </pc:cxnChg>
        <pc:cxnChg chg="mod">
          <ac:chgData name="Erick Arostegui Cunza" userId="d89b6af450cec8f7" providerId="LiveId" clId="{5DCFFB3D-0616-408A-861F-1BE9B23FE913}" dt="2022-10-24T23:04:07.676" v="486"/>
          <ac:cxnSpMkLst>
            <pc:docMk/>
            <pc:sldMk cId="789140027" sldId="918"/>
            <ac:cxnSpMk id="21" creationId="{002BB9C0-F6EF-7968-77A6-2CEE3E8C0E1F}"/>
          </ac:cxnSpMkLst>
        </pc:cxnChg>
        <pc:cxnChg chg="mod">
          <ac:chgData name="Erick Arostegui Cunza" userId="d89b6af450cec8f7" providerId="LiveId" clId="{5DCFFB3D-0616-408A-861F-1BE9B23FE913}" dt="2022-10-24T23:04:07.676" v="486"/>
          <ac:cxnSpMkLst>
            <pc:docMk/>
            <pc:sldMk cId="789140027" sldId="918"/>
            <ac:cxnSpMk id="23" creationId="{880C0DD7-8F54-0624-6DD1-D082654FE3B4}"/>
          </ac:cxnSpMkLst>
        </pc:cxnChg>
      </pc:sldChg>
      <pc:sldChg chg="modSp add mod ord">
        <pc:chgData name="Erick Arostegui Cunza" userId="d89b6af450cec8f7" providerId="LiveId" clId="{5DCFFB3D-0616-408A-861F-1BE9B23FE913}" dt="2022-10-24T23:05:47.963" v="504" actId="20577"/>
        <pc:sldMkLst>
          <pc:docMk/>
          <pc:sldMk cId="4118726035" sldId="919"/>
        </pc:sldMkLst>
        <pc:spChg chg="mod">
          <ac:chgData name="Erick Arostegui Cunza" userId="d89b6af450cec8f7" providerId="LiveId" clId="{5DCFFB3D-0616-408A-861F-1BE9B23FE913}" dt="2022-10-24T23:05:47.963" v="504" actId="20577"/>
          <ac:spMkLst>
            <pc:docMk/>
            <pc:sldMk cId="4118726035" sldId="919"/>
            <ac:spMk id="71" creationId="{FE3CDC52-23C8-FC62-37F6-6177E494BDE7}"/>
          </ac:spMkLst>
        </pc:spChg>
      </pc:sldChg>
      <pc:sldChg chg="modSp add mod">
        <pc:chgData name="Erick Arostegui Cunza" userId="d89b6af450cec8f7" providerId="LiveId" clId="{5DCFFB3D-0616-408A-861F-1BE9B23FE913}" dt="2022-10-24T23:06:41.635" v="522" actId="108"/>
        <pc:sldMkLst>
          <pc:docMk/>
          <pc:sldMk cId="3577879983" sldId="920"/>
        </pc:sldMkLst>
        <pc:spChg chg="mod">
          <ac:chgData name="Erick Arostegui Cunza" userId="d89b6af450cec8f7" providerId="LiveId" clId="{5DCFFB3D-0616-408A-861F-1BE9B23FE913}" dt="2022-10-24T23:06:41.635" v="522" actId="108"/>
          <ac:spMkLst>
            <pc:docMk/>
            <pc:sldMk cId="3577879983" sldId="920"/>
            <ac:spMk id="3" creationId="{39DA8C76-636B-8464-13C1-974B4BB0C23A}"/>
          </ac:spMkLst>
        </pc:spChg>
        <pc:spChg chg="mod">
          <ac:chgData name="Erick Arostegui Cunza" userId="d89b6af450cec8f7" providerId="LiveId" clId="{5DCFFB3D-0616-408A-861F-1BE9B23FE913}" dt="2022-10-24T23:06:22.978" v="515" actId="20577"/>
          <ac:spMkLst>
            <pc:docMk/>
            <pc:sldMk cId="3577879983" sldId="920"/>
            <ac:spMk id="4" creationId="{69A253EA-4D68-A026-2537-D6295F1D7405}"/>
          </ac:spMkLst>
        </pc:spChg>
        <pc:spChg chg="mod">
          <ac:chgData name="Erick Arostegui Cunza" userId="d89b6af450cec8f7" providerId="LiveId" clId="{5DCFFB3D-0616-408A-861F-1BE9B23FE913}" dt="2022-10-24T23:06:15.271" v="507"/>
          <ac:spMkLst>
            <pc:docMk/>
            <pc:sldMk cId="3577879983" sldId="920"/>
            <ac:spMk id="71" creationId="{FE3CDC52-23C8-FC62-37F6-6177E494BDE7}"/>
          </ac:spMkLst>
        </pc:spChg>
      </pc:sldChg>
      <pc:sldChg chg="modSp add mod">
        <pc:chgData name="Erick Arostegui Cunza" userId="d89b6af450cec8f7" providerId="LiveId" clId="{5DCFFB3D-0616-408A-861F-1BE9B23FE913}" dt="2022-10-24T23:09:10.421" v="531"/>
        <pc:sldMkLst>
          <pc:docMk/>
          <pc:sldMk cId="2792756040" sldId="921"/>
        </pc:sldMkLst>
        <pc:spChg chg="mod">
          <ac:chgData name="Erick Arostegui Cunza" userId="d89b6af450cec8f7" providerId="LiveId" clId="{5DCFFB3D-0616-408A-861F-1BE9B23FE913}" dt="2022-10-24T23:09:10.421" v="531"/>
          <ac:spMkLst>
            <pc:docMk/>
            <pc:sldMk cId="2792756040" sldId="921"/>
            <ac:spMk id="4" creationId="{2AE0B7A6-5CCA-14B9-D8BF-D02C5E5BB4DE}"/>
          </ac:spMkLst>
        </pc:spChg>
      </pc:sldChg>
      <pc:sldChg chg="addSp delSp modSp add mod">
        <pc:chgData name="Erick Arostegui Cunza" userId="d89b6af450cec8f7" providerId="LiveId" clId="{5DCFFB3D-0616-408A-861F-1BE9B23FE913}" dt="2022-10-25T21:24:58.232" v="774" actId="20577"/>
        <pc:sldMkLst>
          <pc:docMk/>
          <pc:sldMk cId="1039146353" sldId="922"/>
        </pc:sldMkLst>
        <pc:spChg chg="add mod">
          <ac:chgData name="Erick Arostegui Cunza" userId="d89b6af450cec8f7" providerId="LiveId" clId="{5DCFFB3D-0616-408A-861F-1BE9B23FE913}" dt="2022-10-25T21:23:09.467" v="697" actId="255"/>
          <ac:spMkLst>
            <pc:docMk/>
            <pc:sldMk cId="1039146353" sldId="922"/>
            <ac:spMk id="2" creationId="{514C34FE-8BDD-BE32-F1D1-B7A937DA3DAF}"/>
          </ac:spMkLst>
        </pc:spChg>
        <pc:spChg chg="del">
          <ac:chgData name="Erick Arostegui Cunza" userId="d89b6af450cec8f7" providerId="LiveId" clId="{5DCFFB3D-0616-408A-861F-1BE9B23FE913}" dt="2022-10-25T21:01:18.600" v="548" actId="478"/>
          <ac:spMkLst>
            <pc:docMk/>
            <pc:sldMk cId="1039146353" sldId="922"/>
            <ac:spMk id="4" creationId="{3077C0B8-EFFD-225E-0920-B489E6C04241}"/>
          </ac:spMkLst>
        </pc:spChg>
        <pc:spChg chg="add mod">
          <ac:chgData name="Erick Arostegui Cunza" userId="d89b6af450cec8f7" providerId="LiveId" clId="{5DCFFB3D-0616-408A-861F-1BE9B23FE913}" dt="2022-10-25T21:23:09.467" v="697" actId="255"/>
          <ac:spMkLst>
            <pc:docMk/>
            <pc:sldMk cId="1039146353" sldId="922"/>
            <ac:spMk id="7" creationId="{DE64544B-9808-542C-CDDC-B0E908500C84}"/>
          </ac:spMkLst>
        </pc:spChg>
        <pc:spChg chg="add mod">
          <ac:chgData name="Erick Arostegui Cunza" userId="d89b6af450cec8f7" providerId="LiveId" clId="{5DCFFB3D-0616-408A-861F-1BE9B23FE913}" dt="2022-10-25T21:23:09.467" v="697" actId="255"/>
          <ac:spMkLst>
            <pc:docMk/>
            <pc:sldMk cId="1039146353" sldId="922"/>
            <ac:spMk id="8" creationId="{F4572D80-2FC1-030F-688C-F3861F9EE0EC}"/>
          </ac:spMkLst>
        </pc:spChg>
        <pc:spChg chg="add mod">
          <ac:chgData name="Erick Arostegui Cunza" userId="d89b6af450cec8f7" providerId="LiveId" clId="{5DCFFB3D-0616-408A-861F-1BE9B23FE913}" dt="2022-10-25T21:23:09.467" v="697" actId="255"/>
          <ac:spMkLst>
            <pc:docMk/>
            <pc:sldMk cId="1039146353" sldId="922"/>
            <ac:spMk id="10" creationId="{A75C1016-C677-BDA5-49EA-9F885748B47C}"/>
          </ac:spMkLst>
        </pc:spChg>
        <pc:spChg chg="add mod">
          <ac:chgData name="Erick Arostegui Cunza" userId="d89b6af450cec8f7" providerId="LiveId" clId="{5DCFFB3D-0616-408A-861F-1BE9B23FE913}" dt="2022-10-25T21:23:09.467" v="697" actId="255"/>
          <ac:spMkLst>
            <pc:docMk/>
            <pc:sldMk cId="1039146353" sldId="922"/>
            <ac:spMk id="11" creationId="{52D4E46A-D9D2-16D1-ADC3-27E18455B8F4}"/>
          </ac:spMkLst>
        </pc:spChg>
        <pc:spChg chg="add mod">
          <ac:chgData name="Erick Arostegui Cunza" userId="d89b6af450cec8f7" providerId="LiveId" clId="{5DCFFB3D-0616-408A-861F-1BE9B23FE913}" dt="2022-10-25T21:23:20.457" v="698" actId="207"/>
          <ac:spMkLst>
            <pc:docMk/>
            <pc:sldMk cId="1039146353" sldId="922"/>
            <ac:spMk id="31" creationId="{13BA5A94-0236-10AA-E18C-2BDFB22BAC85}"/>
          </ac:spMkLst>
        </pc:spChg>
        <pc:spChg chg="add del mod">
          <ac:chgData name="Erick Arostegui Cunza" userId="d89b6af450cec8f7" providerId="LiveId" clId="{5DCFFB3D-0616-408A-861F-1BE9B23FE913}" dt="2022-10-25T21:23:36.749" v="707" actId="478"/>
          <ac:spMkLst>
            <pc:docMk/>
            <pc:sldMk cId="1039146353" sldId="922"/>
            <ac:spMk id="32" creationId="{475039A9-EC91-5CFB-5102-BA6BBDF4FFC3}"/>
          </ac:spMkLst>
        </pc:spChg>
        <pc:spChg chg="add mod">
          <ac:chgData name="Erick Arostegui Cunza" userId="d89b6af450cec8f7" providerId="LiveId" clId="{5DCFFB3D-0616-408A-861F-1BE9B23FE913}" dt="2022-10-25T21:23:33.960" v="706" actId="20577"/>
          <ac:spMkLst>
            <pc:docMk/>
            <pc:sldMk cId="1039146353" sldId="922"/>
            <ac:spMk id="33" creationId="{242870A4-4633-02D9-9FD5-7944332D2531}"/>
          </ac:spMkLst>
        </pc:spChg>
        <pc:spChg chg="add mod">
          <ac:chgData name="Erick Arostegui Cunza" userId="d89b6af450cec8f7" providerId="LiveId" clId="{5DCFFB3D-0616-408A-861F-1BE9B23FE913}" dt="2022-10-25T21:24:13.306" v="729" actId="20577"/>
          <ac:spMkLst>
            <pc:docMk/>
            <pc:sldMk cId="1039146353" sldId="922"/>
            <ac:spMk id="34" creationId="{48617A88-1C06-2D91-8773-F9C4A85D99D4}"/>
          </ac:spMkLst>
        </pc:spChg>
        <pc:spChg chg="add mod">
          <ac:chgData name="Erick Arostegui Cunza" userId="d89b6af450cec8f7" providerId="LiveId" clId="{5DCFFB3D-0616-408A-861F-1BE9B23FE913}" dt="2022-10-25T21:24:37.764" v="748" actId="20577"/>
          <ac:spMkLst>
            <pc:docMk/>
            <pc:sldMk cId="1039146353" sldId="922"/>
            <ac:spMk id="35" creationId="{9D20725F-1FC3-DFF0-120F-187566FA2409}"/>
          </ac:spMkLst>
        </pc:spChg>
        <pc:spChg chg="add mod">
          <ac:chgData name="Erick Arostegui Cunza" userId="d89b6af450cec8f7" providerId="LiveId" clId="{5DCFFB3D-0616-408A-861F-1BE9B23FE913}" dt="2022-10-25T21:24:58.232" v="774" actId="20577"/>
          <ac:spMkLst>
            <pc:docMk/>
            <pc:sldMk cId="1039146353" sldId="922"/>
            <ac:spMk id="36" creationId="{16233639-5557-CB83-6439-0E7C4E344F31}"/>
          </ac:spMkLst>
        </pc:spChg>
        <pc:picChg chg="add mod">
          <ac:chgData name="Erick Arostegui Cunza" userId="d89b6af450cec8f7" providerId="LiveId" clId="{5DCFFB3D-0616-408A-861F-1BE9B23FE913}" dt="2022-10-25T21:14:51.782" v="643" actId="1076"/>
          <ac:picMkLst>
            <pc:docMk/>
            <pc:sldMk cId="1039146353" sldId="922"/>
            <ac:picMk id="5" creationId="{A9C7821C-28F9-D93F-B768-A49C54FB87DD}"/>
          </ac:picMkLst>
        </pc:picChg>
        <pc:cxnChg chg="add mod">
          <ac:chgData name="Erick Arostegui Cunza" userId="d89b6af450cec8f7" providerId="LiveId" clId="{5DCFFB3D-0616-408A-861F-1BE9B23FE913}" dt="2022-10-25T21:16:19.121" v="646" actId="1582"/>
          <ac:cxnSpMkLst>
            <pc:docMk/>
            <pc:sldMk cId="1039146353" sldId="922"/>
            <ac:cxnSpMk id="13" creationId="{EF7BF032-5BA3-64A0-F3D6-E7EDF3102189}"/>
          </ac:cxnSpMkLst>
        </pc:cxnChg>
        <pc:cxnChg chg="add mod">
          <ac:chgData name="Erick Arostegui Cunza" userId="d89b6af450cec8f7" providerId="LiveId" clId="{5DCFFB3D-0616-408A-861F-1BE9B23FE913}" dt="2022-10-25T21:16:34.449" v="652" actId="571"/>
          <ac:cxnSpMkLst>
            <pc:docMk/>
            <pc:sldMk cId="1039146353" sldId="922"/>
            <ac:cxnSpMk id="14" creationId="{5E2709AF-3059-CCCA-0755-DB9F8C83B8CD}"/>
          </ac:cxnSpMkLst>
        </pc:cxnChg>
        <pc:cxnChg chg="add mod">
          <ac:chgData name="Erick Arostegui Cunza" userId="d89b6af450cec8f7" providerId="LiveId" clId="{5DCFFB3D-0616-408A-861F-1BE9B23FE913}" dt="2022-10-25T21:16:38.049" v="653" actId="571"/>
          <ac:cxnSpMkLst>
            <pc:docMk/>
            <pc:sldMk cId="1039146353" sldId="922"/>
            <ac:cxnSpMk id="17" creationId="{112CCCEE-A1AA-8B32-C0F7-F0C034325A30}"/>
          </ac:cxnSpMkLst>
        </pc:cxnChg>
        <pc:cxnChg chg="add mod">
          <ac:chgData name="Erick Arostegui Cunza" userId="d89b6af450cec8f7" providerId="LiveId" clId="{5DCFFB3D-0616-408A-861F-1BE9B23FE913}" dt="2022-10-25T21:16:42.209" v="654" actId="571"/>
          <ac:cxnSpMkLst>
            <pc:docMk/>
            <pc:sldMk cId="1039146353" sldId="922"/>
            <ac:cxnSpMk id="18" creationId="{6AA65D7E-FC39-DD34-FC9C-4109BF26F01C}"/>
          </ac:cxnSpMkLst>
        </pc:cxnChg>
        <pc:cxnChg chg="add mod">
          <ac:chgData name="Erick Arostegui Cunza" userId="d89b6af450cec8f7" providerId="LiveId" clId="{5DCFFB3D-0616-408A-861F-1BE9B23FE913}" dt="2022-10-25T21:16:46.535" v="656" actId="571"/>
          <ac:cxnSpMkLst>
            <pc:docMk/>
            <pc:sldMk cId="1039146353" sldId="922"/>
            <ac:cxnSpMk id="19" creationId="{E7000726-53D6-3BA4-7ACD-A82DC8CAC087}"/>
          </ac:cxnSpMkLst>
        </pc:cxnChg>
        <pc:cxnChg chg="add mod">
          <ac:chgData name="Erick Arostegui Cunza" userId="d89b6af450cec8f7" providerId="LiveId" clId="{5DCFFB3D-0616-408A-861F-1BE9B23FE913}" dt="2022-10-25T21:16:49.740" v="657" actId="571"/>
          <ac:cxnSpMkLst>
            <pc:docMk/>
            <pc:sldMk cId="1039146353" sldId="922"/>
            <ac:cxnSpMk id="20" creationId="{3A34659C-4FFE-2DD3-F16A-7BE3704BC3F2}"/>
          </ac:cxnSpMkLst>
        </pc:cxnChg>
        <pc:cxnChg chg="add mod">
          <ac:chgData name="Erick Arostegui Cunza" userId="d89b6af450cec8f7" providerId="LiveId" clId="{5DCFFB3D-0616-408A-861F-1BE9B23FE913}" dt="2022-10-25T21:16:53.331" v="658" actId="571"/>
          <ac:cxnSpMkLst>
            <pc:docMk/>
            <pc:sldMk cId="1039146353" sldId="922"/>
            <ac:cxnSpMk id="21" creationId="{14F15C70-785E-1DBB-4971-91B5F8C3B696}"/>
          </ac:cxnSpMkLst>
        </pc:cxnChg>
        <pc:cxnChg chg="add mod">
          <ac:chgData name="Erick Arostegui Cunza" userId="d89b6af450cec8f7" providerId="LiveId" clId="{5DCFFB3D-0616-408A-861F-1BE9B23FE913}" dt="2022-10-25T21:21:55.644" v="671" actId="208"/>
          <ac:cxnSpMkLst>
            <pc:docMk/>
            <pc:sldMk cId="1039146353" sldId="922"/>
            <ac:cxnSpMk id="23" creationId="{42B9BFF6-4BD0-2D4B-06AA-99904EAE5C4F}"/>
          </ac:cxnSpMkLst>
        </pc:cxnChg>
        <pc:cxnChg chg="add mod">
          <ac:chgData name="Erick Arostegui Cunza" userId="d89b6af450cec8f7" providerId="LiveId" clId="{5DCFFB3D-0616-408A-861F-1BE9B23FE913}" dt="2022-10-25T21:21:55.644" v="671" actId="208"/>
          <ac:cxnSpMkLst>
            <pc:docMk/>
            <pc:sldMk cId="1039146353" sldId="922"/>
            <ac:cxnSpMk id="24" creationId="{A235B100-4307-A71F-C76A-6B7A09780FDE}"/>
          </ac:cxnSpMkLst>
        </pc:cxnChg>
        <pc:cxnChg chg="add mod">
          <ac:chgData name="Erick Arostegui Cunza" userId="d89b6af450cec8f7" providerId="LiveId" clId="{5DCFFB3D-0616-408A-861F-1BE9B23FE913}" dt="2022-10-25T21:21:55.644" v="671" actId="208"/>
          <ac:cxnSpMkLst>
            <pc:docMk/>
            <pc:sldMk cId="1039146353" sldId="922"/>
            <ac:cxnSpMk id="25" creationId="{144C1D60-4844-87CB-78AB-60EFE45507DF}"/>
          </ac:cxnSpMkLst>
        </pc:cxnChg>
        <pc:cxnChg chg="add mod">
          <ac:chgData name="Erick Arostegui Cunza" userId="d89b6af450cec8f7" providerId="LiveId" clId="{5DCFFB3D-0616-408A-861F-1BE9B23FE913}" dt="2022-10-25T21:21:55.644" v="671" actId="208"/>
          <ac:cxnSpMkLst>
            <pc:docMk/>
            <pc:sldMk cId="1039146353" sldId="922"/>
            <ac:cxnSpMk id="27" creationId="{6A1805EF-5976-32C5-A885-B06B873F64CF}"/>
          </ac:cxnSpMkLst>
        </pc:cxnChg>
        <pc:cxnChg chg="add mod">
          <ac:chgData name="Erick Arostegui Cunza" userId="d89b6af450cec8f7" providerId="LiveId" clId="{5DCFFB3D-0616-408A-861F-1BE9B23FE913}" dt="2022-10-25T21:21:59.898" v="672" actId="208"/>
          <ac:cxnSpMkLst>
            <pc:docMk/>
            <pc:sldMk cId="1039146353" sldId="922"/>
            <ac:cxnSpMk id="29" creationId="{C6A44A19-9AB6-3415-A93F-5360493E3C2A}"/>
          </ac:cxnSpMkLst>
        </pc:cxnChg>
      </pc:sldChg>
      <pc:sldChg chg="modSp add mod">
        <pc:chgData name="Erick Arostegui Cunza" userId="d89b6af450cec8f7" providerId="LiveId" clId="{5DCFFB3D-0616-408A-861F-1BE9B23FE913}" dt="2022-10-25T21:33:19.684" v="857" actId="20577"/>
        <pc:sldMkLst>
          <pc:docMk/>
          <pc:sldMk cId="3555781705" sldId="923"/>
        </pc:sldMkLst>
        <pc:spChg chg="mod">
          <ac:chgData name="Erick Arostegui Cunza" userId="d89b6af450cec8f7" providerId="LiveId" clId="{5DCFFB3D-0616-408A-861F-1BE9B23FE913}" dt="2022-10-25T21:33:19.684" v="857" actId="20577"/>
          <ac:spMkLst>
            <pc:docMk/>
            <pc:sldMk cId="3555781705" sldId="923"/>
            <ac:spMk id="4" creationId="{3077C0B8-EFFD-225E-0920-B489E6C04241}"/>
          </ac:spMkLst>
        </pc:spChg>
        <pc:spChg chg="mod">
          <ac:chgData name="Erick Arostegui Cunza" userId="d89b6af450cec8f7" providerId="LiveId" clId="{5DCFFB3D-0616-408A-861F-1BE9B23FE913}" dt="2022-10-25T21:28:36.140" v="816" actId="20577"/>
          <ac:spMkLst>
            <pc:docMk/>
            <pc:sldMk cId="3555781705" sldId="923"/>
            <ac:spMk id="6" creationId="{53146035-6BDA-3C1E-A86C-A633F9510E08}"/>
          </ac:spMkLst>
        </pc:spChg>
      </pc:sldChg>
      <pc:sldChg chg="modSp add mod">
        <pc:chgData name="Erick Arostegui Cunza" userId="d89b6af450cec8f7" providerId="LiveId" clId="{5DCFFB3D-0616-408A-861F-1BE9B23FE913}" dt="2022-10-25T21:39:01.626" v="891" actId="1076"/>
        <pc:sldMkLst>
          <pc:docMk/>
          <pc:sldMk cId="1324255835" sldId="924"/>
        </pc:sldMkLst>
        <pc:spChg chg="mod">
          <ac:chgData name="Erick Arostegui Cunza" userId="d89b6af450cec8f7" providerId="LiveId" clId="{5DCFFB3D-0616-408A-861F-1BE9B23FE913}" dt="2022-10-25T21:39:01.626" v="891" actId="1076"/>
          <ac:spMkLst>
            <pc:docMk/>
            <pc:sldMk cId="1324255835" sldId="924"/>
            <ac:spMk id="2" creationId="{AEEF1D64-F824-DDD8-2A53-A6143FA36197}"/>
          </ac:spMkLst>
        </pc:spChg>
        <pc:spChg chg="mod">
          <ac:chgData name="Erick Arostegui Cunza" userId="d89b6af450cec8f7" providerId="LiveId" clId="{5DCFFB3D-0616-408A-861F-1BE9B23FE913}" dt="2022-10-25T21:35:30.430" v="859"/>
          <ac:spMkLst>
            <pc:docMk/>
            <pc:sldMk cId="1324255835" sldId="924"/>
            <ac:spMk id="9" creationId="{56C889CB-F393-4BCE-A5E8-AA9AC2D328BD}"/>
          </ac:spMkLst>
        </pc:spChg>
      </pc:sldChg>
      <pc:sldChg chg="addSp delSp modSp add mod">
        <pc:chgData name="Erick Arostegui Cunza" userId="d89b6af450cec8f7" providerId="LiveId" clId="{5DCFFB3D-0616-408A-861F-1BE9B23FE913}" dt="2022-10-25T21:50:12.853" v="1025" actId="1076"/>
        <pc:sldMkLst>
          <pc:docMk/>
          <pc:sldMk cId="333780683" sldId="925"/>
        </pc:sldMkLst>
        <pc:spChg chg="del">
          <ac:chgData name="Erick Arostegui Cunza" userId="d89b6af450cec8f7" providerId="LiveId" clId="{5DCFFB3D-0616-408A-861F-1BE9B23FE913}" dt="2022-10-25T21:42:20.408" v="907" actId="478"/>
          <ac:spMkLst>
            <pc:docMk/>
            <pc:sldMk cId="333780683" sldId="925"/>
            <ac:spMk id="2" creationId="{64A3E4B1-883B-BB18-DAE9-B1A71C73F3E1}"/>
          </ac:spMkLst>
        </pc:spChg>
        <pc:spChg chg="mod">
          <ac:chgData name="Erick Arostegui Cunza" userId="d89b6af450cec8f7" providerId="LiveId" clId="{5DCFFB3D-0616-408A-861F-1BE9B23FE913}" dt="2022-10-25T21:42:08.972" v="906" actId="113"/>
          <ac:spMkLst>
            <pc:docMk/>
            <pc:sldMk cId="333780683" sldId="925"/>
            <ac:spMk id="4" creationId="{2AE0B7A6-5CCA-14B9-D8BF-D02C5E5BB4DE}"/>
          </ac:spMkLst>
        </pc:spChg>
        <pc:spChg chg="del">
          <ac:chgData name="Erick Arostegui Cunza" userId="d89b6af450cec8f7" providerId="LiveId" clId="{5DCFFB3D-0616-408A-861F-1BE9B23FE913}" dt="2022-10-25T21:42:20.408" v="907" actId="478"/>
          <ac:spMkLst>
            <pc:docMk/>
            <pc:sldMk cId="333780683" sldId="925"/>
            <ac:spMk id="7" creationId="{2F07A38D-E621-EBF9-7895-86FB9D57ED82}"/>
          </ac:spMkLst>
        </pc:spChg>
        <pc:spChg chg="add mod">
          <ac:chgData name="Erick Arostegui Cunza" userId="d89b6af450cec8f7" providerId="LiveId" clId="{5DCFFB3D-0616-408A-861F-1BE9B23FE913}" dt="2022-10-25T21:47:34.527" v="1003" actId="404"/>
          <ac:spMkLst>
            <pc:docMk/>
            <pc:sldMk cId="333780683" sldId="925"/>
            <ac:spMk id="11" creationId="{B92641D5-972B-2D4E-41AE-8BC9CFB7D549}"/>
          </ac:spMkLst>
        </pc:spChg>
        <pc:spChg chg="del">
          <ac:chgData name="Erick Arostegui Cunza" userId="d89b6af450cec8f7" providerId="LiveId" clId="{5DCFFB3D-0616-408A-861F-1BE9B23FE913}" dt="2022-10-25T21:42:20.408" v="907" actId="478"/>
          <ac:spMkLst>
            <pc:docMk/>
            <pc:sldMk cId="333780683" sldId="925"/>
            <ac:spMk id="12" creationId="{7BE1BBB6-A260-37E0-619F-3ADC9F3779CD}"/>
          </ac:spMkLst>
        </pc:spChg>
        <pc:spChg chg="add mod">
          <ac:chgData name="Erick Arostegui Cunza" userId="d89b6af450cec8f7" providerId="LiveId" clId="{5DCFFB3D-0616-408A-861F-1BE9B23FE913}" dt="2022-10-25T21:47:34.527" v="1003" actId="404"/>
          <ac:spMkLst>
            <pc:docMk/>
            <pc:sldMk cId="333780683" sldId="925"/>
            <ac:spMk id="13" creationId="{E1D40360-F7B4-9689-82CF-F19282FE7241}"/>
          </ac:spMkLst>
        </pc:spChg>
        <pc:spChg chg="del">
          <ac:chgData name="Erick Arostegui Cunza" userId="d89b6af450cec8f7" providerId="LiveId" clId="{5DCFFB3D-0616-408A-861F-1BE9B23FE913}" dt="2022-10-25T21:42:20.408" v="907" actId="478"/>
          <ac:spMkLst>
            <pc:docMk/>
            <pc:sldMk cId="333780683" sldId="925"/>
            <ac:spMk id="14" creationId="{B56ED8E9-121F-973B-B2B0-739BD570D796}"/>
          </ac:spMkLst>
        </pc:spChg>
        <pc:spChg chg="del">
          <ac:chgData name="Erick Arostegui Cunza" userId="d89b6af450cec8f7" providerId="LiveId" clId="{5DCFFB3D-0616-408A-861F-1BE9B23FE913}" dt="2022-10-25T21:42:20.408" v="907" actId="478"/>
          <ac:spMkLst>
            <pc:docMk/>
            <pc:sldMk cId="333780683" sldId="925"/>
            <ac:spMk id="15" creationId="{7EF49544-EED1-37AF-5405-9A5BAF87FAB7}"/>
          </ac:spMkLst>
        </pc:spChg>
        <pc:spChg chg="add mod">
          <ac:chgData name="Erick Arostegui Cunza" userId="d89b6af450cec8f7" providerId="LiveId" clId="{5DCFFB3D-0616-408A-861F-1BE9B23FE913}" dt="2022-10-25T21:47:34.527" v="1003" actId="404"/>
          <ac:spMkLst>
            <pc:docMk/>
            <pc:sldMk cId="333780683" sldId="925"/>
            <ac:spMk id="17" creationId="{39EDB835-872B-8AF2-0B9C-116523886357}"/>
          </ac:spMkLst>
        </pc:spChg>
        <pc:spChg chg="add mod">
          <ac:chgData name="Erick Arostegui Cunza" userId="d89b6af450cec8f7" providerId="LiveId" clId="{5DCFFB3D-0616-408A-861F-1BE9B23FE913}" dt="2022-10-25T21:47:34.527" v="1003" actId="404"/>
          <ac:spMkLst>
            <pc:docMk/>
            <pc:sldMk cId="333780683" sldId="925"/>
            <ac:spMk id="18" creationId="{756E9685-3289-A06D-6F57-5AA4B2D9B5B2}"/>
          </ac:spMkLst>
        </pc:spChg>
        <pc:spChg chg="mod">
          <ac:chgData name="Erick Arostegui Cunza" userId="d89b6af450cec8f7" providerId="LiveId" clId="{5DCFFB3D-0616-408A-861F-1BE9B23FE913}" dt="2022-10-25T21:47:34.527" v="1003" actId="404"/>
          <ac:spMkLst>
            <pc:docMk/>
            <pc:sldMk cId="333780683" sldId="925"/>
            <ac:spMk id="25" creationId="{BDB6A2A2-3DEC-B9A9-E06C-28F6A41A17F5}"/>
          </ac:spMkLst>
        </pc:spChg>
        <pc:spChg chg="mod">
          <ac:chgData name="Erick Arostegui Cunza" userId="d89b6af450cec8f7" providerId="LiveId" clId="{5DCFFB3D-0616-408A-861F-1BE9B23FE913}" dt="2022-10-25T21:47:34.527" v="1003" actId="404"/>
          <ac:spMkLst>
            <pc:docMk/>
            <pc:sldMk cId="333780683" sldId="925"/>
            <ac:spMk id="26" creationId="{3F23A4C4-5301-403F-4A4A-70A533D01582}"/>
          </ac:spMkLst>
        </pc:spChg>
        <pc:spChg chg="mod">
          <ac:chgData name="Erick Arostegui Cunza" userId="d89b6af450cec8f7" providerId="LiveId" clId="{5DCFFB3D-0616-408A-861F-1BE9B23FE913}" dt="2022-10-25T21:47:34.527" v="1003" actId="404"/>
          <ac:spMkLst>
            <pc:docMk/>
            <pc:sldMk cId="333780683" sldId="925"/>
            <ac:spMk id="27" creationId="{F24C63BE-0FA3-D967-6D32-4444FFC4CF7E}"/>
          </ac:spMkLst>
        </pc:spChg>
        <pc:spChg chg="mod">
          <ac:chgData name="Erick Arostegui Cunza" userId="d89b6af450cec8f7" providerId="LiveId" clId="{5DCFFB3D-0616-408A-861F-1BE9B23FE913}" dt="2022-10-25T21:47:34.527" v="1003" actId="404"/>
          <ac:spMkLst>
            <pc:docMk/>
            <pc:sldMk cId="333780683" sldId="925"/>
            <ac:spMk id="28" creationId="{69D05649-2710-98BD-AEBE-88767379AF55}"/>
          </ac:spMkLst>
        </pc:spChg>
        <pc:spChg chg="mod">
          <ac:chgData name="Erick Arostegui Cunza" userId="d89b6af450cec8f7" providerId="LiveId" clId="{5DCFFB3D-0616-408A-861F-1BE9B23FE913}" dt="2022-10-25T21:47:34.527" v="1003" actId="404"/>
          <ac:spMkLst>
            <pc:docMk/>
            <pc:sldMk cId="333780683" sldId="925"/>
            <ac:spMk id="31" creationId="{8F9A2A5A-7CE2-7F2E-3742-C1299757B71C}"/>
          </ac:spMkLst>
        </pc:spChg>
        <pc:spChg chg="mod">
          <ac:chgData name="Erick Arostegui Cunza" userId="d89b6af450cec8f7" providerId="LiveId" clId="{5DCFFB3D-0616-408A-861F-1BE9B23FE913}" dt="2022-10-25T21:47:34.527" v="1003" actId="404"/>
          <ac:spMkLst>
            <pc:docMk/>
            <pc:sldMk cId="333780683" sldId="925"/>
            <ac:spMk id="32" creationId="{DA5DA81C-68F6-91D7-B8EF-396E53D71348}"/>
          </ac:spMkLst>
        </pc:spChg>
        <pc:spChg chg="mod">
          <ac:chgData name="Erick Arostegui Cunza" userId="d89b6af450cec8f7" providerId="LiveId" clId="{5DCFFB3D-0616-408A-861F-1BE9B23FE913}" dt="2022-10-25T21:47:34.527" v="1003" actId="404"/>
          <ac:spMkLst>
            <pc:docMk/>
            <pc:sldMk cId="333780683" sldId="925"/>
            <ac:spMk id="33" creationId="{44152FB4-547B-1D3E-FAD0-9C7326260F61}"/>
          </ac:spMkLst>
        </pc:spChg>
        <pc:spChg chg="mod">
          <ac:chgData name="Erick Arostegui Cunza" userId="d89b6af450cec8f7" providerId="LiveId" clId="{5DCFFB3D-0616-408A-861F-1BE9B23FE913}" dt="2022-10-25T21:47:34.527" v="1003" actId="404"/>
          <ac:spMkLst>
            <pc:docMk/>
            <pc:sldMk cId="333780683" sldId="925"/>
            <ac:spMk id="34" creationId="{991077C9-FC8C-1B91-DD09-0D80752355DF}"/>
          </ac:spMkLst>
        </pc:spChg>
        <pc:spChg chg="add del">
          <ac:chgData name="Erick Arostegui Cunza" userId="d89b6af450cec8f7" providerId="LiveId" clId="{5DCFFB3D-0616-408A-861F-1BE9B23FE913}" dt="2022-10-25T21:46:52.032" v="979" actId="22"/>
          <ac:spMkLst>
            <pc:docMk/>
            <pc:sldMk cId="333780683" sldId="925"/>
            <ac:spMk id="41" creationId="{FDC31269-B439-9CB7-637D-566D804D1838}"/>
          </ac:spMkLst>
        </pc:spChg>
        <pc:spChg chg="add mod">
          <ac:chgData name="Erick Arostegui Cunza" userId="d89b6af450cec8f7" providerId="LiveId" clId="{5DCFFB3D-0616-408A-861F-1BE9B23FE913}" dt="2022-10-25T21:46:57.887" v="981" actId="571"/>
          <ac:spMkLst>
            <pc:docMk/>
            <pc:sldMk cId="333780683" sldId="925"/>
            <ac:spMk id="42" creationId="{DA9D6831-A363-B14A-10B3-CBBA7FFB995C}"/>
          </ac:spMkLst>
        </pc:spChg>
        <pc:spChg chg="add mod">
          <ac:chgData name="Erick Arostegui Cunza" userId="d89b6af450cec8f7" providerId="LiveId" clId="{5DCFFB3D-0616-408A-861F-1BE9B23FE913}" dt="2022-10-25T21:49:29.059" v="1022" actId="164"/>
          <ac:spMkLst>
            <pc:docMk/>
            <pc:sldMk cId="333780683" sldId="925"/>
            <ac:spMk id="43" creationId="{8391B1F9-1D26-D93F-2070-728865232394}"/>
          </ac:spMkLst>
        </pc:spChg>
        <pc:spChg chg="add mod">
          <ac:chgData name="Erick Arostegui Cunza" userId="d89b6af450cec8f7" providerId="LiveId" clId="{5DCFFB3D-0616-408A-861F-1BE9B23FE913}" dt="2022-10-25T21:49:29.059" v="1022" actId="164"/>
          <ac:spMkLst>
            <pc:docMk/>
            <pc:sldMk cId="333780683" sldId="925"/>
            <ac:spMk id="44" creationId="{7BEC9B5C-15CF-8B6D-C17C-832A1C4B6DEF}"/>
          </ac:spMkLst>
        </pc:spChg>
        <pc:spChg chg="add mod">
          <ac:chgData name="Erick Arostegui Cunza" userId="d89b6af450cec8f7" providerId="LiveId" clId="{5DCFFB3D-0616-408A-861F-1BE9B23FE913}" dt="2022-10-25T21:49:29.059" v="1022" actId="164"/>
          <ac:spMkLst>
            <pc:docMk/>
            <pc:sldMk cId="333780683" sldId="925"/>
            <ac:spMk id="45" creationId="{C5FF4027-D00B-925C-E8BC-B44FE9D7ED72}"/>
          </ac:spMkLst>
        </pc:spChg>
        <pc:spChg chg="add mod">
          <ac:chgData name="Erick Arostegui Cunza" userId="d89b6af450cec8f7" providerId="LiveId" clId="{5DCFFB3D-0616-408A-861F-1BE9B23FE913}" dt="2022-10-25T21:50:12.853" v="1025" actId="1076"/>
          <ac:spMkLst>
            <pc:docMk/>
            <pc:sldMk cId="333780683" sldId="925"/>
            <ac:spMk id="46" creationId="{1AA09822-C791-9F65-4CC7-1BE0FC084920}"/>
          </ac:spMkLst>
        </pc:spChg>
        <pc:spChg chg="mod">
          <ac:chgData name="Erick Arostegui Cunza" userId="d89b6af450cec8f7" providerId="LiveId" clId="{5DCFFB3D-0616-408A-861F-1BE9B23FE913}" dt="2022-10-25T21:40:36.065" v="896" actId="20577"/>
          <ac:spMkLst>
            <pc:docMk/>
            <pc:sldMk cId="333780683" sldId="925"/>
            <ac:spMk id="71" creationId="{FE3CDC52-23C8-FC62-37F6-6177E494BDE7}"/>
          </ac:spMkLst>
        </pc:spChg>
        <pc:grpChg chg="add mod">
          <ac:chgData name="Erick Arostegui Cunza" userId="d89b6af450cec8f7" providerId="LiveId" clId="{5DCFFB3D-0616-408A-861F-1BE9B23FE913}" dt="2022-10-25T21:49:29.059" v="1022" actId="164"/>
          <ac:grpSpMkLst>
            <pc:docMk/>
            <pc:sldMk cId="333780683" sldId="925"/>
            <ac:grpSpMk id="20" creationId="{D7DEA17B-9E54-E15D-63A6-EDEA382A224A}"/>
          </ac:grpSpMkLst>
        </pc:grpChg>
        <pc:grpChg chg="add mod">
          <ac:chgData name="Erick Arostegui Cunza" userId="d89b6af450cec8f7" providerId="LiveId" clId="{5DCFFB3D-0616-408A-861F-1BE9B23FE913}" dt="2022-10-25T21:49:29.059" v="1022" actId="164"/>
          <ac:grpSpMkLst>
            <pc:docMk/>
            <pc:sldMk cId="333780683" sldId="925"/>
            <ac:grpSpMk id="22" creationId="{48647A45-90E2-ECBB-7E8C-56DDE4DCB3E8}"/>
          </ac:grpSpMkLst>
        </pc:grpChg>
        <pc:grpChg chg="add mod">
          <ac:chgData name="Erick Arostegui Cunza" userId="d89b6af450cec8f7" providerId="LiveId" clId="{5DCFFB3D-0616-408A-861F-1BE9B23FE913}" dt="2022-10-25T21:49:29.059" v="1022" actId="164"/>
          <ac:grpSpMkLst>
            <pc:docMk/>
            <pc:sldMk cId="333780683" sldId="925"/>
            <ac:grpSpMk id="29" creationId="{7DC4306A-C5D1-840F-E377-BBCCFCD073E8}"/>
          </ac:grpSpMkLst>
        </pc:grpChg>
        <pc:grpChg chg="add mod">
          <ac:chgData name="Erick Arostegui Cunza" userId="d89b6af450cec8f7" providerId="LiveId" clId="{5DCFFB3D-0616-408A-861F-1BE9B23FE913}" dt="2022-10-25T21:49:38.762" v="1023" actId="1076"/>
          <ac:grpSpMkLst>
            <pc:docMk/>
            <pc:sldMk cId="333780683" sldId="925"/>
            <ac:grpSpMk id="47" creationId="{7721050B-A191-ADC2-81D6-E83FE83FFDE2}"/>
          </ac:grpSpMkLst>
        </pc:grpChg>
        <pc:picChg chg="add del mod">
          <ac:chgData name="Erick Arostegui Cunza" userId="d89b6af450cec8f7" providerId="LiveId" clId="{5DCFFB3D-0616-408A-861F-1BE9B23FE913}" dt="2022-10-25T21:42:30.814" v="911" actId="478"/>
          <ac:picMkLst>
            <pc:docMk/>
            <pc:sldMk cId="333780683" sldId="925"/>
            <ac:picMk id="5" creationId="{C124E008-F06C-62CA-D6EF-AB1223FD059B}"/>
          </ac:picMkLst>
        </pc:picChg>
        <pc:picChg chg="add mod">
          <ac:chgData name="Erick Arostegui Cunza" userId="d89b6af450cec8f7" providerId="LiveId" clId="{5DCFFB3D-0616-408A-861F-1BE9B23FE913}" dt="2022-10-25T21:46:57.887" v="981" actId="571"/>
          <ac:picMkLst>
            <pc:docMk/>
            <pc:sldMk cId="333780683" sldId="925"/>
            <ac:picMk id="8" creationId="{044F60D8-6938-B61F-F053-2D2BDBB12B8A}"/>
          </ac:picMkLst>
        </pc:picChg>
        <pc:picChg chg="mod">
          <ac:chgData name="Erick Arostegui Cunza" userId="d89b6af450cec8f7" providerId="LiveId" clId="{5DCFFB3D-0616-408A-861F-1BE9B23FE913}" dt="2022-10-25T21:45:59.907" v="969" actId="571"/>
          <ac:picMkLst>
            <pc:docMk/>
            <pc:sldMk cId="333780683" sldId="925"/>
            <ac:picMk id="24" creationId="{D11B021C-4C86-913E-DF7E-9811BC86268D}"/>
          </ac:picMkLst>
        </pc:picChg>
        <pc:picChg chg="mod">
          <ac:chgData name="Erick Arostegui Cunza" userId="d89b6af450cec8f7" providerId="LiveId" clId="{5DCFFB3D-0616-408A-861F-1BE9B23FE913}" dt="2022-10-25T21:46:04.886" v="970" actId="571"/>
          <ac:picMkLst>
            <pc:docMk/>
            <pc:sldMk cId="333780683" sldId="925"/>
            <ac:picMk id="30" creationId="{2E102746-1040-60CC-064A-B42F5ED1073B}"/>
          </ac:picMkLst>
        </pc:picChg>
        <pc:cxnChg chg="del mod">
          <ac:chgData name="Erick Arostegui Cunza" userId="d89b6af450cec8f7" providerId="LiveId" clId="{5DCFFB3D-0616-408A-861F-1BE9B23FE913}" dt="2022-10-25T21:42:20.408" v="907" actId="478"/>
          <ac:cxnSpMkLst>
            <pc:docMk/>
            <pc:sldMk cId="333780683" sldId="925"/>
            <ac:cxnSpMk id="16" creationId="{CF6FBEF7-5FB9-D476-9594-3D878AEC198F}"/>
          </ac:cxnSpMkLst>
        </pc:cxnChg>
        <pc:cxnChg chg="del mod">
          <ac:chgData name="Erick Arostegui Cunza" userId="d89b6af450cec8f7" providerId="LiveId" clId="{5DCFFB3D-0616-408A-861F-1BE9B23FE913}" dt="2022-10-25T21:42:20.408" v="907" actId="478"/>
          <ac:cxnSpMkLst>
            <pc:docMk/>
            <pc:sldMk cId="333780683" sldId="925"/>
            <ac:cxnSpMk id="19" creationId="{C0D7E21D-DE7A-B5B0-6901-4AB9F75B1354}"/>
          </ac:cxnSpMkLst>
        </pc:cxnChg>
        <pc:cxnChg chg="del mod">
          <ac:chgData name="Erick Arostegui Cunza" userId="d89b6af450cec8f7" providerId="LiveId" clId="{5DCFFB3D-0616-408A-861F-1BE9B23FE913}" dt="2022-10-25T21:42:20.408" v="907" actId="478"/>
          <ac:cxnSpMkLst>
            <pc:docMk/>
            <pc:sldMk cId="333780683" sldId="925"/>
            <ac:cxnSpMk id="21" creationId="{002BB9C0-F6EF-7968-77A6-2CEE3E8C0E1F}"/>
          </ac:cxnSpMkLst>
        </pc:cxnChg>
        <pc:cxnChg chg="del mod">
          <ac:chgData name="Erick Arostegui Cunza" userId="d89b6af450cec8f7" providerId="LiveId" clId="{5DCFFB3D-0616-408A-861F-1BE9B23FE913}" dt="2022-10-25T21:42:20.408" v="907" actId="478"/>
          <ac:cxnSpMkLst>
            <pc:docMk/>
            <pc:sldMk cId="333780683" sldId="925"/>
            <ac:cxnSpMk id="23" creationId="{880C0DD7-8F54-0624-6DD1-D082654FE3B4}"/>
          </ac:cxnSpMkLst>
        </pc:cxnChg>
        <pc:cxnChg chg="add mod">
          <ac:chgData name="Erick Arostegui Cunza" userId="d89b6af450cec8f7" providerId="LiveId" clId="{5DCFFB3D-0616-408A-861F-1BE9B23FE913}" dt="2022-10-25T21:49:29.059" v="1022" actId="164"/>
          <ac:cxnSpMkLst>
            <pc:docMk/>
            <pc:sldMk cId="333780683" sldId="925"/>
            <ac:cxnSpMk id="36" creationId="{2D0A2385-F750-993E-5073-AA43BF42B6E1}"/>
          </ac:cxnSpMkLst>
        </pc:cxnChg>
        <pc:cxnChg chg="add mod">
          <ac:chgData name="Erick Arostegui Cunza" userId="d89b6af450cec8f7" providerId="LiveId" clId="{5DCFFB3D-0616-408A-861F-1BE9B23FE913}" dt="2022-10-25T21:49:29.059" v="1022" actId="164"/>
          <ac:cxnSpMkLst>
            <pc:docMk/>
            <pc:sldMk cId="333780683" sldId="925"/>
            <ac:cxnSpMk id="37" creationId="{A4200E57-1EBE-3B37-71C1-4566A66E5056}"/>
          </ac:cxnSpMkLst>
        </pc:cxnChg>
      </pc:sldChg>
      <pc:sldChg chg="addSp delSp modSp add mod">
        <pc:chgData name="Erick Arostegui Cunza" userId="d89b6af450cec8f7" providerId="LiveId" clId="{5DCFFB3D-0616-408A-861F-1BE9B23FE913}" dt="2022-10-25T21:55:10.338" v="1051" actId="22"/>
        <pc:sldMkLst>
          <pc:docMk/>
          <pc:sldMk cId="1634344505" sldId="926"/>
        </pc:sldMkLst>
        <pc:spChg chg="mod">
          <ac:chgData name="Erick Arostegui Cunza" userId="d89b6af450cec8f7" providerId="LiveId" clId="{5DCFFB3D-0616-408A-861F-1BE9B23FE913}" dt="2022-10-25T21:54:55.603" v="1049" actId="113"/>
          <ac:spMkLst>
            <pc:docMk/>
            <pc:sldMk cId="1634344505" sldId="926"/>
            <ac:spMk id="2" creationId="{AEEF1D64-F824-DDD8-2A53-A6143FA36197}"/>
          </ac:spMkLst>
        </pc:spChg>
        <pc:spChg chg="add del">
          <ac:chgData name="Erick Arostegui Cunza" userId="d89b6af450cec8f7" providerId="LiveId" clId="{5DCFFB3D-0616-408A-861F-1BE9B23FE913}" dt="2022-10-25T21:55:10.338" v="1051" actId="22"/>
          <ac:spMkLst>
            <pc:docMk/>
            <pc:sldMk cId="1634344505" sldId="926"/>
            <ac:spMk id="4" creationId="{AB859591-B3BB-D1B2-4E47-556A928932C2}"/>
          </ac:spMkLst>
        </pc:spChg>
        <pc:spChg chg="mod">
          <ac:chgData name="Erick Arostegui Cunza" userId="d89b6af450cec8f7" providerId="LiveId" clId="{5DCFFB3D-0616-408A-861F-1BE9B23FE913}" dt="2022-10-25T21:54:17.546" v="1047"/>
          <ac:spMkLst>
            <pc:docMk/>
            <pc:sldMk cId="1634344505" sldId="926"/>
            <ac:spMk id="9" creationId="{56C889CB-F393-4BCE-A5E8-AA9AC2D328BD}"/>
          </ac:spMkLst>
        </pc:spChg>
      </pc:sldChg>
      <pc:sldChg chg="add">
        <pc:chgData name="Erick Arostegui Cunza" userId="d89b6af450cec8f7" providerId="LiveId" clId="{5DCFFB3D-0616-408A-861F-1BE9B23FE913}" dt="2022-10-25T21:53:27.323" v="1037"/>
        <pc:sldMkLst>
          <pc:docMk/>
          <pc:sldMk cId="1978241664" sldId="927"/>
        </pc:sldMkLst>
      </pc:sldChg>
      <pc:sldChg chg="addSp delSp modSp add mod">
        <pc:chgData name="Erick Arostegui Cunza" userId="d89b6af450cec8f7" providerId="LiveId" clId="{5DCFFB3D-0616-408A-861F-1BE9B23FE913}" dt="2022-10-29T09:36:21.966" v="1740" actId="478"/>
        <pc:sldMkLst>
          <pc:docMk/>
          <pc:sldMk cId="165563905" sldId="928"/>
        </pc:sldMkLst>
        <pc:spChg chg="del">
          <ac:chgData name="Erick Arostegui Cunza" userId="d89b6af450cec8f7" providerId="LiveId" clId="{5DCFFB3D-0616-408A-861F-1BE9B23FE913}" dt="2022-10-25T21:55:18.863" v="1053" actId="478"/>
          <ac:spMkLst>
            <pc:docMk/>
            <pc:sldMk cId="165563905" sldId="928"/>
            <ac:spMk id="2" creationId="{AEEF1D64-F824-DDD8-2A53-A6143FA36197}"/>
          </ac:spMkLst>
        </pc:spChg>
        <pc:spChg chg="add mod">
          <ac:chgData name="Erick Arostegui Cunza" userId="d89b6af450cec8f7" providerId="LiveId" clId="{5DCFFB3D-0616-408A-861F-1BE9B23FE913}" dt="2022-10-29T09:29:59.474" v="1640" actId="20577"/>
          <ac:spMkLst>
            <pc:docMk/>
            <pc:sldMk cId="165563905" sldId="928"/>
            <ac:spMk id="2" creationId="{C2FC1100-EA4D-6E8D-127A-1E59F5280B23}"/>
          </ac:spMkLst>
        </pc:spChg>
        <pc:spChg chg="add del mod">
          <ac:chgData name="Erick Arostegui Cunza" userId="d89b6af450cec8f7" providerId="LiveId" clId="{5DCFFB3D-0616-408A-861F-1BE9B23FE913}" dt="2022-10-29T09:28:33.620" v="1613" actId="21"/>
          <ac:spMkLst>
            <pc:docMk/>
            <pc:sldMk cId="165563905" sldId="928"/>
            <ac:spMk id="3" creationId="{DC0D58E3-3901-008D-E598-44ACE75AF245}"/>
          </ac:spMkLst>
        </pc:spChg>
        <pc:spChg chg="add del mod">
          <ac:chgData name="Erick Arostegui Cunza" userId="d89b6af450cec8f7" providerId="LiveId" clId="{5DCFFB3D-0616-408A-861F-1BE9B23FE913}" dt="2022-10-28T23:34:26.279" v="1560" actId="478"/>
          <ac:spMkLst>
            <pc:docMk/>
            <pc:sldMk cId="165563905" sldId="928"/>
            <ac:spMk id="7" creationId="{022693AF-307C-299C-F5EB-A74491116E20}"/>
          </ac:spMkLst>
        </pc:spChg>
        <pc:spChg chg="add del mod">
          <ac:chgData name="Erick Arostegui Cunza" userId="d89b6af450cec8f7" providerId="LiveId" clId="{5DCFFB3D-0616-408A-861F-1BE9B23FE913}" dt="2022-10-29T09:28:33.620" v="1613" actId="21"/>
          <ac:spMkLst>
            <pc:docMk/>
            <pc:sldMk cId="165563905" sldId="928"/>
            <ac:spMk id="8" creationId="{8F1DACCA-C329-6A16-4711-2366B576F41F}"/>
          </ac:spMkLst>
        </pc:spChg>
        <pc:spChg chg="add del mod">
          <ac:chgData name="Erick Arostegui Cunza" userId="d89b6af450cec8f7" providerId="LiveId" clId="{5DCFFB3D-0616-408A-861F-1BE9B23FE913}" dt="2022-10-29T09:28:33.620" v="1613" actId="21"/>
          <ac:spMkLst>
            <pc:docMk/>
            <pc:sldMk cId="165563905" sldId="928"/>
            <ac:spMk id="10" creationId="{FB3F1902-F2C7-28D8-D134-73DD8E10116F}"/>
          </ac:spMkLst>
        </pc:spChg>
        <pc:spChg chg="add del mod">
          <ac:chgData name="Erick Arostegui Cunza" userId="d89b6af450cec8f7" providerId="LiveId" clId="{5DCFFB3D-0616-408A-861F-1BE9B23FE913}" dt="2022-10-28T23:20:56.507" v="1460" actId="478"/>
          <ac:spMkLst>
            <pc:docMk/>
            <pc:sldMk cId="165563905" sldId="928"/>
            <ac:spMk id="10" creationId="{FC10900D-3F8D-3BEF-7FF0-CCE8D528FD79}"/>
          </ac:spMkLst>
        </pc:spChg>
        <pc:spChg chg="add del mod">
          <ac:chgData name="Erick Arostegui Cunza" userId="d89b6af450cec8f7" providerId="LiveId" clId="{5DCFFB3D-0616-408A-861F-1BE9B23FE913}" dt="2022-10-29T09:28:33.620" v="1613" actId="21"/>
          <ac:spMkLst>
            <pc:docMk/>
            <pc:sldMk cId="165563905" sldId="928"/>
            <ac:spMk id="11" creationId="{83B52011-A947-9CBA-39C0-B01589816D61}"/>
          </ac:spMkLst>
        </pc:spChg>
        <pc:spChg chg="add del mod">
          <ac:chgData name="Erick Arostegui Cunza" userId="d89b6af450cec8f7" providerId="LiveId" clId="{5DCFFB3D-0616-408A-861F-1BE9B23FE913}" dt="2022-10-29T09:28:33.620" v="1613" actId="21"/>
          <ac:spMkLst>
            <pc:docMk/>
            <pc:sldMk cId="165563905" sldId="928"/>
            <ac:spMk id="12" creationId="{1ADD3EEE-7397-3FF7-3501-1050313C504C}"/>
          </ac:spMkLst>
        </pc:spChg>
        <pc:spChg chg="add del mod">
          <ac:chgData name="Erick Arostegui Cunza" userId="d89b6af450cec8f7" providerId="LiveId" clId="{5DCFFB3D-0616-408A-861F-1BE9B23FE913}" dt="2022-10-28T23:34:26.279" v="1560" actId="478"/>
          <ac:spMkLst>
            <pc:docMk/>
            <pc:sldMk cId="165563905" sldId="928"/>
            <ac:spMk id="12" creationId="{3AB8C54E-5D11-14B8-DD20-4F8665919839}"/>
          </ac:spMkLst>
        </pc:spChg>
        <pc:spChg chg="add del mod">
          <ac:chgData name="Erick Arostegui Cunza" userId="d89b6af450cec8f7" providerId="LiveId" clId="{5DCFFB3D-0616-408A-861F-1BE9B23FE913}" dt="2022-10-29T09:28:33.620" v="1613" actId="21"/>
          <ac:spMkLst>
            <pc:docMk/>
            <pc:sldMk cId="165563905" sldId="928"/>
            <ac:spMk id="13" creationId="{50C7CFDE-68C6-47A1-5C58-CD2359A44CF1}"/>
          </ac:spMkLst>
        </pc:spChg>
        <pc:spChg chg="add del mod">
          <ac:chgData name="Erick Arostegui Cunza" userId="d89b6af450cec8f7" providerId="LiveId" clId="{5DCFFB3D-0616-408A-861F-1BE9B23FE913}" dt="2022-10-28T23:34:26.279" v="1560" actId="478"/>
          <ac:spMkLst>
            <pc:docMk/>
            <pc:sldMk cId="165563905" sldId="928"/>
            <ac:spMk id="13" creationId="{AA1281E2-54C9-7D46-246F-2285D4968192}"/>
          </ac:spMkLst>
        </pc:spChg>
        <pc:spChg chg="add del mod">
          <ac:chgData name="Erick Arostegui Cunza" userId="d89b6af450cec8f7" providerId="LiveId" clId="{5DCFFB3D-0616-408A-861F-1BE9B23FE913}" dt="2022-10-28T23:34:26.279" v="1560" actId="478"/>
          <ac:spMkLst>
            <pc:docMk/>
            <pc:sldMk cId="165563905" sldId="928"/>
            <ac:spMk id="14" creationId="{5D258469-830F-A8BB-F761-78A9C425D8CE}"/>
          </ac:spMkLst>
        </pc:spChg>
        <pc:spChg chg="add del mod">
          <ac:chgData name="Erick Arostegui Cunza" userId="d89b6af450cec8f7" providerId="LiveId" clId="{5DCFFB3D-0616-408A-861F-1BE9B23FE913}" dt="2022-10-29T09:28:33.620" v="1613" actId="21"/>
          <ac:spMkLst>
            <pc:docMk/>
            <pc:sldMk cId="165563905" sldId="928"/>
            <ac:spMk id="15" creationId="{76D4B307-AE6E-63EC-0720-755FD695A388}"/>
          </ac:spMkLst>
        </pc:spChg>
        <pc:spChg chg="add del mod ord">
          <ac:chgData name="Erick Arostegui Cunza" userId="d89b6af450cec8f7" providerId="LiveId" clId="{5DCFFB3D-0616-408A-861F-1BE9B23FE913}" dt="2022-10-28T23:34:26.279" v="1560" actId="478"/>
          <ac:spMkLst>
            <pc:docMk/>
            <pc:sldMk cId="165563905" sldId="928"/>
            <ac:spMk id="15" creationId="{D631C55A-8A63-7FC2-1E1B-9A3CCF779B97}"/>
          </ac:spMkLst>
        </pc:spChg>
        <pc:spChg chg="add del mod">
          <ac:chgData name="Erick Arostegui Cunza" userId="d89b6af450cec8f7" providerId="LiveId" clId="{5DCFFB3D-0616-408A-861F-1BE9B23FE913}" dt="2022-10-28T23:34:26.279" v="1560" actId="478"/>
          <ac:spMkLst>
            <pc:docMk/>
            <pc:sldMk cId="165563905" sldId="928"/>
            <ac:spMk id="16" creationId="{745ED801-2711-D8EC-A74B-F22F04CFF571}"/>
          </ac:spMkLst>
        </pc:spChg>
        <pc:spChg chg="add del mod">
          <ac:chgData name="Erick Arostegui Cunza" userId="d89b6af450cec8f7" providerId="LiveId" clId="{5DCFFB3D-0616-408A-861F-1BE9B23FE913}" dt="2022-10-28T23:34:26.279" v="1560" actId="478"/>
          <ac:spMkLst>
            <pc:docMk/>
            <pc:sldMk cId="165563905" sldId="928"/>
            <ac:spMk id="17" creationId="{6ACC8295-219B-ADCB-E42C-3F73307875C6}"/>
          </ac:spMkLst>
        </pc:spChg>
        <pc:spChg chg="add del mod">
          <ac:chgData name="Erick Arostegui Cunza" userId="d89b6af450cec8f7" providerId="LiveId" clId="{5DCFFB3D-0616-408A-861F-1BE9B23FE913}" dt="2022-10-29T09:28:33.620" v="1613" actId="21"/>
          <ac:spMkLst>
            <pc:docMk/>
            <pc:sldMk cId="165563905" sldId="928"/>
            <ac:spMk id="17" creationId="{97F4D221-1B2C-F18C-78FD-E0F17ED03235}"/>
          </ac:spMkLst>
        </pc:spChg>
        <pc:spChg chg="add del mod">
          <ac:chgData name="Erick Arostegui Cunza" userId="d89b6af450cec8f7" providerId="LiveId" clId="{5DCFFB3D-0616-408A-861F-1BE9B23FE913}" dt="2022-10-28T23:34:26.279" v="1560" actId="478"/>
          <ac:spMkLst>
            <pc:docMk/>
            <pc:sldMk cId="165563905" sldId="928"/>
            <ac:spMk id="20" creationId="{F8509DAF-71E8-F147-AB4A-2E4A6CD788A2}"/>
          </ac:spMkLst>
        </pc:spChg>
        <pc:spChg chg="add del mod">
          <ac:chgData name="Erick Arostegui Cunza" userId="d89b6af450cec8f7" providerId="LiveId" clId="{5DCFFB3D-0616-408A-861F-1BE9B23FE913}" dt="2022-10-29T09:28:33.620" v="1613" actId="21"/>
          <ac:spMkLst>
            <pc:docMk/>
            <pc:sldMk cId="165563905" sldId="928"/>
            <ac:spMk id="23" creationId="{76DD46ED-F13C-978E-406C-011ACF2C8A7E}"/>
          </ac:spMkLst>
        </pc:spChg>
        <pc:spChg chg="add del mod">
          <ac:chgData name="Erick Arostegui Cunza" userId="d89b6af450cec8f7" providerId="LiveId" clId="{5DCFFB3D-0616-408A-861F-1BE9B23FE913}" dt="2022-10-28T23:18:14.641" v="1439" actId="478"/>
          <ac:spMkLst>
            <pc:docMk/>
            <pc:sldMk cId="165563905" sldId="928"/>
            <ac:spMk id="23" creationId="{B486DCF9-81A1-50D7-DD30-889DC93FCBE3}"/>
          </ac:spMkLst>
        </pc:spChg>
        <pc:spChg chg="add del mod">
          <ac:chgData name="Erick Arostegui Cunza" userId="d89b6af450cec8f7" providerId="LiveId" clId="{5DCFFB3D-0616-408A-861F-1BE9B23FE913}" dt="2022-10-29T09:28:33.620" v="1613" actId="21"/>
          <ac:spMkLst>
            <pc:docMk/>
            <pc:sldMk cId="165563905" sldId="928"/>
            <ac:spMk id="25" creationId="{A7B518D2-09E8-DF63-5782-8738AF277D73}"/>
          </ac:spMkLst>
        </pc:spChg>
        <pc:spChg chg="add del mod">
          <ac:chgData name="Erick Arostegui Cunza" userId="d89b6af450cec8f7" providerId="LiveId" clId="{5DCFFB3D-0616-408A-861F-1BE9B23FE913}" dt="2022-10-29T09:28:33.620" v="1613" actId="21"/>
          <ac:spMkLst>
            <pc:docMk/>
            <pc:sldMk cId="165563905" sldId="928"/>
            <ac:spMk id="27" creationId="{4C26A0EF-07D1-D94B-C53B-EDC57A30A98C}"/>
          </ac:spMkLst>
        </pc:spChg>
        <pc:spChg chg="add del mod">
          <ac:chgData name="Erick Arostegui Cunza" userId="d89b6af450cec8f7" providerId="LiveId" clId="{5DCFFB3D-0616-408A-861F-1BE9B23FE913}" dt="2022-10-28T23:20:52.369" v="1457" actId="478"/>
          <ac:spMkLst>
            <pc:docMk/>
            <pc:sldMk cId="165563905" sldId="928"/>
            <ac:spMk id="27" creationId="{A9532F5D-97F1-F908-F173-F4197FE43172}"/>
          </ac:spMkLst>
        </pc:spChg>
        <pc:spChg chg="add del mod">
          <ac:chgData name="Erick Arostegui Cunza" userId="d89b6af450cec8f7" providerId="LiveId" clId="{5DCFFB3D-0616-408A-861F-1BE9B23FE913}" dt="2022-10-29T09:28:33.620" v="1613" actId="21"/>
          <ac:spMkLst>
            <pc:docMk/>
            <pc:sldMk cId="165563905" sldId="928"/>
            <ac:spMk id="28" creationId="{113F54A3-C145-07C2-4703-8FBEA8AEA307}"/>
          </ac:spMkLst>
        </pc:spChg>
        <pc:spChg chg="add del mod">
          <ac:chgData name="Erick Arostegui Cunza" userId="d89b6af450cec8f7" providerId="LiveId" clId="{5DCFFB3D-0616-408A-861F-1BE9B23FE913}" dt="2022-10-29T09:28:33.620" v="1613" actId="21"/>
          <ac:spMkLst>
            <pc:docMk/>
            <pc:sldMk cId="165563905" sldId="928"/>
            <ac:spMk id="29" creationId="{55D1F060-D594-9A69-835C-7CADC0200DDC}"/>
          </ac:spMkLst>
        </pc:spChg>
        <pc:spChg chg="add del mod">
          <ac:chgData name="Erick Arostegui Cunza" userId="d89b6af450cec8f7" providerId="LiveId" clId="{5DCFFB3D-0616-408A-861F-1BE9B23FE913}" dt="2022-10-29T09:28:33.620" v="1613" actId="21"/>
          <ac:spMkLst>
            <pc:docMk/>
            <pc:sldMk cId="165563905" sldId="928"/>
            <ac:spMk id="30" creationId="{9B8DE4C8-AF0B-0502-44B9-CB3DAF488180}"/>
          </ac:spMkLst>
        </pc:spChg>
        <pc:spChg chg="add del mod">
          <ac:chgData name="Erick Arostegui Cunza" userId="d89b6af450cec8f7" providerId="LiveId" clId="{5DCFFB3D-0616-408A-861F-1BE9B23FE913}" dt="2022-10-28T23:20:57.822" v="1461" actId="478"/>
          <ac:spMkLst>
            <pc:docMk/>
            <pc:sldMk cId="165563905" sldId="928"/>
            <ac:spMk id="31" creationId="{FCDE13BA-40BB-BE33-05CC-0559C5997037}"/>
          </ac:spMkLst>
        </pc:spChg>
        <pc:spChg chg="add del mod">
          <ac:chgData name="Erick Arostegui Cunza" userId="d89b6af450cec8f7" providerId="LiveId" clId="{5DCFFB3D-0616-408A-861F-1BE9B23FE913}" dt="2022-10-29T09:28:33.620" v="1613" actId="21"/>
          <ac:spMkLst>
            <pc:docMk/>
            <pc:sldMk cId="165563905" sldId="928"/>
            <ac:spMk id="32" creationId="{A6AB316D-A9DD-D3DC-EAAB-29D948CCD8C3}"/>
          </ac:spMkLst>
        </pc:spChg>
        <pc:spChg chg="add del mod">
          <ac:chgData name="Erick Arostegui Cunza" userId="d89b6af450cec8f7" providerId="LiveId" clId="{5DCFFB3D-0616-408A-861F-1BE9B23FE913}" dt="2022-10-29T09:28:33.620" v="1613" actId="21"/>
          <ac:spMkLst>
            <pc:docMk/>
            <pc:sldMk cId="165563905" sldId="928"/>
            <ac:spMk id="33" creationId="{ACAC34EA-6245-249C-D5A4-BF9DDDF2D962}"/>
          </ac:spMkLst>
        </pc:spChg>
        <pc:spChg chg="add del mod">
          <ac:chgData name="Erick Arostegui Cunza" userId="d89b6af450cec8f7" providerId="LiveId" clId="{5DCFFB3D-0616-408A-861F-1BE9B23FE913}" dt="2022-10-28T23:20:55.027" v="1459" actId="478"/>
          <ac:spMkLst>
            <pc:docMk/>
            <pc:sldMk cId="165563905" sldId="928"/>
            <ac:spMk id="33" creationId="{EDA3C933-4888-B71D-4888-70AF728B76BB}"/>
          </ac:spMkLst>
        </pc:spChg>
        <pc:spChg chg="add del mod">
          <ac:chgData name="Erick Arostegui Cunza" userId="d89b6af450cec8f7" providerId="LiveId" clId="{5DCFFB3D-0616-408A-861F-1BE9B23FE913}" dt="2022-10-29T09:28:33.620" v="1613" actId="21"/>
          <ac:spMkLst>
            <pc:docMk/>
            <pc:sldMk cId="165563905" sldId="928"/>
            <ac:spMk id="36" creationId="{A4972673-72B1-8D26-8655-C17FAB05A8C7}"/>
          </ac:spMkLst>
        </pc:spChg>
        <pc:spChg chg="add del mod">
          <ac:chgData name="Erick Arostegui Cunza" userId="d89b6af450cec8f7" providerId="LiveId" clId="{5DCFFB3D-0616-408A-861F-1BE9B23FE913}" dt="2022-10-29T09:28:33.620" v="1613" actId="21"/>
          <ac:spMkLst>
            <pc:docMk/>
            <pc:sldMk cId="165563905" sldId="928"/>
            <ac:spMk id="37" creationId="{2A5E4CC2-D6AC-3ABA-42F6-80EED9390AE6}"/>
          </ac:spMkLst>
        </pc:spChg>
        <pc:spChg chg="add del mod">
          <ac:chgData name="Erick Arostegui Cunza" userId="d89b6af450cec8f7" providerId="LiveId" clId="{5DCFFB3D-0616-408A-861F-1BE9B23FE913}" dt="2022-10-29T09:28:33.620" v="1613" actId="21"/>
          <ac:spMkLst>
            <pc:docMk/>
            <pc:sldMk cId="165563905" sldId="928"/>
            <ac:spMk id="39" creationId="{281BD548-9679-7605-1D06-8B993892C69A}"/>
          </ac:spMkLst>
        </pc:spChg>
        <pc:spChg chg="add del mod">
          <ac:chgData name="Erick Arostegui Cunza" userId="d89b6af450cec8f7" providerId="LiveId" clId="{5DCFFB3D-0616-408A-861F-1BE9B23FE913}" dt="2022-10-29T09:28:33.620" v="1613" actId="21"/>
          <ac:spMkLst>
            <pc:docMk/>
            <pc:sldMk cId="165563905" sldId="928"/>
            <ac:spMk id="40" creationId="{82742F8F-2A0C-15A1-E803-0E971C33A5DA}"/>
          </ac:spMkLst>
        </pc:spChg>
        <pc:spChg chg="add del mod">
          <ac:chgData name="Erick Arostegui Cunza" userId="d89b6af450cec8f7" providerId="LiveId" clId="{5DCFFB3D-0616-408A-861F-1BE9B23FE913}" dt="2022-10-29T09:29:01.591" v="1628" actId="21"/>
          <ac:spMkLst>
            <pc:docMk/>
            <pc:sldMk cId="165563905" sldId="928"/>
            <ac:spMk id="41" creationId="{0B380A5D-F925-C774-C225-1E1FDDAA2791}"/>
          </ac:spMkLst>
        </pc:spChg>
        <pc:spChg chg="add del mod">
          <ac:chgData name="Erick Arostegui Cunza" userId="d89b6af450cec8f7" providerId="LiveId" clId="{5DCFFB3D-0616-408A-861F-1BE9B23FE913}" dt="2022-10-28T23:17:40.126" v="1434" actId="478"/>
          <ac:spMkLst>
            <pc:docMk/>
            <pc:sldMk cId="165563905" sldId="928"/>
            <ac:spMk id="55" creationId="{6D3CDF8E-DFA9-E428-48D0-395D102EA373}"/>
          </ac:spMkLst>
        </pc:spChg>
        <pc:spChg chg="add del mod">
          <ac:chgData name="Erick Arostegui Cunza" userId="d89b6af450cec8f7" providerId="LiveId" clId="{5DCFFB3D-0616-408A-861F-1BE9B23FE913}" dt="2022-10-28T23:20:53.393" v="1458" actId="478"/>
          <ac:spMkLst>
            <pc:docMk/>
            <pc:sldMk cId="165563905" sldId="928"/>
            <ac:spMk id="96" creationId="{741E59D9-2257-2CDC-1E3E-27CEFDC31437}"/>
          </ac:spMkLst>
        </pc:spChg>
        <pc:spChg chg="add mod">
          <ac:chgData name="Erick Arostegui Cunza" userId="d89b6af450cec8f7" providerId="LiveId" clId="{5DCFFB3D-0616-408A-861F-1BE9B23FE913}" dt="2022-10-29T09:28:15.991" v="1608" actId="1076"/>
          <ac:spMkLst>
            <pc:docMk/>
            <pc:sldMk cId="165563905" sldId="928"/>
            <ac:spMk id="97" creationId="{96C0F6A7-C314-BBCF-0CDA-C4DB1F1BFDAF}"/>
          </ac:spMkLst>
        </pc:spChg>
        <pc:spChg chg="add del mod">
          <ac:chgData name="Erick Arostegui Cunza" userId="d89b6af450cec8f7" providerId="LiveId" clId="{5DCFFB3D-0616-408A-861F-1BE9B23FE913}" dt="2022-10-28T23:34:26.279" v="1560" actId="478"/>
          <ac:spMkLst>
            <pc:docMk/>
            <pc:sldMk cId="165563905" sldId="928"/>
            <ac:spMk id="98" creationId="{6F6870D5-A10E-7F48-7C81-2F4635585370}"/>
          </ac:spMkLst>
        </pc:spChg>
        <pc:spChg chg="add del mod">
          <ac:chgData name="Erick Arostegui Cunza" userId="d89b6af450cec8f7" providerId="LiveId" clId="{5DCFFB3D-0616-408A-861F-1BE9B23FE913}" dt="2022-10-28T23:34:26.279" v="1560" actId="478"/>
          <ac:spMkLst>
            <pc:docMk/>
            <pc:sldMk cId="165563905" sldId="928"/>
            <ac:spMk id="118" creationId="{4C9B5F6D-E314-D56A-16B4-187298FC3DB8}"/>
          </ac:spMkLst>
        </pc:spChg>
        <pc:spChg chg="add del mod ord">
          <ac:chgData name="Erick Arostegui Cunza" userId="d89b6af450cec8f7" providerId="LiveId" clId="{5DCFFB3D-0616-408A-861F-1BE9B23FE913}" dt="2022-10-28T23:34:26.279" v="1560" actId="478"/>
          <ac:spMkLst>
            <pc:docMk/>
            <pc:sldMk cId="165563905" sldId="928"/>
            <ac:spMk id="123" creationId="{00111D78-9B78-EFF4-CCBD-ABFD89C1D0D3}"/>
          </ac:spMkLst>
        </pc:spChg>
        <pc:spChg chg="add del mod">
          <ac:chgData name="Erick Arostegui Cunza" userId="d89b6af450cec8f7" providerId="LiveId" clId="{5DCFFB3D-0616-408A-861F-1BE9B23FE913}" dt="2022-10-28T23:34:26.279" v="1560" actId="478"/>
          <ac:spMkLst>
            <pc:docMk/>
            <pc:sldMk cId="165563905" sldId="928"/>
            <ac:spMk id="126" creationId="{B0BEB1F2-F0D8-0A82-1B81-7F00BFB53155}"/>
          </ac:spMkLst>
        </pc:spChg>
        <pc:spChg chg="add del mod">
          <ac:chgData name="Erick Arostegui Cunza" userId="d89b6af450cec8f7" providerId="LiveId" clId="{5DCFFB3D-0616-408A-861F-1BE9B23FE913}" dt="2022-10-28T23:34:26.279" v="1560" actId="478"/>
          <ac:spMkLst>
            <pc:docMk/>
            <pc:sldMk cId="165563905" sldId="928"/>
            <ac:spMk id="127" creationId="{21FF483F-3C95-8A3D-CD3C-80F8A5506A35}"/>
          </ac:spMkLst>
        </pc:spChg>
        <pc:spChg chg="add mod">
          <ac:chgData name="Erick Arostegui Cunza" userId="d89b6af450cec8f7" providerId="LiveId" clId="{5DCFFB3D-0616-408A-861F-1BE9B23FE913}" dt="2022-10-29T09:28:15.991" v="1608" actId="1076"/>
          <ac:spMkLst>
            <pc:docMk/>
            <pc:sldMk cId="165563905" sldId="928"/>
            <ac:spMk id="128" creationId="{D520B033-39AF-7EF3-F67A-6DC934886C3F}"/>
          </ac:spMkLst>
        </pc:spChg>
        <pc:spChg chg="add mod">
          <ac:chgData name="Erick Arostegui Cunza" userId="d89b6af450cec8f7" providerId="LiveId" clId="{5DCFFB3D-0616-408A-861F-1BE9B23FE913}" dt="2022-10-29T09:28:15.991" v="1608" actId="1076"/>
          <ac:spMkLst>
            <pc:docMk/>
            <pc:sldMk cId="165563905" sldId="928"/>
            <ac:spMk id="133" creationId="{A028A4DF-1EE9-CB09-0920-8BB2EA7524AC}"/>
          </ac:spMkLst>
        </pc:spChg>
        <pc:spChg chg="add mod">
          <ac:chgData name="Erick Arostegui Cunza" userId="d89b6af450cec8f7" providerId="LiveId" clId="{5DCFFB3D-0616-408A-861F-1BE9B23FE913}" dt="2022-10-29T09:28:15.991" v="1608" actId="1076"/>
          <ac:spMkLst>
            <pc:docMk/>
            <pc:sldMk cId="165563905" sldId="928"/>
            <ac:spMk id="134" creationId="{572B67BC-D3FD-6C2E-1A58-1CA454A9D378}"/>
          </ac:spMkLst>
        </pc:spChg>
        <pc:spChg chg="add mod">
          <ac:chgData name="Erick Arostegui Cunza" userId="d89b6af450cec8f7" providerId="LiveId" clId="{5DCFFB3D-0616-408A-861F-1BE9B23FE913}" dt="2022-10-29T09:28:15.991" v="1608" actId="1076"/>
          <ac:spMkLst>
            <pc:docMk/>
            <pc:sldMk cId="165563905" sldId="928"/>
            <ac:spMk id="135" creationId="{D0BA9558-30BE-DD7F-E164-CFE65300DA44}"/>
          </ac:spMkLst>
        </pc:spChg>
        <pc:spChg chg="add mod">
          <ac:chgData name="Erick Arostegui Cunza" userId="d89b6af450cec8f7" providerId="LiveId" clId="{5DCFFB3D-0616-408A-861F-1BE9B23FE913}" dt="2022-10-29T09:28:15.991" v="1608" actId="1076"/>
          <ac:spMkLst>
            <pc:docMk/>
            <pc:sldMk cId="165563905" sldId="928"/>
            <ac:spMk id="136" creationId="{CCF59205-3965-124C-373C-1A5CB9E96783}"/>
          </ac:spMkLst>
        </pc:spChg>
        <pc:spChg chg="add mod">
          <ac:chgData name="Erick Arostegui Cunza" userId="d89b6af450cec8f7" providerId="LiveId" clId="{5DCFFB3D-0616-408A-861F-1BE9B23FE913}" dt="2022-10-29T09:28:15.991" v="1608" actId="1076"/>
          <ac:spMkLst>
            <pc:docMk/>
            <pc:sldMk cId="165563905" sldId="928"/>
            <ac:spMk id="137" creationId="{2D4DB957-B8C6-E659-261E-E0C137C7D045}"/>
          </ac:spMkLst>
        </pc:spChg>
        <pc:spChg chg="add mod">
          <ac:chgData name="Erick Arostegui Cunza" userId="d89b6af450cec8f7" providerId="LiveId" clId="{5DCFFB3D-0616-408A-861F-1BE9B23FE913}" dt="2022-10-29T09:28:15.991" v="1608" actId="1076"/>
          <ac:spMkLst>
            <pc:docMk/>
            <pc:sldMk cId="165563905" sldId="928"/>
            <ac:spMk id="139" creationId="{2F1C3991-862E-BEDF-9EF6-2BA66667083D}"/>
          </ac:spMkLst>
        </pc:spChg>
        <pc:spChg chg="add mod">
          <ac:chgData name="Erick Arostegui Cunza" userId="d89b6af450cec8f7" providerId="LiveId" clId="{5DCFFB3D-0616-408A-861F-1BE9B23FE913}" dt="2022-10-29T09:28:15.991" v="1608" actId="1076"/>
          <ac:spMkLst>
            <pc:docMk/>
            <pc:sldMk cId="165563905" sldId="928"/>
            <ac:spMk id="141" creationId="{085014D0-E1D3-6F99-7577-4C1F704647F1}"/>
          </ac:spMkLst>
        </pc:spChg>
        <pc:spChg chg="add mod">
          <ac:chgData name="Erick Arostegui Cunza" userId="d89b6af450cec8f7" providerId="LiveId" clId="{5DCFFB3D-0616-408A-861F-1BE9B23FE913}" dt="2022-10-29T09:28:15.991" v="1608" actId="1076"/>
          <ac:spMkLst>
            <pc:docMk/>
            <pc:sldMk cId="165563905" sldId="928"/>
            <ac:spMk id="147" creationId="{359363BF-DA97-5640-E5A4-DBE3874F2AA5}"/>
          </ac:spMkLst>
        </pc:spChg>
        <pc:spChg chg="add mod">
          <ac:chgData name="Erick Arostegui Cunza" userId="d89b6af450cec8f7" providerId="LiveId" clId="{5DCFFB3D-0616-408A-861F-1BE9B23FE913}" dt="2022-10-29T09:28:15.991" v="1608" actId="1076"/>
          <ac:spMkLst>
            <pc:docMk/>
            <pc:sldMk cId="165563905" sldId="928"/>
            <ac:spMk id="149" creationId="{9AECF379-17E1-60EA-6526-2901FF09B3AB}"/>
          </ac:spMkLst>
        </pc:spChg>
        <pc:spChg chg="add mod">
          <ac:chgData name="Erick Arostegui Cunza" userId="d89b6af450cec8f7" providerId="LiveId" clId="{5DCFFB3D-0616-408A-861F-1BE9B23FE913}" dt="2022-10-29T09:28:15.991" v="1608" actId="1076"/>
          <ac:spMkLst>
            <pc:docMk/>
            <pc:sldMk cId="165563905" sldId="928"/>
            <ac:spMk id="151" creationId="{147C63DE-FB0D-79DD-B418-0B2CF8FE1B59}"/>
          </ac:spMkLst>
        </pc:spChg>
        <pc:spChg chg="add mod">
          <ac:chgData name="Erick Arostegui Cunza" userId="d89b6af450cec8f7" providerId="LiveId" clId="{5DCFFB3D-0616-408A-861F-1BE9B23FE913}" dt="2022-10-29T09:28:15.991" v="1608" actId="1076"/>
          <ac:spMkLst>
            <pc:docMk/>
            <pc:sldMk cId="165563905" sldId="928"/>
            <ac:spMk id="152" creationId="{4BF1D824-6F12-44CF-673F-B517C33B4BA6}"/>
          </ac:spMkLst>
        </pc:spChg>
        <pc:spChg chg="add mod">
          <ac:chgData name="Erick Arostegui Cunza" userId="d89b6af450cec8f7" providerId="LiveId" clId="{5DCFFB3D-0616-408A-861F-1BE9B23FE913}" dt="2022-10-29T09:28:15.991" v="1608" actId="1076"/>
          <ac:spMkLst>
            <pc:docMk/>
            <pc:sldMk cId="165563905" sldId="928"/>
            <ac:spMk id="153" creationId="{36FCA7B6-30A1-9668-C5FA-B5E052DEEC72}"/>
          </ac:spMkLst>
        </pc:spChg>
        <pc:spChg chg="add del mod">
          <ac:chgData name="Erick Arostegui Cunza" userId="d89b6af450cec8f7" providerId="LiveId" clId="{5DCFFB3D-0616-408A-861F-1BE9B23FE913}" dt="2022-10-28T23:34:55.522" v="1573" actId="478"/>
          <ac:spMkLst>
            <pc:docMk/>
            <pc:sldMk cId="165563905" sldId="928"/>
            <ac:spMk id="154" creationId="{04BBF1A5-5636-4DBB-0BF2-A06024EC5FEA}"/>
          </ac:spMkLst>
        </pc:spChg>
        <pc:spChg chg="add del mod">
          <ac:chgData name="Erick Arostegui Cunza" userId="d89b6af450cec8f7" providerId="LiveId" clId="{5DCFFB3D-0616-408A-861F-1BE9B23FE913}" dt="2022-10-28T23:34:41.795" v="1567" actId="478"/>
          <ac:spMkLst>
            <pc:docMk/>
            <pc:sldMk cId="165563905" sldId="928"/>
            <ac:spMk id="156" creationId="{27EB9C8B-85E6-6D6D-61D8-5636054BCFE5}"/>
          </ac:spMkLst>
        </pc:spChg>
        <pc:spChg chg="add del mod">
          <ac:chgData name="Erick Arostegui Cunza" userId="d89b6af450cec8f7" providerId="LiveId" clId="{5DCFFB3D-0616-408A-861F-1BE9B23FE913}" dt="2022-10-28T23:34:38.274" v="1566" actId="478"/>
          <ac:spMkLst>
            <pc:docMk/>
            <pc:sldMk cId="165563905" sldId="928"/>
            <ac:spMk id="157" creationId="{5987DF51-6319-483F-801D-9C4F3D653DD3}"/>
          </ac:spMkLst>
        </pc:spChg>
        <pc:spChg chg="add del mod">
          <ac:chgData name="Erick Arostegui Cunza" userId="d89b6af450cec8f7" providerId="LiveId" clId="{5DCFFB3D-0616-408A-861F-1BE9B23FE913}" dt="2022-10-28T23:34:36.442" v="1565" actId="478"/>
          <ac:spMkLst>
            <pc:docMk/>
            <pc:sldMk cId="165563905" sldId="928"/>
            <ac:spMk id="160" creationId="{F5F7650C-5FFC-F9BB-C53F-AD17D2630802}"/>
          </ac:spMkLst>
        </pc:spChg>
        <pc:spChg chg="add del mod">
          <ac:chgData name="Erick Arostegui Cunza" userId="d89b6af450cec8f7" providerId="LiveId" clId="{5DCFFB3D-0616-408A-861F-1BE9B23FE913}" dt="2022-10-28T23:34:33.779" v="1562" actId="478"/>
          <ac:spMkLst>
            <pc:docMk/>
            <pc:sldMk cId="165563905" sldId="928"/>
            <ac:spMk id="161" creationId="{74174BDA-8004-D6C9-D106-FE7C6CA21542}"/>
          </ac:spMkLst>
        </pc:spChg>
        <pc:spChg chg="add del mod">
          <ac:chgData name="Erick Arostegui Cunza" userId="d89b6af450cec8f7" providerId="LiveId" clId="{5DCFFB3D-0616-408A-861F-1BE9B23FE913}" dt="2022-10-28T23:34:46.194" v="1569" actId="478"/>
          <ac:spMkLst>
            <pc:docMk/>
            <pc:sldMk cId="165563905" sldId="928"/>
            <ac:spMk id="163" creationId="{33A6FFE0-ACA7-55AF-130E-91740436AAF8}"/>
          </ac:spMkLst>
        </pc:spChg>
        <pc:spChg chg="add del mod">
          <ac:chgData name="Erick Arostegui Cunza" userId="d89b6af450cec8f7" providerId="LiveId" clId="{5DCFFB3D-0616-408A-861F-1BE9B23FE913}" dt="2022-10-28T23:34:48.531" v="1570" actId="478"/>
          <ac:spMkLst>
            <pc:docMk/>
            <pc:sldMk cId="165563905" sldId="928"/>
            <ac:spMk id="164" creationId="{3479421E-D006-C6FB-82DF-F8F05997CB05}"/>
          </ac:spMkLst>
        </pc:spChg>
        <pc:picChg chg="add del mod">
          <ac:chgData name="Erick Arostegui Cunza" userId="d89b6af450cec8f7" providerId="LiveId" clId="{5DCFFB3D-0616-408A-861F-1BE9B23FE913}" dt="2022-10-25T21:59:00.320" v="1071" actId="478"/>
          <ac:picMkLst>
            <pc:docMk/>
            <pc:sldMk cId="165563905" sldId="928"/>
            <ac:picMk id="4" creationId="{4A6428FD-1D4F-4BC4-B9DB-71E8C12DC876}"/>
          </ac:picMkLst>
        </pc:picChg>
        <pc:picChg chg="add del mod">
          <ac:chgData name="Erick Arostegui Cunza" userId="d89b6af450cec8f7" providerId="LiveId" clId="{5DCFFB3D-0616-408A-861F-1BE9B23FE913}" dt="2022-10-29T09:28:33.620" v="1613" actId="21"/>
          <ac:picMkLst>
            <pc:docMk/>
            <pc:sldMk cId="165563905" sldId="928"/>
            <ac:picMk id="5" creationId="{F01533EC-DE14-5E5E-15EF-0246ADA8336D}"/>
          </ac:picMkLst>
        </pc:picChg>
        <pc:picChg chg="add del mod">
          <ac:chgData name="Erick Arostegui Cunza" userId="d89b6af450cec8f7" providerId="LiveId" clId="{5DCFFB3D-0616-408A-861F-1BE9B23FE913}" dt="2022-10-28T23:34:26.279" v="1560" actId="478"/>
          <ac:picMkLst>
            <pc:docMk/>
            <pc:sldMk cId="165563905" sldId="928"/>
            <ac:picMk id="6" creationId="{43E8D985-8870-118E-EE43-586D5DA4C4A9}"/>
          </ac:picMkLst>
        </pc:picChg>
        <pc:picChg chg="add del mod">
          <ac:chgData name="Erick Arostegui Cunza" userId="d89b6af450cec8f7" providerId="LiveId" clId="{5DCFFB3D-0616-408A-861F-1BE9B23FE913}" dt="2022-10-29T09:28:33.620" v="1613" actId="21"/>
          <ac:picMkLst>
            <pc:docMk/>
            <pc:sldMk cId="165563905" sldId="928"/>
            <ac:picMk id="6" creationId="{726D4A62-16BF-3404-D72C-D918D5C70712}"/>
          </ac:picMkLst>
        </pc:picChg>
        <pc:picChg chg="add del mod">
          <ac:chgData name="Erick Arostegui Cunza" userId="d89b6af450cec8f7" providerId="LiveId" clId="{5DCFFB3D-0616-408A-861F-1BE9B23FE913}" dt="2022-10-29T09:28:33.620" v="1613" actId="21"/>
          <ac:picMkLst>
            <pc:docMk/>
            <pc:sldMk cId="165563905" sldId="928"/>
            <ac:picMk id="7" creationId="{75198D9E-F63F-486E-D0B3-747685CEBD9B}"/>
          </ac:picMkLst>
        </pc:picChg>
        <pc:picChg chg="add del mod">
          <ac:chgData name="Erick Arostegui Cunza" userId="d89b6af450cec8f7" providerId="LiveId" clId="{5DCFFB3D-0616-408A-861F-1BE9B23FE913}" dt="2022-10-28T23:34:26.279" v="1560" actId="478"/>
          <ac:picMkLst>
            <pc:docMk/>
            <pc:sldMk cId="165563905" sldId="928"/>
            <ac:picMk id="8" creationId="{FCFC9773-3CB5-5A7D-4A0E-C7DA80900A92}"/>
          </ac:picMkLst>
        </pc:picChg>
        <pc:picChg chg="add del mod">
          <ac:chgData name="Erick Arostegui Cunza" userId="d89b6af450cec8f7" providerId="LiveId" clId="{5DCFFB3D-0616-408A-861F-1BE9B23FE913}" dt="2022-10-28T23:34:26.279" v="1560" actId="478"/>
          <ac:picMkLst>
            <pc:docMk/>
            <pc:sldMk cId="165563905" sldId="928"/>
            <ac:picMk id="11" creationId="{7AC73B02-0DD1-93AA-26D0-561A1DA26738}"/>
          </ac:picMkLst>
        </pc:picChg>
        <pc:picChg chg="add mod">
          <ac:chgData name="Erick Arostegui Cunza" userId="d89b6af450cec8f7" providerId="LiveId" clId="{5DCFFB3D-0616-408A-861F-1BE9B23FE913}" dt="2022-10-29T09:28:15.991" v="1608" actId="1076"/>
          <ac:picMkLst>
            <pc:docMk/>
            <pc:sldMk cId="165563905" sldId="928"/>
            <ac:picMk id="130" creationId="{BB74CAFF-CE2B-E16C-9384-D1EF594D5279}"/>
          </ac:picMkLst>
        </pc:picChg>
        <pc:picChg chg="add mod">
          <ac:chgData name="Erick Arostegui Cunza" userId="d89b6af450cec8f7" providerId="LiveId" clId="{5DCFFB3D-0616-408A-861F-1BE9B23FE913}" dt="2022-10-29T09:28:15.991" v="1608" actId="1076"/>
          <ac:picMkLst>
            <pc:docMk/>
            <pc:sldMk cId="165563905" sldId="928"/>
            <ac:picMk id="131" creationId="{1872A471-8BA6-FF2D-0D41-0B1D40C00869}"/>
          </ac:picMkLst>
        </pc:picChg>
        <pc:picChg chg="add mod">
          <ac:chgData name="Erick Arostegui Cunza" userId="d89b6af450cec8f7" providerId="LiveId" clId="{5DCFFB3D-0616-408A-861F-1BE9B23FE913}" dt="2022-10-29T09:28:15.991" v="1608" actId="1076"/>
          <ac:picMkLst>
            <pc:docMk/>
            <pc:sldMk cId="165563905" sldId="928"/>
            <ac:picMk id="132" creationId="{BBC56BBF-53A7-4E0F-9049-D6C61C897FC0}"/>
          </ac:picMkLst>
        </pc:picChg>
        <pc:cxnChg chg="add del mod">
          <ac:chgData name="Erick Arostegui Cunza" userId="d89b6af450cec8f7" providerId="LiveId" clId="{5DCFFB3D-0616-408A-861F-1BE9B23FE913}" dt="2022-10-28T23:34:26.279" v="1560" actId="478"/>
          <ac:cxnSpMkLst>
            <pc:docMk/>
            <pc:sldMk cId="165563905" sldId="928"/>
            <ac:cxnSpMk id="2" creationId="{55C82D8E-17F3-9875-A9AC-74ABE4B164AF}"/>
          </ac:cxnSpMkLst>
        </pc:cxnChg>
        <pc:cxnChg chg="add del mod">
          <ac:chgData name="Erick Arostegui Cunza" userId="d89b6af450cec8f7" providerId="LiveId" clId="{5DCFFB3D-0616-408A-861F-1BE9B23FE913}" dt="2022-10-28T23:11:25.098" v="1357" actId="478"/>
          <ac:cxnSpMkLst>
            <pc:docMk/>
            <pc:sldMk cId="165563905" sldId="928"/>
            <ac:cxnSpMk id="3" creationId="{81A0C5BF-08BC-211C-676C-748FE125BBB3}"/>
          </ac:cxnSpMkLst>
        </pc:cxnChg>
        <pc:cxnChg chg="add del mod">
          <ac:chgData name="Erick Arostegui Cunza" userId="d89b6af450cec8f7" providerId="LiveId" clId="{5DCFFB3D-0616-408A-861F-1BE9B23FE913}" dt="2022-10-29T09:28:33.620" v="1613" actId="21"/>
          <ac:cxnSpMkLst>
            <pc:docMk/>
            <pc:sldMk cId="165563905" sldId="928"/>
            <ac:cxnSpMk id="4" creationId="{26AF5DA9-C283-2302-0E89-C730DF5EEA20}"/>
          </ac:cxnSpMkLst>
        </pc:cxnChg>
        <pc:cxnChg chg="add del mod">
          <ac:chgData name="Erick Arostegui Cunza" userId="d89b6af450cec8f7" providerId="LiveId" clId="{5DCFFB3D-0616-408A-861F-1BE9B23FE913}" dt="2022-10-29T09:28:33.620" v="1613" actId="21"/>
          <ac:cxnSpMkLst>
            <pc:docMk/>
            <pc:sldMk cId="165563905" sldId="928"/>
            <ac:cxnSpMk id="14" creationId="{2A014CF2-8028-7501-DBD1-D91AF79F7283}"/>
          </ac:cxnSpMkLst>
        </pc:cxnChg>
        <pc:cxnChg chg="add del mod">
          <ac:chgData name="Erick Arostegui Cunza" userId="d89b6af450cec8f7" providerId="LiveId" clId="{5DCFFB3D-0616-408A-861F-1BE9B23FE913}" dt="2022-10-29T09:28:33.620" v="1613" actId="21"/>
          <ac:cxnSpMkLst>
            <pc:docMk/>
            <pc:sldMk cId="165563905" sldId="928"/>
            <ac:cxnSpMk id="16" creationId="{7480B337-E28C-A5EB-88B1-CDF79204D0F5}"/>
          </ac:cxnSpMkLst>
        </pc:cxnChg>
        <pc:cxnChg chg="add del mod">
          <ac:chgData name="Erick Arostegui Cunza" userId="d89b6af450cec8f7" providerId="LiveId" clId="{5DCFFB3D-0616-408A-861F-1BE9B23FE913}" dt="2022-10-29T09:28:33.620" v="1613" actId="21"/>
          <ac:cxnSpMkLst>
            <pc:docMk/>
            <pc:sldMk cId="165563905" sldId="928"/>
            <ac:cxnSpMk id="18" creationId="{097D5BA1-4256-2085-B2EF-606C9145CEAE}"/>
          </ac:cxnSpMkLst>
        </pc:cxnChg>
        <pc:cxnChg chg="add del mod">
          <ac:chgData name="Erick Arostegui Cunza" userId="d89b6af450cec8f7" providerId="LiveId" clId="{5DCFFB3D-0616-408A-861F-1BE9B23FE913}" dt="2022-10-28T23:34:26.279" v="1560" actId="478"/>
          <ac:cxnSpMkLst>
            <pc:docMk/>
            <pc:sldMk cId="165563905" sldId="928"/>
            <ac:cxnSpMk id="19" creationId="{54068839-CF3B-D417-F022-3B403220F65D}"/>
          </ac:cxnSpMkLst>
        </pc:cxnChg>
        <pc:cxnChg chg="add del mod">
          <ac:chgData name="Erick Arostegui Cunza" userId="d89b6af450cec8f7" providerId="LiveId" clId="{5DCFFB3D-0616-408A-861F-1BE9B23FE913}" dt="2022-10-29T09:28:33.620" v="1613" actId="21"/>
          <ac:cxnSpMkLst>
            <pc:docMk/>
            <pc:sldMk cId="165563905" sldId="928"/>
            <ac:cxnSpMk id="19" creationId="{900831BC-7DAB-33FB-E0BE-E5358BD2F1BB}"/>
          </ac:cxnSpMkLst>
        </pc:cxnChg>
        <pc:cxnChg chg="add del mod">
          <ac:chgData name="Erick Arostegui Cunza" userId="d89b6af450cec8f7" providerId="LiveId" clId="{5DCFFB3D-0616-408A-861F-1BE9B23FE913}" dt="2022-10-29T09:28:33.620" v="1613" actId="21"/>
          <ac:cxnSpMkLst>
            <pc:docMk/>
            <pc:sldMk cId="165563905" sldId="928"/>
            <ac:cxnSpMk id="20" creationId="{B582F7F4-67DB-7DC5-E86D-C45AD7449AF1}"/>
          </ac:cxnSpMkLst>
        </pc:cxnChg>
        <pc:cxnChg chg="add del mod">
          <ac:chgData name="Erick Arostegui Cunza" userId="d89b6af450cec8f7" providerId="LiveId" clId="{5DCFFB3D-0616-408A-861F-1BE9B23FE913}" dt="2022-10-28T23:17:29.425" v="1432" actId="478"/>
          <ac:cxnSpMkLst>
            <pc:docMk/>
            <pc:sldMk cId="165563905" sldId="928"/>
            <ac:cxnSpMk id="21" creationId="{030D03DF-EF6E-4D53-5631-8CE9B5BC3500}"/>
          </ac:cxnSpMkLst>
        </pc:cxnChg>
        <pc:cxnChg chg="add del mod">
          <ac:chgData name="Erick Arostegui Cunza" userId="d89b6af450cec8f7" providerId="LiveId" clId="{5DCFFB3D-0616-408A-861F-1BE9B23FE913}" dt="2022-10-29T09:28:33.620" v="1613" actId="21"/>
          <ac:cxnSpMkLst>
            <pc:docMk/>
            <pc:sldMk cId="165563905" sldId="928"/>
            <ac:cxnSpMk id="21" creationId="{EA78EC8B-997E-B45D-E9B3-6851033F8F6D}"/>
          </ac:cxnSpMkLst>
        </pc:cxnChg>
        <pc:cxnChg chg="add del mod">
          <ac:chgData name="Erick Arostegui Cunza" userId="d89b6af450cec8f7" providerId="LiveId" clId="{5DCFFB3D-0616-408A-861F-1BE9B23FE913}" dt="2022-10-29T09:28:33.620" v="1613" actId="21"/>
          <ac:cxnSpMkLst>
            <pc:docMk/>
            <pc:sldMk cId="165563905" sldId="928"/>
            <ac:cxnSpMk id="22" creationId="{91975535-740B-7506-6574-D441D8B6EBD6}"/>
          </ac:cxnSpMkLst>
        </pc:cxnChg>
        <pc:cxnChg chg="add del mod">
          <ac:chgData name="Erick Arostegui Cunza" userId="d89b6af450cec8f7" providerId="LiveId" clId="{5DCFFB3D-0616-408A-861F-1BE9B23FE913}" dt="2022-10-29T09:28:33.620" v="1613" actId="21"/>
          <ac:cxnSpMkLst>
            <pc:docMk/>
            <pc:sldMk cId="165563905" sldId="928"/>
            <ac:cxnSpMk id="24" creationId="{92B00BB0-6A21-FAB4-FD65-0632C6719158}"/>
          </ac:cxnSpMkLst>
        </pc:cxnChg>
        <pc:cxnChg chg="add del mod">
          <ac:chgData name="Erick Arostegui Cunza" userId="d89b6af450cec8f7" providerId="LiveId" clId="{5DCFFB3D-0616-408A-861F-1BE9B23FE913}" dt="2022-10-28T23:34:26.279" v="1560" actId="478"/>
          <ac:cxnSpMkLst>
            <pc:docMk/>
            <pc:sldMk cId="165563905" sldId="928"/>
            <ac:cxnSpMk id="25" creationId="{FB2C22C4-5592-F4AA-0A5D-A50B91631B06}"/>
          </ac:cxnSpMkLst>
        </pc:cxnChg>
        <pc:cxnChg chg="add del mod">
          <ac:chgData name="Erick Arostegui Cunza" userId="d89b6af450cec8f7" providerId="LiveId" clId="{5DCFFB3D-0616-408A-861F-1BE9B23FE913}" dt="2022-10-29T09:28:33.620" v="1613" actId="21"/>
          <ac:cxnSpMkLst>
            <pc:docMk/>
            <pc:sldMk cId="165563905" sldId="928"/>
            <ac:cxnSpMk id="26" creationId="{78525AAB-5F74-ABA2-CDEC-53AC92E38B96}"/>
          </ac:cxnSpMkLst>
        </pc:cxnChg>
        <pc:cxnChg chg="add del mod">
          <ac:chgData name="Erick Arostegui Cunza" userId="d89b6af450cec8f7" providerId="LiveId" clId="{5DCFFB3D-0616-408A-861F-1BE9B23FE913}" dt="2022-10-28T23:34:26.279" v="1560" actId="478"/>
          <ac:cxnSpMkLst>
            <pc:docMk/>
            <pc:sldMk cId="165563905" sldId="928"/>
            <ac:cxnSpMk id="28" creationId="{F198B169-4E1F-F4C6-361E-57929EE95156}"/>
          </ac:cxnSpMkLst>
        </pc:cxnChg>
        <pc:cxnChg chg="add del mod">
          <ac:chgData name="Erick Arostegui Cunza" userId="d89b6af450cec8f7" providerId="LiveId" clId="{5DCFFB3D-0616-408A-861F-1BE9B23FE913}" dt="2022-10-29T09:28:33.620" v="1613" actId="21"/>
          <ac:cxnSpMkLst>
            <pc:docMk/>
            <pc:sldMk cId="165563905" sldId="928"/>
            <ac:cxnSpMk id="31" creationId="{6975815D-EFF5-36B0-63ED-F495F0C02C84}"/>
          </ac:cxnSpMkLst>
        </pc:cxnChg>
        <pc:cxnChg chg="add del mod">
          <ac:chgData name="Erick Arostegui Cunza" userId="d89b6af450cec8f7" providerId="LiveId" clId="{5DCFFB3D-0616-408A-861F-1BE9B23FE913}" dt="2022-10-28T23:34:26.279" v="1560" actId="478"/>
          <ac:cxnSpMkLst>
            <pc:docMk/>
            <pc:sldMk cId="165563905" sldId="928"/>
            <ac:cxnSpMk id="32" creationId="{5694CCB7-B18A-E232-F9EA-F39BF6C45D29}"/>
          </ac:cxnSpMkLst>
        </pc:cxnChg>
        <pc:cxnChg chg="add del mod">
          <ac:chgData name="Erick Arostegui Cunza" userId="d89b6af450cec8f7" providerId="LiveId" clId="{5DCFFB3D-0616-408A-861F-1BE9B23FE913}" dt="2022-10-29T09:28:33.620" v="1613" actId="21"/>
          <ac:cxnSpMkLst>
            <pc:docMk/>
            <pc:sldMk cId="165563905" sldId="928"/>
            <ac:cxnSpMk id="34" creationId="{2F635027-ED8E-09FD-5763-FB270420F4C0}"/>
          </ac:cxnSpMkLst>
        </pc:cxnChg>
        <pc:cxnChg chg="add del mod">
          <ac:chgData name="Erick Arostegui Cunza" userId="d89b6af450cec8f7" providerId="LiveId" clId="{5DCFFB3D-0616-408A-861F-1BE9B23FE913}" dt="2022-10-29T09:28:33.620" v="1613" actId="21"/>
          <ac:cxnSpMkLst>
            <pc:docMk/>
            <pc:sldMk cId="165563905" sldId="928"/>
            <ac:cxnSpMk id="35" creationId="{11FB404A-5CFB-4831-1271-1A29E2CAB2F2}"/>
          </ac:cxnSpMkLst>
        </pc:cxnChg>
        <pc:cxnChg chg="add del mod">
          <ac:chgData name="Erick Arostegui Cunza" userId="d89b6af450cec8f7" providerId="LiveId" clId="{5DCFFB3D-0616-408A-861F-1BE9B23FE913}" dt="2022-10-29T09:28:33.620" v="1613" actId="21"/>
          <ac:cxnSpMkLst>
            <pc:docMk/>
            <pc:sldMk cId="165563905" sldId="928"/>
            <ac:cxnSpMk id="38" creationId="{C81F1038-FF54-FBE1-B5D3-7A8C733B2897}"/>
          </ac:cxnSpMkLst>
        </pc:cxnChg>
        <pc:cxnChg chg="add del mod">
          <ac:chgData name="Erick Arostegui Cunza" userId="d89b6af450cec8f7" providerId="LiveId" clId="{5DCFFB3D-0616-408A-861F-1BE9B23FE913}" dt="2022-10-28T23:34:26.279" v="1560" actId="478"/>
          <ac:cxnSpMkLst>
            <pc:docMk/>
            <pc:sldMk cId="165563905" sldId="928"/>
            <ac:cxnSpMk id="40" creationId="{D7A437A2-7949-AB8B-F31E-EFD93D26879A}"/>
          </ac:cxnSpMkLst>
        </pc:cxnChg>
        <pc:cxnChg chg="add del mod">
          <ac:chgData name="Erick Arostegui Cunza" userId="d89b6af450cec8f7" providerId="LiveId" clId="{5DCFFB3D-0616-408A-861F-1BE9B23FE913}" dt="2022-10-28T22:55:28.919" v="1288" actId="478"/>
          <ac:cxnSpMkLst>
            <pc:docMk/>
            <pc:sldMk cId="165563905" sldId="928"/>
            <ac:cxnSpMk id="56" creationId="{DB0D8F57-3E79-D17F-087E-6563AEDC6076}"/>
          </ac:cxnSpMkLst>
        </pc:cxnChg>
        <pc:cxnChg chg="add del mod">
          <ac:chgData name="Erick Arostegui Cunza" userId="d89b6af450cec8f7" providerId="LiveId" clId="{5DCFFB3D-0616-408A-861F-1BE9B23FE913}" dt="2022-10-28T23:34:26.279" v="1560" actId="478"/>
          <ac:cxnSpMkLst>
            <pc:docMk/>
            <pc:sldMk cId="165563905" sldId="928"/>
            <ac:cxnSpMk id="70" creationId="{6F5B61D3-A757-851B-AFF7-AC84F56D6E68}"/>
          </ac:cxnSpMkLst>
        </pc:cxnChg>
        <pc:cxnChg chg="add del mod">
          <ac:chgData name="Erick Arostegui Cunza" userId="d89b6af450cec8f7" providerId="LiveId" clId="{5DCFFB3D-0616-408A-861F-1BE9B23FE913}" dt="2022-10-28T23:34:26.279" v="1560" actId="478"/>
          <ac:cxnSpMkLst>
            <pc:docMk/>
            <pc:sldMk cId="165563905" sldId="928"/>
            <ac:cxnSpMk id="93" creationId="{1539232A-BC89-3AD4-379F-9A8E86B15C55}"/>
          </ac:cxnSpMkLst>
        </pc:cxnChg>
        <pc:cxnChg chg="add del mod ord">
          <ac:chgData name="Erick Arostegui Cunza" userId="d89b6af450cec8f7" providerId="LiveId" clId="{5DCFFB3D-0616-408A-861F-1BE9B23FE913}" dt="2022-10-28T23:34:26.279" v="1560" actId="478"/>
          <ac:cxnSpMkLst>
            <pc:docMk/>
            <pc:sldMk cId="165563905" sldId="928"/>
            <ac:cxnSpMk id="101" creationId="{46BC13B6-E5C0-25C3-E4DE-EE878AAE3147}"/>
          </ac:cxnSpMkLst>
        </pc:cxnChg>
        <pc:cxnChg chg="add mod">
          <ac:chgData name="Erick Arostegui Cunza" userId="d89b6af450cec8f7" providerId="LiveId" clId="{5DCFFB3D-0616-408A-861F-1BE9B23FE913}" dt="2022-10-28T23:13:38.879" v="1378" actId="571"/>
          <ac:cxnSpMkLst>
            <pc:docMk/>
            <pc:sldMk cId="165563905" sldId="928"/>
            <ac:cxnSpMk id="110" creationId="{90FA06BC-C9F7-ADBA-4B54-8F3B005639E6}"/>
          </ac:cxnSpMkLst>
        </pc:cxnChg>
        <pc:cxnChg chg="add mod">
          <ac:chgData name="Erick Arostegui Cunza" userId="d89b6af450cec8f7" providerId="LiveId" clId="{5DCFFB3D-0616-408A-861F-1BE9B23FE913}" dt="2022-10-28T23:13:38.879" v="1378" actId="571"/>
          <ac:cxnSpMkLst>
            <pc:docMk/>
            <pc:sldMk cId="165563905" sldId="928"/>
            <ac:cxnSpMk id="111" creationId="{A7199D21-04A9-831C-E655-72AF11BB1BE5}"/>
          </ac:cxnSpMkLst>
        </pc:cxnChg>
        <pc:cxnChg chg="add del mod">
          <ac:chgData name="Erick Arostegui Cunza" userId="d89b6af450cec8f7" providerId="LiveId" clId="{5DCFFB3D-0616-408A-861F-1BE9B23FE913}" dt="2022-10-28T23:34:26.279" v="1560" actId="478"/>
          <ac:cxnSpMkLst>
            <pc:docMk/>
            <pc:sldMk cId="165563905" sldId="928"/>
            <ac:cxnSpMk id="112" creationId="{C11F4254-B9F0-1822-03D3-81343A624425}"/>
          </ac:cxnSpMkLst>
        </pc:cxnChg>
        <pc:cxnChg chg="add del mod">
          <ac:chgData name="Erick Arostegui Cunza" userId="d89b6af450cec8f7" providerId="LiveId" clId="{5DCFFB3D-0616-408A-861F-1BE9B23FE913}" dt="2022-10-28T23:34:26.279" v="1560" actId="478"/>
          <ac:cxnSpMkLst>
            <pc:docMk/>
            <pc:sldMk cId="165563905" sldId="928"/>
            <ac:cxnSpMk id="122" creationId="{1B469334-EEB8-E61D-2D54-8466A2CC9E98}"/>
          </ac:cxnSpMkLst>
        </pc:cxnChg>
        <pc:cxnChg chg="add mod">
          <ac:chgData name="Erick Arostegui Cunza" userId="d89b6af450cec8f7" providerId="LiveId" clId="{5DCFFB3D-0616-408A-861F-1BE9B23FE913}" dt="2022-10-29T09:28:15.991" v="1608" actId="1076"/>
          <ac:cxnSpMkLst>
            <pc:docMk/>
            <pc:sldMk cId="165563905" sldId="928"/>
            <ac:cxnSpMk id="129" creationId="{6D8E0B33-BE67-13AA-17A2-99B973CDD4F3}"/>
          </ac:cxnSpMkLst>
        </pc:cxnChg>
        <pc:cxnChg chg="add mod">
          <ac:chgData name="Erick Arostegui Cunza" userId="d89b6af450cec8f7" providerId="LiveId" clId="{5DCFFB3D-0616-408A-861F-1BE9B23FE913}" dt="2022-10-29T09:28:15.991" v="1608" actId="1076"/>
          <ac:cxnSpMkLst>
            <pc:docMk/>
            <pc:sldMk cId="165563905" sldId="928"/>
            <ac:cxnSpMk id="138" creationId="{FF66E112-FFB8-AA30-1E6B-AC9D2B403C77}"/>
          </ac:cxnSpMkLst>
        </pc:cxnChg>
        <pc:cxnChg chg="add mod">
          <ac:chgData name="Erick Arostegui Cunza" userId="d89b6af450cec8f7" providerId="LiveId" clId="{5DCFFB3D-0616-408A-861F-1BE9B23FE913}" dt="2022-10-29T09:28:15.991" v="1608" actId="1076"/>
          <ac:cxnSpMkLst>
            <pc:docMk/>
            <pc:sldMk cId="165563905" sldId="928"/>
            <ac:cxnSpMk id="140" creationId="{45AB4FB7-85AA-4AE9-804F-1A55B955AAE0}"/>
          </ac:cxnSpMkLst>
        </pc:cxnChg>
        <pc:cxnChg chg="add del mod">
          <ac:chgData name="Erick Arostegui Cunza" userId="d89b6af450cec8f7" providerId="LiveId" clId="{5DCFFB3D-0616-408A-861F-1BE9B23FE913}" dt="2022-10-28T23:34:59.763" v="1574" actId="478"/>
          <ac:cxnSpMkLst>
            <pc:docMk/>
            <pc:sldMk cId="165563905" sldId="928"/>
            <ac:cxnSpMk id="142" creationId="{BC7DB915-66E9-7704-BB3F-44963D81F473}"/>
          </ac:cxnSpMkLst>
        </pc:cxnChg>
        <pc:cxnChg chg="add mod">
          <ac:chgData name="Erick Arostegui Cunza" userId="d89b6af450cec8f7" providerId="LiveId" clId="{5DCFFB3D-0616-408A-861F-1BE9B23FE913}" dt="2022-10-29T09:28:15.991" v="1608" actId="1076"/>
          <ac:cxnSpMkLst>
            <pc:docMk/>
            <pc:sldMk cId="165563905" sldId="928"/>
            <ac:cxnSpMk id="143" creationId="{352C1E4E-0179-DA50-A602-442695F94480}"/>
          </ac:cxnSpMkLst>
        </pc:cxnChg>
        <pc:cxnChg chg="add mod">
          <ac:chgData name="Erick Arostegui Cunza" userId="d89b6af450cec8f7" providerId="LiveId" clId="{5DCFFB3D-0616-408A-861F-1BE9B23FE913}" dt="2022-10-29T09:28:15.991" v="1608" actId="1076"/>
          <ac:cxnSpMkLst>
            <pc:docMk/>
            <pc:sldMk cId="165563905" sldId="928"/>
            <ac:cxnSpMk id="144" creationId="{AF74A551-21A6-40AB-8868-3752FE687596}"/>
          </ac:cxnSpMkLst>
        </pc:cxnChg>
        <pc:cxnChg chg="add del mod">
          <ac:chgData name="Erick Arostegui Cunza" userId="d89b6af450cec8f7" providerId="LiveId" clId="{5DCFFB3D-0616-408A-861F-1BE9B23FE913}" dt="2022-10-28T23:34:50.577" v="1571" actId="478"/>
          <ac:cxnSpMkLst>
            <pc:docMk/>
            <pc:sldMk cId="165563905" sldId="928"/>
            <ac:cxnSpMk id="145" creationId="{98E6F52B-3A83-7531-D925-E2853034800D}"/>
          </ac:cxnSpMkLst>
        </pc:cxnChg>
        <pc:cxnChg chg="add del mod">
          <ac:chgData name="Erick Arostegui Cunza" userId="d89b6af450cec8f7" providerId="LiveId" clId="{5DCFFB3D-0616-408A-861F-1BE9B23FE913}" dt="2022-10-28T23:34:51.921" v="1572" actId="478"/>
          <ac:cxnSpMkLst>
            <pc:docMk/>
            <pc:sldMk cId="165563905" sldId="928"/>
            <ac:cxnSpMk id="146" creationId="{65856F50-38E8-9953-0BA2-2624247D6A03}"/>
          </ac:cxnSpMkLst>
        </pc:cxnChg>
        <pc:cxnChg chg="add mod">
          <ac:chgData name="Erick Arostegui Cunza" userId="d89b6af450cec8f7" providerId="LiveId" clId="{5DCFFB3D-0616-408A-861F-1BE9B23FE913}" dt="2022-10-29T09:28:15.991" v="1608" actId="1076"/>
          <ac:cxnSpMkLst>
            <pc:docMk/>
            <pc:sldMk cId="165563905" sldId="928"/>
            <ac:cxnSpMk id="148" creationId="{549267DD-F8A8-403E-39E1-58A34DA4D671}"/>
          </ac:cxnSpMkLst>
        </pc:cxnChg>
        <pc:cxnChg chg="add mod">
          <ac:chgData name="Erick Arostegui Cunza" userId="d89b6af450cec8f7" providerId="LiveId" clId="{5DCFFB3D-0616-408A-861F-1BE9B23FE913}" dt="2022-10-29T09:28:15.991" v="1608" actId="1076"/>
          <ac:cxnSpMkLst>
            <pc:docMk/>
            <pc:sldMk cId="165563905" sldId="928"/>
            <ac:cxnSpMk id="150" creationId="{499A3B66-3A25-7F1A-4B22-3E88DCC23A2C}"/>
          </ac:cxnSpMkLst>
        </pc:cxnChg>
        <pc:cxnChg chg="add del mod">
          <ac:chgData name="Erick Arostegui Cunza" userId="d89b6af450cec8f7" providerId="LiveId" clId="{5DCFFB3D-0616-408A-861F-1BE9B23FE913}" dt="2022-10-29T09:36:21.966" v="1740" actId="478"/>
          <ac:cxnSpMkLst>
            <pc:docMk/>
            <pc:sldMk cId="165563905" sldId="928"/>
            <ac:cxnSpMk id="155" creationId="{D99AF1EA-6AA6-1EBB-3486-5104C5E11E9C}"/>
          </ac:cxnSpMkLst>
        </pc:cxnChg>
        <pc:cxnChg chg="add del mod">
          <ac:chgData name="Erick Arostegui Cunza" userId="d89b6af450cec8f7" providerId="LiveId" clId="{5DCFFB3D-0616-408A-861F-1BE9B23FE913}" dt="2022-10-28T23:34:34.746" v="1563" actId="478"/>
          <ac:cxnSpMkLst>
            <pc:docMk/>
            <pc:sldMk cId="165563905" sldId="928"/>
            <ac:cxnSpMk id="158" creationId="{55695925-FAA2-806A-9B46-247FDF56CC91}"/>
          </ac:cxnSpMkLst>
        </pc:cxnChg>
        <pc:cxnChg chg="add del mod">
          <ac:chgData name="Erick Arostegui Cunza" userId="d89b6af450cec8f7" providerId="LiveId" clId="{5DCFFB3D-0616-408A-861F-1BE9B23FE913}" dt="2022-10-28T23:34:35.578" v="1564" actId="478"/>
          <ac:cxnSpMkLst>
            <pc:docMk/>
            <pc:sldMk cId="165563905" sldId="928"/>
            <ac:cxnSpMk id="159" creationId="{C7365BD4-F80A-0960-3BA7-979373F73566}"/>
          </ac:cxnSpMkLst>
        </pc:cxnChg>
        <pc:cxnChg chg="add del mod">
          <ac:chgData name="Erick Arostegui Cunza" userId="d89b6af450cec8f7" providerId="LiveId" clId="{5DCFFB3D-0616-408A-861F-1BE9B23FE913}" dt="2022-10-28T23:34:45.402" v="1568" actId="478"/>
          <ac:cxnSpMkLst>
            <pc:docMk/>
            <pc:sldMk cId="165563905" sldId="928"/>
            <ac:cxnSpMk id="162" creationId="{CB675B3D-F2CC-8211-4C3A-A9472BA552C6}"/>
          </ac:cxnSpMkLst>
        </pc:cxnChg>
      </pc:sldChg>
      <pc:sldChg chg="addSp delSp modSp add mod">
        <pc:chgData name="Erick Arostegui Cunza" userId="d89b6af450cec8f7" providerId="LiveId" clId="{5DCFFB3D-0616-408A-861F-1BE9B23FE913}" dt="2022-10-29T09:35:08.469" v="1714" actId="20577"/>
        <pc:sldMkLst>
          <pc:docMk/>
          <pc:sldMk cId="1014347384" sldId="929"/>
        </pc:sldMkLst>
        <pc:spChg chg="add del mod">
          <ac:chgData name="Erick Arostegui Cunza" userId="d89b6af450cec8f7" providerId="LiveId" clId="{5DCFFB3D-0616-408A-861F-1BE9B23FE913}" dt="2022-10-29T09:28:23.863" v="1610" actId="21"/>
          <ac:spMkLst>
            <pc:docMk/>
            <pc:sldMk cId="1014347384" sldId="929"/>
            <ac:spMk id="3" creationId="{A4DFD1B2-26CE-F76C-1537-5ABDE6C14665}"/>
          </ac:spMkLst>
        </pc:spChg>
        <pc:spChg chg="add del mod">
          <ac:chgData name="Erick Arostegui Cunza" userId="d89b6af450cec8f7" providerId="LiveId" clId="{5DCFFB3D-0616-408A-861F-1BE9B23FE913}" dt="2022-10-29T09:28:23.863" v="1610" actId="21"/>
          <ac:spMkLst>
            <pc:docMk/>
            <pc:sldMk cId="1014347384" sldId="929"/>
            <ac:spMk id="5" creationId="{DB63FA07-CB40-F6CC-E069-CE099EEF1805}"/>
          </ac:spMkLst>
        </pc:spChg>
        <pc:spChg chg="add del">
          <ac:chgData name="Erick Arostegui Cunza" userId="d89b6af450cec8f7" providerId="LiveId" clId="{5DCFFB3D-0616-408A-861F-1BE9B23FE913}" dt="2022-10-29T09:28:23.863" v="1610" actId="21"/>
          <ac:spMkLst>
            <pc:docMk/>
            <pc:sldMk cId="1014347384" sldId="929"/>
            <ac:spMk id="7" creationId="{022693AF-307C-299C-F5EB-A74491116E20}"/>
          </ac:spMkLst>
        </pc:spChg>
        <pc:spChg chg="add del mod">
          <ac:chgData name="Erick Arostegui Cunza" userId="d89b6af450cec8f7" providerId="LiveId" clId="{5DCFFB3D-0616-408A-861F-1BE9B23FE913}" dt="2022-10-29T09:35:08.469" v="1714" actId="20577"/>
          <ac:spMkLst>
            <pc:docMk/>
            <pc:sldMk cId="1014347384" sldId="929"/>
            <ac:spMk id="10" creationId="{718B05DB-0DED-77E9-F038-8935B3FDCA03}"/>
          </ac:spMkLst>
        </pc:spChg>
        <pc:spChg chg="add del">
          <ac:chgData name="Erick Arostegui Cunza" userId="d89b6af450cec8f7" providerId="LiveId" clId="{5DCFFB3D-0616-408A-861F-1BE9B23FE913}" dt="2022-10-29T09:28:23.863" v="1610" actId="21"/>
          <ac:spMkLst>
            <pc:docMk/>
            <pc:sldMk cId="1014347384" sldId="929"/>
            <ac:spMk id="12" creationId="{3AB8C54E-5D11-14B8-DD20-4F8665919839}"/>
          </ac:spMkLst>
        </pc:spChg>
        <pc:spChg chg="add del">
          <ac:chgData name="Erick Arostegui Cunza" userId="d89b6af450cec8f7" providerId="LiveId" clId="{5DCFFB3D-0616-408A-861F-1BE9B23FE913}" dt="2022-10-29T09:28:23.863" v="1610" actId="21"/>
          <ac:spMkLst>
            <pc:docMk/>
            <pc:sldMk cId="1014347384" sldId="929"/>
            <ac:spMk id="13" creationId="{AA1281E2-54C9-7D46-246F-2285D4968192}"/>
          </ac:spMkLst>
        </pc:spChg>
        <pc:spChg chg="add del">
          <ac:chgData name="Erick Arostegui Cunza" userId="d89b6af450cec8f7" providerId="LiveId" clId="{5DCFFB3D-0616-408A-861F-1BE9B23FE913}" dt="2022-10-29T09:28:23.863" v="1610" actId="21"/>
          <ac:spMkLst>
            <pc:docMk/>
            <pc:sldMk cId="1014347384" sldId="929"/>
            <ac:spMk id="14" creationId="{5D258469-830F-A8BB-F761-78A9C425D8CE}"/>
          </ac:spMkLst>
        </pc:spChg>
        <pc:spChg chg="add del">
          <ac:chgData name="Erick Arostegui Cunza" userId="d89b6af450cec8f7" providerId="LiveId" clId="{5DCFFB3D-0616-408A-861F-1BE9B23FE913}" dt="2022-10-29T09:28:23.863" v="1610" actId="21"/>
          <ac:spMkLst>
            <pc:docMk/>
            <pc:sldMk cId="1014347384" sldId="929"/>
            <ac:spMk id="15" creationId="{D631C55A-8A63-7FC2-1E1B-9A3CCF779B97}"/>
          </ac:spMkLst>
        </pc:spChg>
        <pc:spChg chg="add del">
          <ac:chgData name="Erick Arostegui Cunza" userId="d89b6af450cec8f7" providerId="LiveId" clId="{5DCFFB3D-0616-408A-861F-1BE9B23FE913}" dt="2022-10-29T09:28:23.863" v="1610" actId="21"/>
          <ac:spMkLst>
            <pc:docMk/>
            <pc:sldMk cId="1014347384" sldId="929"/>
            <ac:spMk id="16" creationId="{745ED801-2711-D8EC-A74B-F22F04CFF571}"/>
          </ac:spMkLst>
        </pc:spChg>
        <pc:spChg chg="add del">
          <ac:chgData name="Erick Arostegui Cunza" userId="d89b6af450cec8f7" providerId="LiveId" clId="{5DCFFB3D-0616-408A-861F-1BE9B23FE913}" dt="2022-10-29T09:28:23.863" v="1610" actId="21"/>
          <ac:spMkLst>
            <pc:docMk/>
            <pc:sldMk cId="1014347384" sldId="929"/>
            <ac:spMk id="17" creationId="{6ACC8295-219B-ADCB-E42C-3F73307875C6}"/>
          </ac:spMkLst>
        </pc:spChg>
        <pc:spChg chg="add mod">
          <ac:chgData name="Erick Arostegui Cunza" userId="d89b6af450cec8f7" providerId="LiveId" clId="{5DCFFB3D-0616-408A-861F-1BE9B23FE913}" dt="2022-10-29T09:28:36.164" v="1614"/>
          <ac:spMkLst>
            <pc:docMk/>
            <pc:sldMk cId="1014347384" sldId="929"/>
            <ac:spMk id="18" creationId="{6256FB0B-792B-301D-E53E-48FCBF3873DF}"/>
          </ac:spMkLst>
        </pc:spChg>
        <pc:spChg chg="add del">
          <ac:chgData name="Erick Arostegui Cunza" userId="d89b6af450cec8f7" providerId="LiveId" clId="{5DCFFB3D-0616-408A-861F-1BE9B23FE913}" dt="2022-10-29T09:28:23.863" v="1610" actId="21"/>
          <ac:spMkLst>
            <pc:docMk/>
            <pc:sldMk cId="1014347384" sldId="929"/>
            <ac:spMk id="20" creationId="{F8509DAF-71E8-F147-AB4A-2E4A6CD788A2}"/>
          </ac:spMkLst>
        </pc:spChg>
        <pc:spChg chg="add del mod">
          <ac:chgData name="Erick Arostegui Cunza" userId="d89b6af450cec8f7" providerId="LiveId" clId="{5DCFFB3D-0616-408A-861F-1BE9B23FE913}" dt="2022-10-28T23:32:10.550" v="1542" actId="478"/>
          <ac:spMkLst>
            <pc:docMk/>
            <pc:sldMk cId="1014347384" sldId="929"/>
            <ac:spMk id="22" creationId="{219AE2A2-D0EC-B081-9F45-7C61BE39014E}"/>
          </ac:spMkLst>
        </pc:spChg>
        <pc:spChg chg="add del mod">
          <ac:chgData name="Erick Arostegui Cunza" userId="d89b6af450cec8f7" providerId="LiveId" clId="{5DCFFB3D-0616-408A-861F-1BE9B23FE913}" dt="2022-10-29T09:28:23.863" v="1610" actId="21"/>
          <ac:spMkLst>
            <pc:docMk/>
            <pc:sldMk cId="1014347384" sldId="929"/>
            <ac:spMk id="23" creationId="{EA25C538-9FFF-5087-3F9D-ACD878B6D264}"/>
          </ac:spMkLst>
        </pc:spChg>
        <pc:spChg chg="add del mod">
          <ac:chgData name="Erick Arostegui Cunza" userId="d89b6af450cec8f7" providerId="LiveId" clId="{5DCFFB3D-0616-408A-861F-1BE9B23FE913}" dt="2022-10-29T09:28:23.863" v="1610" actId="21"/>
          <ac:spMkLst>
            <pc:docMk/>
            <pc:sldMk cId="1014347384" sldId="929"/>
            <ac:spMk id="27" creationId="{92A44904-AC9E-9A50-D807-0159C502AB99}"/>
          </ac:spMkLst>
        </pc:spChg>
        <pc:spChg chg="add del mod">
          <ac:chgData name="Erick Arostegui Cunza" userId="d89b6af450cec8f7" providerId="LiveId" clId="{5DCFFB3D-0616-408A-861F-1BE9B23FE913}" dt="2022-10-29T09:28:23.863" v="1610" actId="21"/>
          <ac:spMkLst>
            <pc:docMk/>
            <pc:sldMk cId="1014347384" sldId="929"/>
            <ac:spMk id="29" creationId="{D3CDD1E3-14A7-D43C-FF80-938D5F00854A}"/>
          </ac:spMkLst>
        </pc:spChg>
        <pc:spChg chg="add mod">
          <ac:chgData name="Erick Arostegui Cunza" userId="d89b6af450cec8f7" providerId="LiveId" clId="{5DCFFB3D-0616-408A-861F-1BE9B23FE913}" dt="2022-10-29T09:28:36.164" v="1614"/>
          <ac:spMkLst>
            <pc:docMk/>
            <pc:sldMk cId="1014347384" sldId="929"/>
            <ac:spMk id="33" creationId="{8CA8460D-475D-A8E8-2B69-1F48679D314E}"/>
          </ac:spMkLst>
        </pc:spChg>
        <pc:spChg chg="add mod">
          <ac:chgData name="Erick Arostegui Cunza" userId="d89b6af450cec8f7" providerId="LiveId" clId="{5DCFFB3D-0616-408A-861F-1BE9B23FE913}" dt="2022-10-29T09:28:36.164" v="1614"/>
          <ac:spMkLst>
            <pc:docMk/>
            <pc:sldMk cId="1014347384" sldId="929"/>
            <ac:spMk id="34" creationId="{A0595A36-0212-0F83-4E01-37E1C6D7754B}"/>
          </ac:spMkLst>
        </pc:spChg>
        <pc:spChg chg="add mod">
          <ac:chgData name="Erick Arostegui Cunza" userId="d89b6af450cec8f7" providerId="LiveId" clId="{5DCFFB3D-0616-408A-861F-1BE9B23FE913}" dt="2022-10-29T09:28:36.164" v="1614"/>
          <ac:spMkLst>
            <pc:docMk/>
            <pc:sldMk cId="1014347384" sldId="929"/>
            <ac:spMk id="35" creationId="{5AA21FE3-EA87-0C4A-C437-7BB573B36231}"/>
          </ac:spMkLst>
        </pc:spChg>
        <pc:spChg chg="add mod">
          <ac:chgData name="Erick Arostegui Cunza" userId="d89b6af450cec8f7" providerId="LiveId" clId="{5DCFFB3D-0616-408A-861F-1BE9B23FE913}" dt="2022-10-29T09:28:36.164" v="1614"/>
          <ac:spMkLst>
            <pc:docMk/>
            <pc:sldMk cId="1014347384" sldId="929"/>
            <ac:spMk id="36" creationId="{F75AB556-1C4C-0A04-E7D2-65C88CC46CEC}"/>
          </ac:spMkLst>
        </pc:spChg>
        <pc:spChg chg="add mod">
          <ac:chgData name="Erick Arostegui Cunza" userId="d89b6af450cec8f7" providerId="LiveId" clId="{5DCFFB3D-0616-408A-861F-1BE9B23FE913}" dt="2022-10-29T09:28:36.164" v="1614"/>
          <ac:spMkLst>
            <pc:docMk/>
            <pc:sldMk cId="1014347384" sldId="929"/>
            <ac:spMk id="37" creationId="{78437B8E-C74F-051E-3205-13D8D112EEB8}"/>
          </ac:spMkLst>
        </pc:spChg>
        <pc:spChg chg="add mod">
          <ac:chgData name="Erick Arostegui Cunza" userId="d89b6af450cec8f7" providerId="LiveId" clId="{5DCFFB3D-0616-408A-861F-1BE9B23FE913}" dt="2022-10-29T09:28:36.164" v="1614"/>
          <ac:spMkLst>
            <pc:docMk/>
            <pc:sldMk cId="1014347384" sldId="929"/>
            <ac:spMk id="39" creationId="{53929405-D8EF-DEB8-0BD4-DFE757C98948}"/>
          </ac:spMkLst>
        </pc:spChg>
        <pc:spChg chg="add mod">
          <ac:chgData name="Erick Arostegui Cunza" userId="d89b6af450cec8f7" providerId="LiveId" clId="{5DCFFB3D-0616-408A-861F-1BE9B23FE913}" dt="2022-10-29T09:28:36.164" v="1614"/>
          <ac:spMkLst>
            <pc:docMk/>
            <pc:sldMk cId="1014347384" sldId="929"/>
            <ac:spMk id="42" creationId="{D06DB4E9-8461-3FE4-2181-8F03EAC7B421}"/>
          </ac:spMkLst>
        </pc:spChg>
        <pc:spChg chg="add mod">
          <ac:chgData name="Erick Arostegui Cunza" userId="d89b6af450cec8f7" providerId="LiveId" clId="{5DCFFB3D-0616-408A-861F-1BE9B23FE913}" dt="2022-10-29T09:28:36.164" v="1614"/>
          <ac:spMkLst>
            <pc:docMk/>
            <pc:sldMk cId="1014347384" sldId="929"/>
            <ac:spMk id="48" creationId="{92008467-FAD6-6CC8-4AEC-CFA64C7DBF6F}"/>
          </ac:spMkLst>
        </pc:spChg>
        <pc:spChg chg="add mod">
          <ac:chgData name="Erick Arostegui Cunza" userId="d89b6af450cec8f7" providerId="LiveId" clId="{5DCFFB3D-0616-408A-861F-1BE9B23FE913}" dt="2022-10-29T09:28:36.164" v="1614"/>
          <ac:spMkLst>
            <pc:docMk/>
            <pc:sldMk cId="1014347384" sldId="929"/>
            <ac:spMk id="50" creationId="{3D872DDF-7B31-2B68-22B4-1751E3CFB347}"/>
          </ac:spMkLst>
        </pc:spChg>
        <pc:spChg chg="add del mod">
          <ac:chgData name="Erick Arostegui Cunza" userId="d89b6af450cec8f7" providerId="LiveId" clId="{5DCFFB3D-0616-408A-861F-1BE9B23FE913}" dt="2022-10-29T09:28:23.863" v="1610" actId="21"/>
          <ac:spMkLst>
            <pc:docMk/>
            <pc:sldMk cId="1014347384" sldId="929"/>
            <ac:spMk id="52" creationId="{51E99AC2-1758-5258-6640-8354A56BD7F5}"/>
          </ac:spMkLst>
        </pc:spChg>
        <pc:spChg chg="add del mod">
          <ac:chgData name="Erick Arostegui Cunza" userId="d89b6af450cec8f7" providerId="LiveId" clId="{5DCFFB3D-0616-408A-861F-1BE9B23FE913}" dt="2022-10-29T09:28:23.863" v="1610" actId="21"/>
          <ac:spMkLst>
            <pc:docMk/>
            <pc:sldMk cId="1014347384" sldId="929"/>
            <ac:spMk id="53" creationId="{FA1E3298-8A1F-92D5-BBAE-F26C9221C240}"/>
          </ac:spMkLst>
        </pc:spChg>
        <pc:spChg chg="add mod">
          <ac:chgData name="Erick Arostegui Cunza" userId="d89b6af450cec8f7" providerId="LiveId" clId="{5DCFFB3D-0616-408A-861F-1BE9B23FE913}" dt="2022-10-29T09:28:36.164" v="1614"/>
          <ac:spMkLst>
            <pc:docMk/>
            <pc:sldMk cId="1014347384" sldId="929"/>
            <ac:spMk id="54" creationId="{8461943B-F68A-1888-2555-98116509D46E}"/>
          </ac:spMkLst>
        </pc:spChg>
        <pc:spChg chg="add mod">
          <ac:chgData name="Erick Arostegui Cunza" userId="d89b6af450cec8f7" providerId="LiveId" clId="{5DCFFB3D-0616-408A-861F-1BE9B23FE913}" dt="2022-10-29T09:28:36.164" v="1614"/>
          <ac:spMkLst>
            <pc:docMk/>
            <pc:sldMk cId="1014347384" sldId="929"/>
            <ac:spMk id="55" creationId="{09E2CD5A-B567-BFA9-336C-C0FB6DDCF3B7}"/>
          </ac:spMkLst>
        </pc:spChg>
        <pc:spChg chg="add mod">
          <ac:chgData name="Erick Arostegui Cunza" userId="d89b6af450cec8f7" providerId="LiveId" clId="{5DCFFB3D-0616-408A-861F-1BE9B23FE913}" dt="2022-10-29T09:28:36.164" v="1614"/>
          <ac:spMkLst>
            <pc:docMk/>
            <pc:sldMk cId="1014347384" sldId="929"/>
            <ac:spMk id="56" creationId="{30E9BC58-392F-AAFB-9045-28789C57BDD9}"/>
          </ac:spMkLst>
        </pc:spChg>
        <pc:spChg chg="add mod">
          <ac:chgData name="Erick Arostegui Cunza" userId="d89b6af450cec8f7" providerId="LiveId" clId="{5DCFFB3D-0616-408A-861F-1BE9B23FE913}" dt="2022-10-29T09:28:36.164" v="1614"/>
          <ac:spMkLst>
            <pc:docMk/>
            <pc:sldMk cId="1014347384" sldId="929"/>
            <ac:spMk id="57" creationId="{2DED3A60-B45A-F787-0DD0-BF5BCD04FD3C}"/>
          </ac:spMkLst>
        </pc:spChg>
        <pc:spChg chg="add mod">
          <ac:chgData name="Erick Arostegui Cunza" userId="d89b6af450cec8f7" providerId="LiveId" clId="{5DCFFB3D-0616-408A-861F-1BE9B23FE913}" dt="2022-10-29T09:28:36.164" v="1614"/>
          <ac:spMkLst>
            <pc:docMk/>
            <pc:sldMk cId="1014347384" sldId="929"/>
            <ac:spMk id="59" creationId="{AD519BF6-14ED-E4AF-360B-BD669B1F98A8}"/>
          </ac:spMkLst>
        </pc:spChg>
        <pc:spChg chg="add mod">
          <ac:chgData name="Erick Arostegui Cunza" userId="d89b6af450cec8f7" providerId="LiveId" clId="{5DCFFB3D-0616-408A-861F-1BE9B23FE913}" dt="2022-10-29T09:28:36.164" v="1614"/>
          <ac:spMkLst>
            <pc:docMk/>
            <pc:sldMk cId="1014347384" sldId="929"/>
            <ac:spMk id="60" creationId="{8E3FBA41-BAF1-D0F6-2FBF-7AB342DF32D7}"/>
          </ac:spMkLst>
        </pc:spChg>
        <pc:spChg chg="add mod">
          <ac:chgData name="Erick Arostegui Cunza" userId="d89b6af450cec8f7" providerId="LiveId" clId="{5DCFFB3D-0616-408A-861F-1BE9B23FE913}" dt="2022-10-29T09:28:36.164" v="1614"/>
          <ac:spMkLst>
            <pc:docMk/>
            <pc:sldMk cId="1014347384" sldId="929"/>
            <ac:spMk id="63" creationId="{D8EEF299-E6B2-5881-BC60-37E97DE163D6}"/>
          </ac:spMkLst>
        </pc:spChg>
        <pc:spChg chg="add mod">
          <ac:chgData name="Erick Arostegui Cunza" userId="d89b6af450cec8f7" providerId="LiveId" clId="{5DCFFB3D-0616-408A-861F-1BE9B23FE913}" dt="2022-10-29T09:28:36.164" v="1614"/>
          <ac:spMkLst>
            <pc:docMk/>
            <pc:sldMk cId="1014347384" sldId="929"/>
            <ac:spMk id="64" creationId="{E493C5EF-1B96-1E80-AFA1-1AFEE2ECAF5D}"/>
          </ac:spMkLst>
        </pc:spChg>
        <pc:spChg chg="add mod">
          <ac:chgData name="Erick Arostegui Cunza" userId="d89b6af450cec8f7" providerId="LiveId" clId="{5DCFFB3D-0616-408A-861F-1BE9B23FE913}" dt="2022-10-29T09:28:36.164" v="1614"/>
          <ac:spMkLst>
            <pc:docMk/>
            <pc:sldMk cId="1014347384" sldId="929"/>
            <ac:spMk id="66" creationId="{5C6D0A48-B335-3026-2ADA-9EF9AB3BE89D}"/>
          </ac:spMkLst>
        </pc:spChg>
        <pc:spChg chg="add mod">
          <ac:chgData name="Erick Arostegui Cunza" userId="d89b6af450cec8f7" providerId="LiveId" clId="{5DCFFB3D-0616-408A-861F-1BE9B23FE913}" dt="2022-10-29T09:28:36.164" v="1614"/>
          <ac:spMkLst>
            <pc:docMk/>
            <pc:sldMk cId="1014347384" sldId="929"/>
            <ac:spMk id="67" creationId="{B5148ECF-A2BB-7332-2349-004096FE177E}"/>
          </ac:spMkLst>
        </pc:spChg>
        <pc:spChg chg="add mod">
          <ac:chgData name="Erick Arostegui Cunza" userId="d89b6af450cec8f7" providerId="LiveId" clId="{5DCFFB3D-0616-408A-861F-1BE9B23FE913}" dt="2022-10-29T09:29:10.037" v="1630" actId="1076"/>
          <ac:spMkLst>
            <pc:docMk/>
            <pc:sldMk cId="1014347384" sldId="929"/>
            <ac:spMk id="68" creationId="{8F0B7354-D247-C9F0-7845-DB4A097D1718}"/>
          </ac:spMkLst>
        </pc:spChg>
        <pc:spChg chg="del mod">
          <ac:chgData name="Erick Arostegui Cunza" userId="d89b6af450cec8f7" providerId="LiveId" clId="{5DCFFB3D-0616-408A-861F-1BE9B23FE913}" dt="2022-10-29T09:28:41.775" v="1615" actId="21"/>
          <ac:spMkLst>
            <pc:docMk/>
            <pc:sldMk cId="1014347384" sldId="929"/>
            <ac:spMk id="97" creationId="{96C0F6A7-C314-BBCF-0CDA-C4DB1F1BFDAF}"/>
          </ac:spMkLst>
        </pc:spChg>
        <pc:spChg chg="add del">
          <ac:chgData name="Erick Arostegui Cunza" userId="d89b6af450cec8f7" providerId="LiveId" clId="{5DCFFB3D-0616-408A-861F-1BE9B23FE913}" dt="2022-10-29T09:28:23.863" v="1610" actId="21"/>
          <ac:spMkLst>
            <pc:docMk/>
            <pc:sldMk cId="1014347384" sldId="929"/>
            <ac:spMk id="98" creationId="{6F6870D5-A10E-7F48-7C81-2F4635585370}"/>
          </ac:spMkLst>
        </pc:spChg>
        <pc:spChg chg="add del">
          <ac:chgData name="Erick Arostegui Cunza" userId="d89b6af450cec8f7" providerId="LiveId" clId="{5DCFFB3D-0616-408A-861F-1BE9B23FE913}" dt="2022-10-29T09:28:23.863" v="1610" actId="21"/>
          <ac:spMkLst>
            <pc:docMk/>
            <pc:sldMk cId="1014347384" sldId="929"/>
            <ac:spMk id="118" creationId="{4C9B5F6D-E314-D56A-16B4-187298FC3DB8}"/>
          </ac:spMkLst>
        </pc:spChg>
        <pc:spChg chg="add del mod">
          <ac:chgData name="Erick Arostegui Cunza" userId="d89b6af450cec8f7" providerId="LiveId" clId="{5DCFFB3D-0616-408A-861F-1BE9B23FE913}" dt="2022-10-29T09:28:23.863" v="1610" actId="21"/>
          <ac:spMkLst>
            <pc:docMk/>
            <pc:sldMk cId="1014347384" sldId="929"/>
            <ac:spMk id="123" creationId="{00111D78-9B78-EFF4-CCBD-ABFD89C1D0D3}"/>
          </ac:spMkLst>
        </pc:spChg>
        <pc:spChg chg="add del mod">
          <ac:chgData name="Erick Arostegui Cunza" userId="d89b6af450cec8f7" providerId="LiveId" clId="{5DCFFB3D-0616-408A-861F-1BE9B23FE913}" dt="2022-10-29T09:28:23.863" v="1610" actId="21"/>
          <ac:spMkLst>
            <pc:docMk/>
            <pc:sldMk cId="1014347384" sldId="929"/>
            <ac:spMk id="126" creationId="{B0BEB1F2-F0D8-0A82-1B81-7F00BFB53155}"/>
          </ac:spMkLst>
        </pc:spChg>
        <pc:spChg chg="add del">
          <ac:chgData name="Erick Arostegui Cunza" userId="d89b6af450cec8f7" providerId="LiveId" clId="{5DCFFB3D-0616-408A-861F-1BE9B23FE913}" dt="2022-10-29T09:28:23.863" v="1610" actId="21"/>
          <ac:spMkLst>
            <pc:docMk/>
            <pc:sldMk cId="1014347384" sldId="929"/>
            <ac:spMk id="127" creationId="{21FF483F-3C95-8A3D-CD3C-80F8A5506A35}"/>
          </ac:spMkLst>
        </pc:spChg>
        <pc:picChg chg="add del">
          <ac:chgData name="Erick Arostegui Cunza" userId="d89b6af450cec8f7" providerId="LiveId" clId="{5DCFFB3D-0616-408A-861F-1BE9B23FE913}" dt="2022-10-29T09:28:23.863" v="1610" actId="21"/>
          <ac:picMkLst>
            <pc:docMk/>
            <pc:sldMk cId="1014347384" sldId="929"/>
            <ac:picMk id="6" creationId="{43E8D985-8870-118E-EE43-586D5DA4C4A9}"/>
          </ac:picMkLst>
        </pc:picChg>
        <pc:picChg chg="add del">
          <ac:chgData name="Erick Arostegui Cunza" userId="d89b6af450cec8f7" providerId="LiveId" clId="{5DCFFB3D-0616-408A-861F-1BE9B23FE913}" dt="2022-10-29T09:28:23.863" v="1610" actId="21"/>
          <ac:picMkLst>
            <pc:docMk/>
            <pc:sldMk cId="1014347384" sldId="929"/>
            <ac:picMk id="8" creationId="{FCFC9773-3CB5-5A7D-4A0E-C7DA80900A92}"/>
          </ac:picMkLst>
        </pc:picChg>
        <pc:picChg chg="add del">
          <ac:chgData name="Erick Arostegui Cunza" userId="d89b6af450cec8f7" providerId="LiveId" clId="{5DCFFB3D-0616-408A-861F-1BE9B23FE913}" dt="2022-10-29T09:28:23.863" v="1610" actId="21"/>
          <ac:picMkLst>
            <pc:docMk/>
            <pc:sldMk cId="1014347384" sldId="929"/>
            <ac:picMk id="11" creationId="{7AC73B02-0DD1-93AA-26D0-561A1DA26738}"/>
          </ac:picMkLst>
        </pc:picChg>
        <pc:picChg chg="add mod">
          <ac:chgData name="Erick Arostegui Cunza" userId="d89b6af450cec8f7" providerId="LiveId" clId="{5DCFFB3D-0616-408A-861F-1BE9B23FE913}" dt="2022-10-29T09:28:36.164" v="1614"/>
          <ac:picMkLst>
            <pc:docMk/>
            <pc:sldMk cId="1014347384" sldId="929"/>
            <ac:picMk id="22" creationId="{BDF531A4-7D7A-A531-73AB-EA7FAE2ED392}"/>
          </ac:picMkLst>
        </pc:picChg>
        <pc:picChg chg="add mod">
          <ac:chgData name="Erick Arostegui Cunza" userId="d89b6af450cec8f7" providerId="LiveId" clId="{5DCFFB3D-0616-408A-861F-1BE9B23FE913}" dt="2022-10-29T09:28:36.164" v="1614"/>
          <ac:picMkLst>
            <pc:docMk/>
            <pc:sldMk cId="1014347384" sldId="929"/>
            <ac:picMk id="28" creationId="{9A9D847F-D912-11B2-4AC5-24ADB555024E}"/>
          </ac:picMkLst>
        </pc:picChg>
        <pc:picChg chg="add mod">
          <ac:chgData name="Erick Arostegui Cunza" userId="d89b6af450cec8f7" providerId="LiveId" clId="{5DCFFB3D-0616-408A-861F-1BE9B23FE913}" dt="2022-10-29T09:28:36.164" v="1614"/>
          <ac:picMkLst>
            <pc:docMk/>
            <pc:sldMk cId="1014347384" sldId="929"/>
            <ac:picMk id="31" creationId="{03639C67-E3C0-FAC9-E78E-8241C3340821}"/>
          </ac:picMkLst>
        </pc:picChg>
        <pc:cxnChg chg="add del">
          <ac:chgData name="Erick Arostegui Cunza" userId="d89b6af450cec8f7" providerId="LiveId" clId="{5DCFFB3D-0616-408A-861F-1BE9B23FE913}" dt="2022-10-29T09:28:23.863" v="1610" actId="21"/>
          <ac:cxnSpMkLst>
            <pc:docMk/>
            <pc:sldMk cId="1014347384" sldId="929"/>
            <ac:cxnSpMk id="2" creationId="{55C82D8E-17F3-9875-A9AC-74ABE4B164AF}"/>
          </ac:cxnSpMkLst>
        </pc:cxnChg>
        <pc:cxnChg chg="add del mod">
          <ac:chgData name="Erick Arostegui Cunza" userId="d89b6af450cec8f7" providerId="LiveId" clId="{5DCFFB3D-0616-408A-861F-1BE9B23FE913}" dt="2022-10-29T09:28:23.863" v="1610" actId="21"/>
          <ac:cxnSpMkLst>
            <pc:docMk/>
            <pc:sldMk cId="1014347384" sldId="929"/>
            <ac:cxnSpMk id="4" creationId="{5A3EF7E1-AF6B-94BD-BF91-707AC30908D1}"/>
          </ac:cxnSpMkLst>
        </pc:cxnChg>
        <pc:cxnChg chg="add del mod">
          <ac:chgData name="Erick Arostegui Cunza" userId="d89b6af450cec8f7" providerId="LiveId" clId="{5DCFFB3D-0616-408A-861F-1BE9B23FE913}" dt="2022-10-28T23:27:55.623" v="1504" actId="478"/>
          <ac:cxnSpMkLst>
            <pc:docMk/>
            <pc:sldMk cId="1014347384" sldId="929"/>
            <ac:cxnSpMk id="10" creationId="{148F7288-85E5-8234-465F-D2A2DD2BB1E7}"/>
          </ac:cxnSpMkLst>
        </pc:cxnChg>
        <pc:cxnChg chg="add del mod">
          <ac:chgData name="Erick Arostegui Cunza" userId="d89b6af450cec8f7" providerId="LiveId" clId="{5DCFFB3D-0616-408A-861F-1BE9B23FE913}" dt="2022-10-29T09:28:23.863" v="1610" actId="21"/>
          <ac:cxnSpMkLst>
            <pc:docMk/>
            <pc:sldMk cId="1014347384" sldId="929"/>
            <ac:cxnSpMk id="19" creationId="{54068839-CF3B-D417-F022-3B403220F65D}"/>
          </ac:cxnSpMkLst>
        </pc:cxnChg>
        <pc:cxnChg chg="add mod">
          <ac:chgData name="Erick Arostegui Cunza" userId="d89b6af450cec8f7" providerId="LiveId" clId="{5DCFFB3D-0616-408A-861F-1BE9B23FE913}" dt="2022-10-29T09:28:36.164" v="1614"/>
          <ac:cxnSpMkLst>
            <pc:docMk/>
            <pc:sldMk cId="1014347384" sldId="929"/>
            <ac:cxnSpMk id="21" creationId="{841FBBAC-1E81-1BAC-7BC8-D7B6B3AB1802}"/>
          </ac:cxnSpMkLst>
        </pc:cxnChg>
        <pc:cxnChg chg="add del mod">
          <ac:chgData name="Erick Arostegui Cunza" userId="d89b6af450cec8f7" providerId="LiveId" clId="{5DCFFB3D-0616-408A-861F-1BE9B23FE913}" dt="2022-10-29T09:28:23.863" v="1610" actId="21"/>
          <ac:cxnSpMkLst>
            <pc:docMk/>
            <pc:sldMk cId="1014347384" sldId="929"/>
            <ac:cxnSpMk id="24" creationId="{F3E94283-0992-6DE9-704D-4744C8879B84}"/>
          </ac:cxnSpMkLst>
        </pc:cxnChg>
        <pc:cxnChg chg="add del mod">
          <ac:chgData name="Erick Arostegui Cunza" userId="d89b6af450cec8f7" providerId="LiveId" clId="{5DCFFB3D-0616-408A-861F-1BE9B23FE913}" dt="2022-10-29T09:28:23.863" v="1610" actId="21"/>
          <ac:cxnSpMkLst>
            <pc:docMk/>
            <pc:sldMk cId="1014347384" sldId="929"/>
            <ac:cxnSpMk id="25" creationId="{FB2C22C4-5592-F4AA-0A5D-A50B91631B06}"/>
          </ac:cxnSpMkLst>
        </pc:cxnChg>
        <pc:cxnChg chg="add del mod">
          <ac:chgData name="Erick Arostegui Cunza" userId="d89b6af450cec8f7" providerId="LiveId" clId="{5DCFFB3D-0616-408A-861F-1BE9B23FE913}" dt="2022-10-29T09:28:23.863" v="1610" actId="21"/>
          <ac:cxnSpMkLst>
            <pc:docMk/>
            <pc:sldMk cId="1014347384" sldId="929"/>
            <ac:cxnSpMk id="26" creationId="{4D5037D9-5357-54C8-ECF3-E671ECA9C607}"/>
          </ac:cxnSpMkLst>
        </pc:cxnChg>
        <pc:cxnChg chg="del mod">
          <ac:chgData name="Erick Arostegui Cunza" userId="d89b6af450cec8f7" providerId="LiveId" clId="{5DCFFB3D-0616-408A-861F-1BE9B23FE913}" dt="2022-10-28T23:23:52.961" v="1477" actId="478"/>
          <ac:cxnSpMkLst>
            <pc:docMk/>
            <pc:sldMk cId="1014347384" sldId="929"/>
            <ac:cxnSpMk id="28" creationId="{F198B169-4E1F-F4C6-361E-57929EE95156}"/>
          </ac:cxnSpMkLst>
        </pc:cxnChg>
        <pc:cxnChg chg="add del mod">
          <ac:chgData name="Erick Arostegui Cunza" userId="d89b6af450cec8f7" providerId="LiveId" clId="{5DCFFB3D-0616-408A-861F-1BE9B23FE913}" dt="2022-10-29T09:28:23.863" v="1610" actId="21"/>
          <ac:cxnSpMkLst>
            <pc:docMk/>
            <pc:sldMk cId="1014347384" sldId="929"/>
            <ac:cxnSpMk id="30" creationId="{C6B3CAB8-3820-55E3-6E94-9C32EFD5655B}"/>
          </ac:cxnSpMkLst>
        </pc:cxnChg>
        <pc:cxnChg chg="add del mod">
          <ac:chgData name="Erick Arostegui Cunza" userId="d89b6af450cec8f7" providerId="LiveId" clId="{5DCFFB3D-0616-408A-861F-1BE9B23FE913}" dt="2022-10-29T09:28:23.863" v="1610" actId="21"/>
          <ac:cxnSpMkLst>
            <pc:docMk/>
            <pc:sldMk cId="1014347384" sldId="929"/>
            <ac:cxnSpMk id="32" creationId="{5694CCB7-B18A-E232-F9EA-F39BF6C45D29}"/>
          </ac:cxnSpMkLst>
        </pc:cxnChg>
        <pc:cxnChg chg="add mod">
          <ac:chgData name="Erick Arostegui Cunza" userId="d89b6af450cec8f7" providerId="LiveId" clId="{5DCFFB3D-0616-408A-861F-1BE9B23FE913}" dt="2022-10-29T09:28:36.164" v="1614"/>
          <ac:cxnSpMkLst>
            <pc:docMk/>
            <pc:sldMk cId="1014347384" sldId="929"/>
            <ac:cxnSpMk id="38" creationId="{9F0C0080-F360-A136-8E62-2879D0F483F1}"/>
          </ac:cxnSpMkLst>
        </pc:cxnChg>
        <pc:cxnChg chg="add del mod">
          <ac:chgData name="Erick Arostegui Cunza" userId="d89b6af450cec8f7" providerId="LiveId" clId="{5DCFFB3D-0616-408A-861F-1BE9B23FE913}" dt="2022-10-29T09:28:23.863" v="1610" actId="21"/>
          <ac:cxnSpMkLst>
            <pc:docMk/>
            <pc:sldMk cId="1014347384" sldId="929"/>
            <ac:cxnSpMk id="40" creationId="{D7A437A2-7949-AB8B-F31E-EFD93D26879A}"/>
          </ac:cxnSpMkLst>
        </pc:cxnChg>
        <pc:cxnChg chg="add mod">
          <ac:chgData name="Erick Arostegui Cunza" userId="d89b6af450cec8f7" providerId="LiveId" clId="{5DCFFB3D-0616-408A-861F-1BE9B23FE913}" dt="2022-10-29T09:28:36.164" v="1614"/>
          <ac:cxnSpMkLst>
            <pc:docMk/>
            <pc:sldMk cId="1014347384" sldId="929"/>
            <ac:cxnSpMk id="41" creationId="{E3D5E9F5-69AE-6E61-2A5D-7CE51F90CBB2}"/>
          </ac:cxnSpMkLst>
        </pc:cxnChg>
        <pc:cxnChg chg="add mod">
          <ac:chgData name="Erick Arostegui Cunza" userId="d89b6af450cec8f7" providerId="LiveId" clId="{5DCFFB3D-0616-408A-861F-1BE9B23FE913}" dt="2022-10-29T09:28:36.164" v="1614"/>
          <ac:cxnSpMkLst>
            <pc:docMk/>
            <pc:sldMk cId="1014347384" sldId="929"/>
            <ac:cxnSpMk id="43" creationId="{38A906D2-20BC-CD79-54CD-BB52E0641CC2}"/>
          </ac:cxnSpMkLst>
        </pc:cxnChg>
        <pc:cxnChg chg="add mod">
          <ac:chgData name="Erick Arostegui Cunza" userId="d89b6af450cec8f7" providerId="LiveId" clId="{5DCFFB3D-0616-408A-861F-1BE9B23FE913}" dt="2022-10-29T09:28:36.164" v="1614"/>
          <ac:cxnSpMkLst>
            <pc:docMk/>
            <pc:sldMk cId="1014347384" sldId="929"/>
            <ac:cxnSpMk id="44" creationId="{2E45A460-A169-6E15-FB70-569F19821343}"/>
          </ac:cxnSpMkLst>
        </pc:cxnChg>
        <pc:cxnChg chg="add mod">
          <ac:chgData name="Erick Arostegui Cunza" userId="d89b6af450cec8f7" providerId="LiveId" clId="{5DCFFB3D-0616-408A-861F-1BE9B23FE913}" dt="2022-10-29T09:28:36.164" v="1614"/>
          <ac:cxnSpMkLst>
            <pc:docMk/>
            <pc:sldMk cId="1014347384" sldId="929"/>
            <ac:cxnSpMk id="45" creationId="{EBAEFBD5-526E-08A7-CEAD-1009C9DCD606}"/>
          </ac:cxnSpMkLst>
        </pc:cxnChg>
        <pc:cxnChg chg="add mod">
          <ac:chgData name="Erick Arostegui Cunza" userId="d89b6af450cec8f7" providerId="LiveId" clId="{5DCFFB3D-0616-408A-861F-1BE9B23FE913}" dt="2022-10-29T09:28:36.164" v="1614"/>
          <ac:cxnSpMkLst>
            <pc:docMk/>
            <pc:sldMk cId="1014347384" sldId="929"/>
            <ac:cxnSpMk id="46" creationId="{38E820B2-452D-1477-1B58-B204FED979A7}"/>
          </ac:cxnSpMkLst>
        </pc:cxnChg>
        <pc:cxnChg chg="add mod">
          <ac:chgData name="Erick Arostegui Cunza" userId="d89b6af450cec8f7" providerId="LiveId" clId="{5DCFFB3D-0616-408A-861F-1BE9B23FE913}" dt="2022-10-29T09:28:36.164" v="1614"/>
          <ac:cxnSpMkLst>
            <pc:docMk/>
            <pc:sldMk cId="1014347384" sldId="929"/>
            <ac:cxnSpMk id="47" creationId="{B11EA2FC-DFAC-D0EC-C37C-0B462A208C17}"/>
          </ac:cxnSpMkLst>
        </pc:cxnChg>
        <pc:cxnChg chg="add mod">
          <ac:chgData name="Erick Arostegui Cunza" userId="d89b6af450cec8f7" providerId="LiveId" clId="{5DCFFB3D-0616-408A-861F-1BE9B23FE913}" dt="2022-10-29T09:28:36.164" v="1614"/>
          <ac:cxnSpMkLst>
            <pc:docMk/>
            <pc:sldMk cId="1014347384" sldId="929"/>
            <ac:cxnSpMk id="49" creationId="{9F45EB82-D633-7F4F-CD47-096D6B76FCDC}"/>
          </ac:cxnSpMkLst>
        </pc:cxnChg>
        <pc:cxnChg chg="add mod">
          <ac:chgData name="Erick Arostegui Cunza" userId="d89b6af450cec8f7" providerId="LiveId" clId="{5DCFFB3D-0616-408A-861F-1BE9B23FE913}" dt="2022-10-29T09:28:36.164" v="1614"/>
          <ac:cxnSpMkLst>
            <pc:docMk/>
            <pc:sldMk cId="1014347384" sldId="929"/>
            <ac:cxnSpMk id="51" creationId="{78D50CE5-9256-4314-EF03-02E227CD4257}"/>
          </ac:cxnSpMkLst>
        </pc:cxnChg>
        <pc:cxnChg chg="add mod">
          <ac:chgData name="Erick Arostegui Cunza" userId="d89b6af450cec8f7" providerId="LiveId" clId="{5DCFFB3D-0616-408A-861F-1BE9B23FE913}" dt="2022-10-29T09:28:36.164" v="1614"/>
          <ac:cxnSpMkLst>
            <pc:docMk/>
            <pc:sldMk cId="1014347384" sldId="929"/>
            <ac:cxnSpMk id="58" creationId="{B04DE3ED-41C1-D161-7167-80204BC1E17D}"/>
          </ac:cxnSpMkLst>
        </pc:cxnChg>
        <pc:cxnChg chg="add mod">
          <ac:chgData name="Erick Arostegui Cunza" userId="d89b6af450cec8f7" providerId="LiveId" clId="{5DCFFB3D-0616-408A-861F-1BE9B23FE913}" dt="2022-10-29T09:28:36.164" v="1614"/>
          <ac:cxnSpMkLst>
            <pc:docMk/>
            <pc:sldMk cId="1014347384" sldId="929"/>
            <ac:cxnSpMk id="61" creationId="{AB592168-5095-1B18-24DE-92C9C4034005}"/>
          </ac:cxnSpMkLst>
        </pc:cxnChg>
        <pc:cxnChg chg="add mod">
          <ac:chgData name="Erick Arostegui Cunza" userId="d89b6af450cec8f7" providerId="LiveId" clId="{5DCFFB3D-0616-408A-861F-1BE9B23FE913}" dt="2022-10-29T09:28:36.164" v="1614"/>
          <ac:cxnSpMkLst>
            <pc:docMk/>
            <pc:sldMk cId="1014347384" sldId="929"/>
            <ac:cxnSpMk id="62" creationId="{F6AD5813-2B57-38A7-9C2A-F6F03078BFCF}"/>
          </ac:cxnSpMkLst>
        </pc:cxnChg>
        <pc:cxnChg chg="add mod">
          <ac:chgData name="Erick Arostegui Cunza" userId="d89b6af450cec8f7" providerId="LiveId" clId="{5DCFFB3D-0616-408A-861F-1BE9B23FE913}" dt="2022-10-29T09:28:36.164" v="1614"/>
          <ac:cxnSpMkLst>
            <pc:docMk/>
            <pc:sldMk cId="1014347384" sldId="929"/>
            <ac:cxnSpMk id="65" creationId="{C03808D0-3373-4784-C897-54633F27DEEB}"/>
          </ac:cxnSpMkLst>
        </pc:cxnChg>
        <pc:cxnChg chg="add del">
          <ac:chgData name="Erick Arostegui Cunza" userId="d89b6af450cec8f7" providerId="LiveId" clId="{5DCFFB3D-0616-408A-861F-1BE9B23FE913}" dt="2022-10-29T09:28:23.863" v="1610" actId="21"/>
          <ac:cxnSpMkLst>
            <pc:docMk/>
            <pc:sldMk cId="1014347384" sldId="929"/>
            <ac:cxnSpMk id="70" creationId="{6F5B61D3-A757-851B-AFF7-AC84F56D6E68}"/>
          </ac:cxnSpMkLst>
        </pc:cxnChg>
        <pc:cxnChg chg="add del">
          <ac:chgData name="Erick Arostegui Cunza" userId="d89b6af450cec8f7" providerId="LiveId" clId="{5DCFFB3D-0616-408A-861F-1BE9B23FE913}" dt="2022-10-29T09:28:23.863" v="1610" actId="21"/>
          <ac:cxnSpMkLst>
            <pc:docMk/>
            <pc:sldMk cId="1014347384" sldId="929"/>
            <ac:cxnSpMk id="93" creationId="{1539232A-BC89-3AD4-379F-9A8E86B15C55}"/>
          </ac:cxnSpMkLst>
        </pc:cxnChg>
        <pc:cxnChg chg="add del mod">
          <ac:chgData name="Erick Arostegui Cunza" userId="d89b6af450cec8f7" providerId="LiveId" clId="{5DCFFB3D-0616-408A-861F-1BE9B23FE913}" dt="2022-10-29T09:28:23.863" v="1610" actId="21"/>
          <ac:cxnSpMkLst>
            <pc:docMk/>
            <pc:sldMk cId="1014347384" sldId="929"/>
            <ac:cxnSpMk id="101" creationId="{46BC13B6-E5C0-25C3-E4DE-EE878AAE3147}"/>
          </ac:cxnSpMkLst>
        </pc:cxnChg>
        <pc:cxnChg chg="add del">
          <ac:chgData name="Erick Arostegui Cunza" userId="d89b6af450cec8f7" providerId="LiveId" clId="{5DCFFB3D-0616-408A-861F-1BE9B23FE913}" dt="2022-10-29T09:28:23.863" v="1610" actId="21"/>
          <ac:cxnSpMkLst>
            <pc:docMk/>
            <pc:sldMk cId="1014347384" sldId="929"/>
            <ac:cxnSpMk id="112" creationId="{C11F4254-B9F0-1822-03D3-81343A624425}"/>
          </ac:cxnSpMkLst>
        </pc:cxnChg>
        <pc:cxnChg chg="add del mod">
          <ac:chgData name="Erick Arostegui Cunza" userId="d89b6af450cec8f7" providerId="LiveId" clId="{5DCFFB3D-0616-408A-861F-1BE9B23FE913}" dt="2022-10-29T09:28:23.863" v="1610" actId="21"/>
          <ac:cxnSpMkLst>
            <pc:docMk/>
            <pc:sldMk cId="1014347384" sldId="929"/>
            <ac:cxnSpMk id="122" creationId="{1B469334-EEB8-E61D-2D54-8466A2CC9E98}"/>
          </ac:cxnSpMkLst>
        </pc:cxnChg>
      </pc:sldChg>
      <pc:sldChg chg="addSp delSp modSp add mod">
        <pc:chgData name="Erick Arostegui Cunza" userId="d89b6af450cec8f7" providerId="LiveId" clId="{5DCFFB3D-0616-408A-861F-1BE9B23FE913}" dt="2022-10-29T09:40:42.153" v="1768" actId="1076"/>
        <pc:sldMkLst>
          <pc:docMk/>
          <pc:sldMk cId="851656495" sldId="930"/>
        </pc:sldMkLst>
        <pc:spChg chg="mod">
          <ac:chgData name="Erick Arostegui Cunza" userId="d89b6af450cec8f7" providerId="LiveId" clId="{5DCFFB3D-0616-408A-861F-1BE9B23FE913}" dt="2022-10-29T09:35:16.523" v="1728" actId="20577"/>
          <ac:spMkLst>
            <pc:docMk/>
            <pc:sldMk cId="851656495" sldId="930"/>
            <ac:spMk id="2" creationId="{C2FC1100-EA4D-6E8D-127A-1E59F5280B23}"/>
          </ac:spMkLst>
        </pc:spChg>
        <pc:spChg chg="add mod">
          <ac:chgData name="Erick Arostegui Cunza" userId="d89b6af450cec8f7" providerId="LiveId" clId="{5DCFFB3D-0616-408A-861F-1BE9B23FE913}" dt="2022-10-29T09:37:13.902" v="1746" actId="207"/>
          <ac:spMkLst>
            <pc:docMk/>
            <pc:sldMk cId="851656495" sldId="930"/>
            <ac:spMk id="4" creationId="{9A492D0C-A353-D327-FB79-A6733F9563F9}"/>
          </ac:spMkLst>
        </pc:spChg>
        <pc:spChg chg="mod">
          <ac:chgData name="Erick Arostegui Cunza" userId="d89b6af450cec8f7" providerId="LiveId" clId="{5DCFFB3D-0616-408A-861F-1BE9B23FE913}" dt="2022-10-29T09:40:42.153" v="1768" actId="1076"/>
          <ac:spMkLst>
            <pc:docMk/>
            <pc:sldMk cId="851656495" sldId="930"/>
            <ac:spMk id="97" creationId="{96C0F6A7-C314-BBCF-0CDA-C4DB1F1BFDAF}"/>
          </ac:spMkLst>
        </pc:spChg>
        <pc:spChg chg="mod">
          <ac:chgData name="Erick Arostegui Cunza" userId="d89b6af450cec8f7" providerId="LiveId" clId="{5DCFFB3D-0616-408A-861F-1BE9B23FE913}" dt="2022-10-29T09:37:00.606" v="1744" actId="108"/>
          <ac:spMkLst>
            <pc:docMk/>
            <pc:sldMk cId="851656495" sldId="930"/>
            <ac:spMk id="151" creationId="{147C63DE-FB0D-79DD-B418-0B2CF8FE1B59}"/>
          </ac:spMkLst>
        </pc:spChg>
        <pc:spChg chg="mod">
          <ac:chgData name="Erick Arostegui Cunza" userId="d89b6af450cec8f7" providerId="LiveId" clId="{5DCFFB3D-0616-408A-861F-1BE9B23FE913}" dt="2022-10-29T09:36:50.236" v="1742" actId="207"/>
          <ac:spMkLst>
            <pc:docMk/>
            <pc:sldMk cId="851656495" sldId="930"/>
            <ac:spMk id="152" creationId="{4BF1D824-6F12-44CF-673F-B517C33B4BA6}"/>
          </ac:spMkLst>
        </pc:spChg>
        <pc:grpChg chg="add mod">
          <ac:chgData name="Erick Arostegui Cunza" userId="d89b6af450cec8f7" providerId="LiveId" clId="{5DCFFB3D-0616-408A-861F-1BE9B23FE913}" dt="2022-10-29T09:39:17.683" v="1756" actId="1076"/>
          <ac:grpSpMkLst>
            <pc:docMk/>
            <pc:sldMk cId="851656495" sldId="930"/>
            <ac:grpSpMk id="8" creationId="{3D8A9935-1613-7932-184F-E9D3B3926EBE}"/>
          </ac:grpSpMkLst>
        </pc:grpChg>
        <pc:cxnChg chg="add mod">
          <ac:chgData name="Erick Arostegui Cunza" userId="d89b6af450cec8f7" providerId="LiveId" clId="{5DCFFB3D-0616-408A-861F-1BE9B23FE913}" dt="2022-10-29T09:37:07.685" v="1745" actId="208"/>
          <ac:cxnSpMkLst>
            <pc:docMk/>
            <pc:sldMk cId="851656495" sldId="930"/>
            <ac:cxnSpMk id="3" creationId="{BF78BF7E-46A7-653A-214A-F0DE317E60C6}"/>
          </ac:cxnSpMkLst>
        </pc:cxnChg>
        <pc:cxnChg chg="add mod">
          <ac:chgData name="Erick Arostegui Cunza" userId="d89b6af450cec8f7" providerId="LiveId" clId="{5DCFFB3D-0616-408A-861F-1BE9B23FE913}" dt="2022-10-29T09:38:52.006" v="1753" actId="164"/>
          <ac:cxnSpMkLst>
            <pc:docMk/>
            <pc:sldMk cId="851656495" sldId="930"/>
            <ac:cxnSpMk id="6" creationId="{47F7C2C0-EC07-30A2-E332-48878D9A7440}"/>
          </ac:cxnSpMkLst>
        </pc:cxnChg>
        <pc:cxnChg chg="add mod">
          <ac:chgData name="Erick Arostegui Cunza" userId="d89b6af450cec8f7" providerId="LiveId" clId="{5DCFFB3D-0616-408A-861F-1BE9B23FE913}" dt="2022-10-29T09:38:52.006" v="1753" actId="164"/>
          <ac:cxnSpMkLst>
            <pc:docMk/>
            <pc:sldMk cId="851656495" sldId="930"/>
            <ac:cxnSpMk id="7" creationId="{E8AEA935-F7D4-6A27-6758-1B459788467C}"/>
          </ac:cxnSpMkLst>
        </pc:cxnChg>
        <pc:cxnChg chg="mod">
          <ac:chgData name="Erick Arostegui Cunza" userId="d89b6af450cec8f7" providerId="LiveId" clId="{5DCFFB3D-0616-408A-861F-1BE9B23FE913}" dt="2022-10-29T09:36:55.591" v="1743" actId="108"/>
          <ac:cxnSpMkLst>
            <pc:docMk/>
            <pc:sldMk cId="851656495" sldId="930"/>
            <ac:cxnSpMk id="144" creationId="{AF74A551-21A6-40AB-8868-3752FE687596}"/>
          </ac:cxnSpMkLst>
        </pc:cxnChg>
        <pc:cxnChg chg="mod">
          <ac:chgData name="Erick Arostegui Cunza" userId="d89b6af450cec8f7" providerId="LiveId" clId="{5DCFFB3D-0616-408A-861F-1BE9B23FE913}" dt="2022-10-29T09:36:47.437" v="1741" actId="208"/>
          <ac:cxnSpMkLst>
            <pc:docMk/>
            <pc:sldMk cId="851656495" sldId="930"/>
            <ac:cxnSpMk id="150" creationId="{499A3B66-3A25-7F1A-4B22-3E88DCC23A2C}"/>
          </ac:cxnSpMkLst>
        </pc:cxnChg>
        <pc:cxnChg chg="del">
          <ac:chgData name="Erick Arostegui Cunza" userId="d89b6af450cec8f7" providerId="LiveId" clId="{5DCFFB3D-0616-408A-861F-1BE9B23FE913}" dt="2022-10-29T09:36:16.854" v="1739" actId="478"/>
          <ac:cxnSpMkLst>
            <pc:docMk/>
            <pc:sldMk cId="851656495" sldId="930"/>
            <ac:cxnSpMk id="155" creationId="{D99AF1EA-6AA6-1EBB-3486-5104C5E11E9C}"/>
          </ac:cxnSpMkLst>
        </pc:cxnChg>
      </pc:sldChg>
      <pc:sldChg chg="addSp modSp add del mod">
        <pc:chgData name="Erick Arostegui Cunza" userId="d89b6af450cec8f7" providerId="LiveId" clId="{5DCFFB3D-0616-408A-861F-1BE9B23FE913}" dt="2022-10-29T09:29:50.330" v="1631" actId="47"/>
        <pc:sldMkLst>
          <pc:docMk/>
          <pc:sldMk cId="1694607641" sldId="930"/>
        </pc:sldMkLst>
        <pc:spChg chg="add mod">
          <ac:chgData name="Erick Arostegui Cunza" userId="d89b6af450cec8f7" providerId="LiveId" clId="{5DCFFB3D-0616-408A-861F-1BE9B23FE913}" dt="2022-10-29T09:26:36.820" v="1584"/>
          <ac:spMkLst>
            <pc:docMk/>
            <pc:sldMk cId="1694607641" sldId="930"/>
            <ac:spMk id="10" creationId="{9E9EF80E-39C3-1A8E-8040-2633A9CB4611}"/>
          </ac:spMkLst>
        </pc:spChg>
      </pc:sldChg>
      <pc:sldChg chg="modSp add del mod">
        <pc:chgData name="Erick Arostegui Cunza" userId="d89b6af450cec8f7" providerId="LiveId" clId="{5DCFFB3D-0616-408A-861F-1BE9B23FE913}" dt="2022-10-29T09:39:38.778" v="1757" actId="47"/>
        <pc:sldMkLst>
          <pc:docMk/>
          <pc:sldMk cId="1084998224" sldId="931"/>
        </pc:sldMkLst>
        <pc:spChg chg="mod">
          <ac:chgData name="Erick Arostegui Cunza" userId="d89b6af450cec8f7" providerId="LiveId" clId="{5DCFFB3D-0616-408A-861F-1BE9B23FE913}" dt="2022-10-29T09:35:28.197" v="1729"/>
          <ac:spMkLst>
            <pc:docMk/>
            <pc:sldMk cId="1084998224" sldId="931"/>
            <ac:spMk id="10" creationId="{718B05DB-0DED-77E9-F038-8935B3FDCA03}"/>
          </ac:spMkLst>
        </pc:spChg>
        <pc:spChg chg="mod">
          <ac:chgData name="Erick Arostegui Cunza" userId="d89b6af450cec8f7" providerId="LiveId" clId="{5DCFFB3D-0616-408A-861F-1BE9B23FE913}" dt="2022-10-29T09:34:29.317" v="1699" actId="207"/>
          <ac:spMkLst>
            <pc:docMk/>
            <pc:sldMk cId="1084998224" sldId="931"/>
            <ac:spMk id="68" creationId="{8F0B7354-D247-C9F0-7845-DB4A097D1718}"/>
          </ac:spMkLst>
        </pc:spChg>
      </pc:sldChg>
      <pc:sldChg chg="addSp modSp add mod">
        <pc:chgData name="Erick Arostegui Cunza" userId="d89b6af450cec8f7" providerId="LiveId" clId="{5DCFFB3D-0616-408A-861F-1BE9B23FE913}" dt="2022-10-29T09:52:51.967" v="1912" actId="3064"/>
        <pc:sldMkLst>
          <pc:docMk/>
          <pc:sldMk cId="3195775190" sldId="931"/>
        </pc:sldMkLst>
        <pc:spChg chg="add mod ord">
          <ac:chgData name="Erick Arostegui Cunza" userId="d89b6af450cec8f7" providerId="LiveId" clId="{5DCFFB3D-0616-408A-861F-1BE9B23FE913}" dt="2022-10-29T09:47:13.782" v="1836" actId="207"/>
          <ac:spMkLst>
            <pc:docMk/>
            <pc:sldMk cId="3195775190" sldId="931"/>
            <ac:spMk id="6" creationId="{0C3AD1CE-4207-166F-C6D7-F382448C920A}"/>
          </ac:spMkLst>
        </pc:spChg>
        <pc:spChg chg="add mod">
          <ac:chgData name="Erick Arostegui Cunza" userId="d89b6af450cec8f7" providerId="LiveId" clId="{5DCFFB3D-0616-408A-861F-1BE9B23FE913}" dt="2022-10-29T09:49:31.549" v="1874" actId="208"/>
          <ac:spMkLst>
            <pc:docMk/>
            <pc:sldMk cId="3195775190" sldId="931"/>
            <ac:spMk id="8" creationId="{0C5A17DD-7655-8FDD-24F4-AC8977E929A1}"/>
          </ac:spMkLst>
        </pc:spChg>
        <pc:spChg chg="mod">
          <ac:chgData name="Erick Arostegui Cunza" userId="d89b6af450cec8f7" providerId="LiveId" clId="{5DCFFB3D-0616-408A-861F-1BE9B23FE913}" dt="2022-10-29T09:39:51.486" v="1761" actId="20577"/>
          <ac:spMkLst>
            <pc:docMk/>
            <pc:sldMk cId="3195775190" sldId="931"/>
            <ac:spMk id="10" creationId="{718B05DB-0DED-77E9-F038-8935B3FDCA03}"/>
          </ac:spMkLst>
        </pc:spChg>
        <pc:spChg chg="add mod">
          <ac:chgData name="Erick Arostegui Cunza" userId="d89b6af450cec8f7" providerId="LiveId" clId="{5DCFFB3D-0616-408A-861F-1BE9B23FE913}" dt="2022-10-29T09:52:51.967" v="1912" actId="3064"/>
          <ac:spMkLst>
            <pc:docMk/>
            <pc:sldMk cId="3195775190" sldId="931"/>
            <ac:spMk id="12" creationId="{CA74D18C-B6D6-93DC-B384-C0E0A7CE0F94}"/>
          </ac:spMkLst>
        </pc:spChg>
        <pc:spChg chg="mod">
          <ac:chgData name="Erick Arostegui Cunza" userId="d89b6af450cec8f7" providerId="LiveId" clId="{5DCFFB3D-0616-408A-861F-1BE9B23FE913}" dt="2022-10-29T09:49:21.764" v="1869" actId="1037"/>
          <ac:spMkLst>
            <pc:docMk/>
            <pc:sldMk cId="3195775190" sldId="931"/>
            <ac:spMk id="50" creationId="{3D872DDF-7B31-2B68-22B4-1751E3CFB347}"/>
          </ac:spMkLst>
        </pc:spChg>
        <pc:spChg chg="mod">
          <ac:chgData name="Erick Arostegui Cunza" userId="d89b6af450cec8f7" providerId="LiveId" clId="{5DCFFB3D-0616-408A-861F-1BE9B23FE913}" dt="2022-10-29T09:49:21.764" v="1869" actId="1037"/>
          <ac:spMkLst>
            <pc:docMk/>
            <pc:sldMk cId="3195775190" sldId="931"/>
            <ac:spMk id="55" creationId="{09E2CD5A-B567-BFA9-336C-C0FB6DDCF3B7}"/>
          </ac:spMkLst>
        </pc:spChg>
        <pc:spChg chg="mod">
          <ac:chgData name="Erick Arostegui Cunza" userId="d89b6af450cec8f7" providerId="LiveId" clId="{5DCFFB3D-0616-408A-861F-1BE9B23FE913}" dt="2022-10-29T09:49:21.764" v="1869" actId="1037"/>
          <ac:spMkLst>
            <pc:docMk/>
            <pc:sldMk cId="3195775190" sldId="931"/>
            <ac:spMk id="59" creationId="{AD519BF6-14ED-E4AF-360B-BD669B1F98A8}"/>
          </ac:spMkLst>
        </pc:spChg>
        <pc:spChg chg="mod ord">
          <ac:chgData name="Erick Arostegui Cunza" userId="d89b6af450cec8f7" providerId="LiveId" clId="{5DCFFB3D-0616-408A-861F-1BE9B23FE913}" dt="2022-10-29T09:46:14.587" v="1815" actId="1038"/>
          <ac:spMkLst>
            <pc:docMk/>
            <pc:sldMk cId="3195775190" sldId="931"/>
            <ac:spMk id="63" creationId="{D8EEF299-E6B2-5881-BC60-37E97DE163D6}"/>
          </ac:spMkLst>
        </pc:spChg>
        <pc:spChg chg="mod">
          <ac:chgData name="Erick Arostegui Cunza" userId="d89b6af450cec8f7" providerId="LiveId" clId="{5DCFFB3D-0616-408A-861F-1BE9B23FE913}" dt="2022-10-29T09:47:08.741" v="1834" actId="207"/>
          <ac:spMkLst>
            <pc:docMk/>
            <pc:sldMk cId="3195775190" sldId="931"/>
            <ac:spMk id="64" creationId="{E493C5EF-1B96-1E80-AFA1-1AFEE2ECAF5D}"/>
          </ac:spMkLst>
        </pc:spChg>
        <pc:spChg chg="mod">
          <ac:chgData name="Erick Arostegui Cunza" userId="d89b6af450cec8f7" providerId="LiveId" clId="{5DCFFB3D-0616-408A-861F-1BE9B23FE913}" dt="2022-10-29T09:48:20.186" v="1846" actId="208"/>
          <ac:spMkLst>
            <pc:docMk/>
            <pc:sldMk cId="3195775190" sldId="931"/>
            <ac:spMk id="66" creationId="{5C6D0A48-B335-3026-2ADA-9EF9AB3BE89D}"/>
          </ac:spMkLst>
        </pc:spChg>
        <pc:spChg chg="mod">
          <ac:chgData name="Erick Arostegui Cunza" userId="d89b6af450cec8f7" providerId="LiveId" clId="{5DCFFB3D-0616-408A-861F-1BE9B23FE913}" dt="2022-10-29T09:50:52.918" v="1892" actId="208"/>
          <ac:spMkLst>
            <pc:docMk/>
            <pc:sldMk cId="3195775190" sldId="931"/>
            <ac:spMk id="67" creationId="{B5148ECF-A2BB-7332-2349-004096FE177E}"/>
          </ac:spMkLst>
        </pc:spChg>
        <pc:spChg chg="mod">
          <ac:chgData name="Erick Arostegui Cunza" userId="d89b6af450cec8f7" providerId="LiveId" clId="{5DCFFB3D-0616-408A-861F-1BE9B23FE913}" dt="2022-10-29T09:51:51.361" v="1898" actId="20577"/>
          <ac:spMkLst>
            <pc:docMk/>
            <pc:sldMk cId="3195775190" sldId="931"/>
            <ac:spMk id="68" creationId="{8F0B7354-D247-C9F0-7845-DB4A097D1718}"/>
          </ac:spMkLst>
        </pc:spChg>
        <pc:grpChg chg="add mod">
          <ac:chgData name="Erick Arostegui Cunza" userId="d89b6af450cec8f7" providerId="LiveId" clId="{5DCFFB3D-0616-408A-861F-1BE9B23FE913}" dt="2022-10-29T09:42:43.500" v="1781" actId="1076"/>
          <ac:grpSpMkLst>
            <pc:docMk/>
            <pc:sldMk cId="3195775190" sldId="931"/>
            <ac:grpSpMk id="2" creationId="{46F03D40-FA61-3454-258B-8801259ADFCD}"/>
          </ac:grpSpMkLst>
        </pc:grpChg>
        <pc:cxnChg chg="mod">
          <ac:chgData name="Erick Arostegui Cunza" userId="d89b6af450cec8f7" providerId="LiveId" clId="{5DCFFB3D-0616-408A-861F-1BE9B23FE913}" dt="2022-10-29T09:42:37.522" v="1780"/>
          <ac:cxnSpMkLst>
            <pc:docMk/>
            <pc:sldMk cId="3195775190" sldId="931"/>
            <ac:cxnSpMk id="3" creationId="{C89F109A-2F8A-8219-C96C-F0A364313218}"/>
          </ac:cxnSpMkLst>
        </pc:cxnChg>
        <pc:cxnChg chg="mod">
          <ac:chgData name="Erick Arostegui Cunza" userId="d89b6af450cec8f7" providerId="LiveId" clId="{5DCFFB3D-0616-408A-861F-1BE9B23FE913}" dt="2022-10-29T09:42:37.522" v="1780"/>
          <ac:cxnSpMkLst>
            <pc:docMk/>
            <pc:sldMk cId="3195775190" sldId="931"/>
            <ac:cxnSpMk id="4" creationId="{15882AAE-851F-F47F-3AC0-469B4B67727A}"/>
          </ac:cxnSpMkLst>
        </pc:cxnChg>
        <pc:cxnChg chg="add mod">
          <ac:chgData name="Erick Arostegui Cunza" userId="d89b6af450cec8f7" providerId="LiveId" clId="{5DCFFB3D-0616-408A-861F-1BE9B23FE913}" dt="2022-10-29T09:45:26.604" v="1807" actId="1076"/>
          <ac:cxnSpMkLst>
            <pc:docMk/>
            <pc:sldMk cId="3195775190" sldId="931"/>
            <ac:cxnSpMk id="5" creationId="{155E52C6-75F1-0155-8550-2AA1BD1287FA}"/>
          </ac:cxnSpMkLst>
        </pc:cxnChg>
        <pc:cxnChg chg="add mod">
          <ac:chgData name="Erick Arostegui Cunza" userId="d89b6af450cec8f7" providerId="LiveId" clId="{5DCFFB3D-0616-408A-861F-1BE9B23FE913}" dt="2022-10-29T09:49:31.549" v="1874" actId="208"/>
          <ac:cxnSpMkLst>
            <pc:docMk/>
            <pc:sldMk cId="3195775190" sldId="931"/>
            <ac:cxnSpMk id="7" creationId="{2F31FB98-0509-24EE-647F-46E060694062}"/>
          </ac:cxnSpMkLst>
        </pc:cxnChg>
        <pc:cxnChg chg="add mod">
          <ac:chgData name="Erick Arostegui Cunza" userId="d89b6af450cec8f7" providerId="LiveId" clId="{5DCFFB3D-0616-408A-861F-1BE9B23FE913}" dt="2022-10-29T09:52:39.224" v="1904" actId="208"/>
          <ac:cxnSpMkLst>
            <pc:docMk/>
            <pc:sldMk cId="3195775190" sldId="931"/>
            <ac:cxnSpMk id="11" creationId="{B22A3913-27B9-7C05-DFBB-0642A29F8FB2}"/>
          </ac:cxnSpMkLst>
        </pc:cxnChg>
        <pc:cxnChg chg="mod">
          <ac:chgData name="Erick Arostegui Cunza" userId="d89b6af450cec8f7" providerId="LiveId" clId="{5DCFFB3D-0616-408A-861F-1BE9B23FE913}" dt="2022-10-29T09:50:52.918" v="1892" actId="208"/>
          <ac:cxnSpMkLst>
            <pc:docMk/>
            <pc:sldMk cId="3195775190" sldId="931"/>
            <ac:cxnSpMk id="46" creationId="{38E820B2-452D-1477-1B58-B204FED979A7}"/>
          </ac:cxnSpMkLst>
        </pc:cxnChg>
        <pc:cxnChg chg="mod">
          <ac:chgData name="Erick Arostegui Cunza" userId="d89b6af450cec8f7" providerId="LiveId" clId="{5DCFFB3D-0616-408A-861F-1BE9B23FE913}" dt="2022-10-29T09:50:57.382" v="1893" actId="208"/>
          <ac:cxnSpMkLst>
            <pc:docMk/>
            <pc:sldMk cId="3195775190" sldId="931"/>
            <ac:cxnSpMk id="47" creationId="{B11EA2FC-DFAC-D0EC-C37C-0B462A208C17}"/>
          </ac:cxnSpMkLst>
        </pc:cxnChg>
        <pc:cxnChg chg="mod">
          <ac:chgData name="Erick Arostegui Cunza" userId="d89b6af450cec8f7" providerId="LiveId" clId="{5DCFFB3D-0616-408A-861F-1BE9B23FE913}" dt="2022-10-29T09:49:21.764" v="1869" actId="1037"/>
          <ac:cxnSpMkLst>
            <pc:docMk/>
            <pc:sldMk cId="3195775190" sldId="931"/>
            <ac:cxnSpMk id="49" creationId="{9F45EB82-D633-7F4F-CD47-096D6B76FCDC}"/>
          </ac:cxnSpMkLst>
        </pc:cxnChg>
        <pc:cxnChg chg="mod">
          <ac:chgData name="Erick Arostegui Cunza" userId="d89b6af450cec8f7" providerId="LiveId" clId="{5DCFFB3D-0616-408A-861F-1BE9B23FE913}" dt="2022-10-29T09:49:21.764" v="1869" actId="1037"/>
          <ac:cxnSpMkLst>
            <pc:docMk/>
            <pc:sldMk cId="3195775190" sldId="931"/>
            <ac:cxnSpMk id="51" creationId="{78D50CE5-9256-4314-EF03-02E227CD4257}"/>
          </ac:cxnSpMkLst>
        </pc:cxnChg>
        <pc:cxnChg chg="mod">
          <ac:chgData name="Erick Arostegui Cunza" userId="d89b6af450cec8f7" providerId="LiveId" clId="{5DCFFB3D-0616-408A-861F-1BE9B23FE913}" dt="2022-10-29T09:49:21.764" v="1869" actId="1037"/>
          <ac:cxnSpMkLst>
            <pc:docMk/>
            <pc:sldMk cId="3195775190" sldId="931"/>
            <ac:cxnSpMk id="58" creationId="{B04DE3ED-41C1-D161-7167-80204BC1E17D}"/>
          </ac:cxnSpMkLst>
        </pc:cxnChg>
        <pc:cxnChg chg="mod">
          <ac:chgData name="Erick Arostegui Cunza" userId="d89b6af450cec8f7" providerId="LiveId" clId="{5DCFFB3D-0616-408A-861F-1BE9B23FE913}" dt="2022-10-29T09:47:08.318" v="1833" actId="208"/>
          <ac:cxnSpMkLst>
            <pc:docMk/>
            <pc:sldMk cId="3195775190" sldId="931"/>
            <ac:cxnSpMk id="61" creationId="{AB592168-5095-1B18-24DE-92C9C4034005}"/>
          </ac:cxnSpMkLst>
        </pc:cxnChg>
        <pc:cxnChg chg="mod">
          <ac:chgData name="Erick Arostegui Cunza" userId="d89b6af450cec8f7" providerId="LiveId" clId="{5DCFFB3D-0616-408A-861F-1BE9B23FE913}" dt="2022-10-29T09:47:13.295" v="1835" actId="208"/>
          <ac:cxnSpMkLst>
            <pc:docMk/>
            <pc:sldMk cId="3195775190" sldId="931"/>
            <ac:cxnSpMk id="62" creationId="{F6AD5813-2B57-38A7-9C2A-F6F03078BFCF}"/>
          </ac:cxnSpMkLst>
        </pc:cxnChg>
        <pc:cxnChg chg="mod">
          <ac:chgData name="Erick Arostegui Cunza" userId="d89b6af450cec8f7" providerId="LiveId" clId="{5DCFFB3D-0616-408A-861F-1BE9B23FE913}" dt="2022-10-29T09:48:20.186" v="1846" actId="208"/>
          <ac:cxnSpMkLst>
            <pc:docMk/>
            <pc:sldMk cId="3195775190" sldId="931"/>
            <ac:cxnSpMk id="65" creationId="{C03808D0-3373-4784-C897-54633F27DEEB}"/>
          </ac:cxnSpMkLst>
        </pc:cxnChg>
      </pc:sldChg>
      <pc:sldChg chg="modSp add mod">
        <pc:chgData name="Erick Arostegui Cunza" userId="d89b6af450cec8f7" providerId="LiveId" clId="{5DCFFB3D-0616-408A-861F-1BE9B23FE913}" dt="2022-10-29T11:02:58.196" v="2641" actId="6549"/>
        <pc:sldMkLst>
          <pc:docMk/>
          <pc:sldMk cId="2602680041" sldId="932"/>
        </pc:sldMkLst>
        <pc:spChg chg="mod">
          <ac:chgData name="Erick Arostegui Cunza" userId="d89b6af450cec8f7" providerId="LiveId" clId="{5DCFFB3D-0616-408A-861F-1BE9B23FE913}" dt="2022-10-29T11:02:58.196" v="2641" actId="6549"/>
          <ac:spMkLst>
            <pc:docMk/>
            <pc:sldMk cId="2602680041" sldId="932"/>
            <ac:spMk id="2" creationId="{AEEF1D64-F824-DDD8-2A53-A6143FA36197}"/>
          </ac:spMkLst>
        </pc:spChg>
      </pc:sldChg>
      <pc:sldChg chg="modSp add mod">
        <pc:chgData name="Erick Arostegui Cunza" userId="d89b6af450cec8f7" providerId="LiveId" clId="{5DCFFB3D-0616-408A-861F-1BE9B23FE913}" dt="2022-10-29T11:05:40.368" v="2660"/>
        <pc:sldMkLst>
          <pc:docMk/>
          <pc:sldMk cId="594483506" sldId="933"/>
        </pc:sldMkLst>
        <pc:spChg chg="mod">
          <ac:chgData name="Erick Arostegui Cunza" userId="d89b6af450cec8f7" providerId="LiveId" clId="{5DCFFB3D-0616-408A-861F-1BE9B23FE913}" dt="2022-10-29T09:57:59.584" v="1945" actId="113"/>
          <ac:spMkLst>
            <pc:docMk/>
            <pc:sldMk cId="594483506" sldId="933"/>
            <ac:spMk id="4" creationId="{3077C0B8-EFFD-225E-0920-B489E6C04241}"/>
          </ac:spMkLst>
        </pc:spChg>
        <pc:spChg chg="mod">
          <ac:chgData name="Erick Arostegui Cunza" userId="d89b6af450cec8f7" providerId="LiveId" clId="{5DCFFB3D-0616-408A-861F-1BE9B23FE913}" dt="2022-10-29T09:55:26.042" v="1924" actId="20577"/>
          <ac:spMkLst>
            <pc:docMk/>
            <pc:sldMk cId="594483506" sldId="933"/>
            <ac:spMk id="6" creationId="{53146035-6BDA-3C1E-A86C-A633F9510E08}"/>
          </ac:spMkLst>
        </pc:spChg>
        <pc:spChg chg="mod">
          <ac:chgData name="Erick Arostegui Cunza" userId="d89b6af450cec8f7" providerId="LiveId" clId="{5DCFFB3D-0616-408A-861F-1BE9B23FE913}" dt="2022-10-29T11:05:40.368" v="2660"/>
          <ac:spMkLst>
            <pc:docMk/>
            <pc:sldMk cId="594483506" sldId="933"/>
            <ac:spMk id="9" creationId="{56C889CB-F393-4BCE-A5E8-AA9AC2D328BD}"/>
          </ac:spMkLst>
        </pc:spChg>
      </pc:sldChg>
      <pc:sldChg chg="add">
        <pc:chgData name="Erick Arostegui Cunza" userId="d89b6af450cec8f7" providerId="LiveId" clId="{5DCFFB3D-0616-408A-861F-1BE9B23FE913}" dt="2022-10-29T09:59:00.283" v="1951"/>
        <pc:sldMkLst>
          <pc:docMk/>
          <pc:sldMk cId="2918422801" sldId="934"/>
        </pc:sldMkLst>
      </pc:sldChg>
      <pc:sldChg chg="modSp add del mod">
        <pc:chgData name="Erick Arostegui Cunza" userId="d89b6af450cec8f7" providerId="LiveId" clId="{5DCFFB3D-0616-408A-861F-1BE9B23FE913}" dt="2022-10-29T09:58:55.401" v="1950" actId="2696"/>
        <pc:sldMkLst>
          <pc:docMk/>
          <pc:sldMk cId="3714858085" sldId="934"/>
        </pc:sldMkLst>
        <pc:spChg chg="mod">
          <ac:chgData name="Erick Arostegui Cunza" userId="d89b6af450cec8f7" providerId="LiveId" clId="{5DCFFB3D-0616-408A-861F-1BE9B23FE913}" dt="2022-10-29T09:58:45.024" v="1948" actId="20577"/>
          <ac:spMkLst>
            <pc:docMk/>
            <pc:sldMk cId="3714858085" sldId="934"/>
            <ac:spMk id="5" creationId="{F2524B6D-797B-4A59-8734-B649B54BE02B}"/>
          </ac:spMkLst>
        </pc:spChg>
        <pc:spChg chg="mod">
          <ac:chgData name="Erick Arostegui Cunza" userId="d89b6af450cec8f7" providerId="LiveId" clId="{5DCFFB3D-0616-408A-861F-1BE9B23FE913}" dt="2022-10-29T09:58:49.645" v="1949"/>
          <ac:spMkLst>
            <pc:docMk/>
            <pc:sldMk cId="3714858085" sldId="934"/>
            <ac:spMk id="6" creationId="{DB7CA870-7AAA-4C4E-9578-9EA791AD8BD3}"/>
          </ac:spMkLst>
        </pc:spChg>
      </pc:sldChg>
      <pc:sldChg chg="modSp add mod">
        <pc:chgData name="Erick Arostegui Cunza" userId="d89b6af450cec8f7" providerId="LiveId" clId="{5DCFFB3D-0616-408A-861F-1BE9B23FE913}" dt="2022-10-29T10:04:20.438" v="1981" actId="1076"/>
        <pc:sldMkLst>
          <pc:docMk/>
          <pc:sldMk cId="2002097889" sldId="935"/>
        </pc:sldMkLst>
        <pc:spChg chg="mod">
          <ac:chgData name="Erick Arostegui Cunza" userId="d89b6af450cec8f7" providerId="LiveId" clId="{5DCFFB3D-0616-408A-861F-1BE9B23FE913}" dt="2022-10-29T10:04:20.438" v="1981" actId="1076"/>
          <ac:spMkLst>
            <pc:docMk/>
            <pc:sldMk cId="2002097889" sldId="935"/>
            <ac:spMk id="2" creationId="{AEEF1D64-F824-DDD8-2A53-A6143FA36197}"/>
          </ac:spMkLst>
        </pc:spChg>
        <pc:spChg chg="mod">
          <ac:chgData name="Erick Arostegui Cunza" userId="d89b6af450cec8f7" providerId="LiveId" clId="{5DCFFB3D-0616-408A-861F-1BE9B23FE913}" dt="2022-10-29T09:59:17.289" v="1953"/>
          <ac:spMkLst>
            <pc:docMk/>
            <pc:sldMk cId="2002097889" sldId="935"/>
            <ac:spMk id="9" creationId="{56C889CB-F393-4BCE-A5E8-AA9AC2D328BD}"/>
          </ac:spMkLst>
        </pc:spChg>
      </pc:sldChg>
      <pc:sldChg chg="addSp delSp modSp add mod">
        <pc:chgData name="Erick Arostegui Cunza" userId="d89b6af450cec8f7" providerId="LiveId" clId="{5DCFFB3D-0616-408A-861F-1BE9B23FE913}" dt="2022-10-29T10:51:45.439" v="2452" actId="21"/>
        <pc:sldMkLst>
          <pc:docMk/>
          <pc:sldMk cId="4203139258" sldId="936"/>
        </pc:sldMkLst>
        <pc:spChg chg="mod">
          <ac:chgData name="Erick Arostegui Cunza" userId="d89b6af450cec8f7" providerId="LiveId" clId="{5DCFFB3D-0616-408A-861F-1BE9B23FE913}" dt="2022-10-29T10:05:24.049" v="1984"/>
          <ac:spMkLst>
            <pc:docMk/>
            <pc:sldMk cId="4203139258" sldId="936"/>
            <ac:spMk id="2" creationId="{C2FC1100-EA4D-6E8D-127A-1E59F5280B23}"/>
          </ac:spMkLst>
        </pc:spChg>
        <pc:spChg chg="add del mod">
          <ac:chgData name="Erick Arostegui Cunza" userId="d89b6af450cec8f7" providerId="LiveId" clId="{5DCFFB3D-0616-408A-861F-1BE9B23FE913}" dt="2022-10-29T10:37:12.822" v="2232" actId="21"/>
          <ac:spMkLst>
            <pc:docMk/>
            <pc:sldMk cId="4203139258" sldId="936"/>
            <ac:spMk id="4" creationId="{EFE5CA72-002F-6922-45DA-C8396763C10D}"/>
          </ac:spMkLst>
        </pc:spChg>
        <pc:spChg chg="mod">
          <ac:chgData name="Erick Arostegui Cunza" userId="d89b6af450cec8f7" providerId="LiveId" clId="{5DCFFB3D-0616-408A-861F-1BE9B23FE913}" dt="2022-10-29T10:05:11.769" v="1983"/>
          <ac:spMkLst>
            <pc:docMk/>
            <pc:sldMk cId="4203139258" sldId="936"/>
            <ac:spMk id="9" creationId="{56C889CB-F393-4BCE-A5E8-AA9AC2D328BD}"/>
          </ac:spMkLst>
        </pc:spChg>
        <pc:spChg chg="add del mod">
          <ac:chgData name="Erick Arostegui Cunza" userId="d89b6af450cec8f7" providerId="LiveId" clId="{5DCFFB3D-0616-408A-861F-1BE9B23FE913}" dt="2022-10-29T10:37:12.822" v="2232" actId="21"/>
          <ac:spMkLst>
            <pc:docMk/>
            <pc:sldMk cId="4203139258" sldId="936"/>
            <ac:spMk id="15" creationId="{051E7181-521F-B08D-39C1-97E7B6515940}"/>
          </ac:spMkLst>
        </pc:spChg>
        <pc:spChg chg="add mod">
          <ac:chgData name="Erick Arostegui Cunza" userId="d89b6af450cec8f7" providerId="LiveId" clId="{5DCFFB3D-0616-408A-861F-1BE9B23FE913}" dt="2022-10-29T10:27:25.050" v="2115" actId="571"/>
          <ac:spMkLst>
            <pc:docMk/>
            <pc:sldMk cId="4203139258" sldId="936"/>
            <ac:spMk id="17" creationId="{467AAC58-96CC-B299-3ED5-5F54AF5BA8C3}"/>
          </ac:spMkLst>
        </pc:spChg>
        <pc:spChg chg="add del mod">
          <ac:chgData name="Erick Arostegui Cunza" userId="d89b6af450cec8f7" providerId="LiveId" clId="{5DCFFB3D-0616-408A-861F-1BE9B23FE913}" dt="2022-10-29T10:37:12.822" v="2232" actId="21"/>
          <ac:spMkLst>
            <pc:docMk/>
            <pc:sldMk cId="4203139258" sldId="936"/>
            <ac:spMk id="19" creationId="{AB19E15A-228D-CD08-B3BB-13B809F6451A}"/>
          </ac:spMkLst>
        </pc:spChg>
        <pc:spChg chg="add mod">
          <ac:chgData name="Erick Arostegui Cunza" userId="d89b6af450cec8f7" providerId="LiveId" clId="{5DCFFB3D-0616-408A-861F-1BE9B23FE913}" dt="2022-10-29T10:28:10.494" v="2120" actId="571"/>
          <ac:spMkLst>
            <pc:docMk/>
            <pc:sldMk cId="4203139258" sldId="936"/>
            <ac:spMk id="21" creationId="{5DD98446-CEBA-2706-A630-C4ACC874196C}"/>
          </ac:spMkLst>
        </pc:spChg>
        <pc:spChg chg="add del mod">
          <ac:chgData name="Erick Arostegui Cunza" userId="d89b6af450cec8f7" providerId="LiveId" clId="{5DCFFB3D-0616-408A-861F-1BE9B23FE913}" dt="2022-10-29T10:37:12.822" v="2232" actId="21"/>
          <ac:spMkLst>
            <pc:docMk/>
            <pc:sldMk cId="4203139258" sldId="936"/>
            <ac:spMk id="23" creationId="{B0F2E342-B689-D25E-8FEA-5A16AB80D21A}"/>
          </ac:spMkLst>
        </pc:spChg>
        <pc:spChg chg="add del mod">
          <ac:chgData name="Erick Arostegui Cunza" userId="d89b6af450cec8f7" providerId="LiveId" clId="{5DCFFB3D-0616-408A-861F-1BE9B23FE913}" dt="2022-10-29T10:37:12.822" v="2232" actId="21"/>
          <ac:spMkLst>
            <pc:docMk/>
            <pc:sldMk cId="4203139258" sldId="936"/>
            <ac:spMk id="24" creationId="{4066E62D-F93C-FBBD-86DF-9D2968B41369}"/>
          </ac:spMkLst>
        </pc:spChg>
        <pc:spChg chg="add del mod">
          <ac:chgData name="Erick Arostegui Cunza" userId="d89b6af450cec8f7" providerId="LiveId" clId="{5DCFFB3D-0616-408A-861F-1BE9B23FE913}" dt="2022-10-29T10:37:12.822" v="2232" actId="21"/>
          <ac:spMkLst>
            <pc:docMk/>
            <pc:sldMk cId="4203139258" sldId="936"/>
            <ac:spMk id="26" creationId="{2D8BD90F-6374-5A62-3015-E16CCE864ED0}"/>
          </ac:spMkLst>
        </pc:spChg>
        <pc:spChg chg="add mod">
          <ac:chgData name="Erick Arostegui Cunza" userId="d89b6af450cec8f7" providerId="LiveId" clId="{5DCFFB3D-0616-408A-861F-1BE9B23FE913}" dt="2022-10-29T10:31:35.306" v="2151" actId="571"/>
          <ac:spMkLst>
            <pc:docMk/>
            <pc:sldMk cId="4203139258" sldId="936"/>
            <ac:spMk id="28" creationId="{39844FFB-8B6D-3F33-7313-48F9DE9AEEEE}"/>
          </ac:spMkLst>
        </pc:spChg>
        <pc:spChg chg="add del mod">
          <ac:chgData name="Erick Arostegui Cunza" userId="d89b6af450cec8f7" providerId="LiveId" clId="{5DCFFB3D-0616-408A-861F-1BE9B23FE913}" dt="2022-10-29T10:37:12.822" v="2232" actId="21"/>
          <ac:spMkLst>
            <pc:docMk/>
            <pc:sldMk cId="4203139258" sldId="936"/>
            <ac:spMk id="32" creationId="{D8CDE687-546B-1E32-AE4A-DADC1D24F1CE}"/>
          </ac:spMkLst>
        </pc:spChg>
        <pc:spChg chg="add del mod">
          <ac:chgData name="Erick Arostegui Cunza" userId="d89b6af450cec8f7" providerId="LiveId" clId="{5DCFFB3D-0616-408A-861F-1BE9B23FE913}" dt="2022-10-29T10:51:20.570" v="2444" actId="21"/>
          <ac:spMkLst>
            <pc:docMk/>
            <pc:sldMk cId="4203139258" sldId="936"/>
            <ac:spMk id="33" creationId="{72B02EC0-F5E6-984B-7B90-62457C5FA397}"/>
          </ac:spMkLst>
        </pc:spChg>
        <pc:spChg chg="add del mod">
          <ac:chgData name="Erick Arostegui Cunza" userId="d89b6af450cec8f7" providerId="LiveId" clId="{5DCFFB3D-0616-408A-861F-1BE9B23FE913}" dt="2022-10-29T10:51:20.570" v="2444" actId="21"/>
          <ac:spMkLst>
            <pc:docMk/>
            <pc:sldMk cId="4203139258" sldId="936"/>
            <ac:spMk id="38" creationId="{A5982FFB-C1BD-676E-C091-850840F64124}"/>
          </ac:spMkLst>
        </pc:spChg>
        <pc:spChg chg="add del mod">
          <ac:chgData name="Erick Arostegui Cunza" userId="d89b6af450cec8f7" providerId="LiveId" clId="{5DCFFB3D-0616-408A-861F-1BE9B23FE913}" dt="2022-10-29T10:51:20.570" v="2444" actId="21"/>
          <ac:spMkLst>
            <pc:docMk/>
            <pc:sldMk cId="4203139258" sldId="936"/>
            <ac:spMk id="39" creationId="{8FCCB718-9746-4BFD-21CB-863B2CC852E1}"/>
          </ac:spMkLst>
        </pc:spChg>
        <pc:spChg chg="add del mod">
          <ac:chgData name="Erick Arostegui Cunza" userId="d89b6af450cec8f7" providerId="LiveId" clId="{5DCFFB3D-0616-408A-861F-1BE9B23FE913}" dt="2022-10-29T10:51:20.570" v="2444" actId="21"/>
          <ac:spMkLst>
            <pc:docMk/>
            <pc:sldMk cId="4203139258" sldId="936"/>
            <ac:spMk id="40" creationId="{907D539A-B4AA-BA4F-A3A3-C8544E8B3317}"/>
          </ac:spMkLst>
        </pc:spChg>
        <pc:spChg chg="add del mod">
          <ac:chgData name="Erick Arostegui Cunza" userId="d89b6af450cec8f7" providerId="LiveId" clId="{5DCFFB3D-0616-408A-861F-1BE9B23FE913}" dt="2022-10-29T10:51:20.570" v="2444" actId="21"/>
          <ac:spMkLst>
            <pc:docMk/>
            <pc:sldMk cId="4203139258" sldId="936"/>
            <ac:spMk id="41" creationId="{D4202B94-5DBE-A36B-4E0A-CA5BDFF13BA2}"/>
          </ac:spMkLst>
        </pc:spChg>
        <pc:spChg chg="add del mod">
          <ac:chgData name="Erick Arostegui Cunza" userId="d89b6af450cec8f7" providerId="LiveId" clId="{5DCFFB3D-0616-408A-861F-1BE9B23FE913}" dt="2022-10-29T10:51:20.570" v="2444" actId="21"/>
          <ac:spMkLst>
            <pc:docMk/>
            <pc:sldMk cId="4203139258" sldId="936"/>
            <ac:spMk id="42" creationId="{5DEBA546-6889-3458-5C78-110BAF102E44}"/>
          </ac:spMkLst>
        </pc:spChg>
        <pc:spChg chg="add del mod">
          <ac:chgData name="Erick Arostegui Cunza" userId="d89b6af450cec8f7" providerId="LiveId" clId="{5DCFFB3D-0616-408A-861F-1BE9B23FE913}" dt="2022-10-29T10:51:20.570" v="2444" actId="21"/>
          <ac:spMkLst>
            <pc:docMk/>
            <pc:sldMk cId="4203139258" sldId="936"/>
            <ac:spMk id="44" creationId="{B11CA07B-858A-22AB-8EA0-6775D94F2F08}"/>
          </ac:spMkLst>
        </pc:spChg>
        <pc:spChg chg="add del mod">
          <ac:chgData name="Erick Arostegui Cunza" userId="d89b6af450cec8f7" providerId="LiveId" clId="{5DCFFB3D-0616-408A-861F-1BE9B23FE913}" dt="2022-10-29T10:51:20.570" v="2444" actId="21"/>
          <ac:spMkLst>
            <pc:docMk/>
            <pc:sldMk cId="4203139258" sldId="936"/>
            <ac:spMk id="46" creationId="{CBA26813-B1DE-F242-5CB8-8A4E7A8F7247}"/>
          </ac:spMkLst>
        </pc:spChg>
        <pc:spChg chg="add del mod">
          <ac:chgData name="Erick Arostegui Cunza" userId="d89b6af450cec8f7" providerId="LiveId" clId="{5DCFFB3D-0616-408A-861F-1BE9B23FE913}" dt="2022-10-29T10:51:20.570" v="2444" actId="21"/>
          <ac:spMkLst>
            <pc:docMk/>
            <pc:sldMk cId="4203139258" sldId="936"/>
            <ac:spMk id="50" creationId="{5F6A4034-C91E-3899-F0D0-91752BEB4072}"/>
          </ac:spMkLst>
        </pc:spChg>
        <pc:spChg chg="add del mod">
          <ac:chgData name="Erick Arostegui Cunza" userId="d89b6af450cec8f7" providerId="LiveId" clId="{5DCFFB3D-0616-408A-861F-1BE9B23FE913}" dt="2022-10-29T10:51:20.570" v="2444" actId="21"/>
          <ac:spMkLst>
            <pc:docMk/>
            <pc:sldMk cId="4203139258" sldId="936"/>
            <ac:spMk id="52" creationId="{A953FDCC-2B6D-41C2-B8B6-C9FC110D7B37}"/>
          </ac:spMkLst>
        </pc:spChg>
        <pc:spChg chg="add del mod">
          <ac:chgData name="Erick Arostegui Cunza" userId="d89b6af450cec8f7" providerId="LiveId" clId="{5DCFFB3D-0616-408A-861F-1BE9B23FE913}" dt="2022-10-29T10:51:20.570" v="2444" actId="21"/>
          <ac:spMkLst>
            <pc:docMk/>
            <pc:sldMk cId="4203139258" sldId="936"/>
            <ac:spMk id="53" creationId="{B104909A-8C39-CA9D-40A8-47F4F88741D5}"/>
          </ac:spMkLst>
        </pc:spChg>
        <pc:spChg chg="add del mod">
          <ac:chgData name="Erick Arostegui Cunza" userId="d89b6af450cec8f7" providerId="LiveId" clId="{5DCFFB3D-0616-408A-861F-1BE9B23FE913}" dt="2022-10-29T10:51:20.570" v="2444" actId="21"/>
          <ac:spMkLst>
            <pc:docMk/>
            <pc:sldMk cId="4203139258" sldId="936"/>
            <ac:spMk id="54" creationId="{DA479B16-5679-34E2-0D15-BEDD35425700}"/>
          </ac:spMkLst>
        </pc:spChg>
        <pc:spChg chg="add del mod">
          <ac:chgData name="Erick Arostegui Cunza" userId="d89b6af450cec8f7" providerId="LiveId" clId="{5DCFFB3D-0616-408A-861F-1BE9B23FE913}" dt="2022-10-29T10:51:20.570" v="2444" actId="21"/>
          <ac:spMkLst>
            <pc:docMk/>
            <pc:sldMk cId="4203139258" sldId="936"/>
            <ac:spMk id="55" creationId="{0B0D0652-37E7-0B4B-4D5E-DB574ED04A87}"/>
          </ac:spMkLst>
        </pc:spChg>
        <pc:spChg chg="add del mod">
          <ac:chgData name="Erick Arostegui Cunza" userId="d89b6af450cec8f7" providerId="LiveId" clId="{5DCFFB3D-0616-408A-861F-1BE9B23FE913}" dt="2022-10-29T10:51:20.570" v="2444" actId="21"/>
          <ac:spMkLst>
            <pc:docMk/>
            <pc:sldMk cId="4203139258" sldId="936"/>
            <ac:spMk id="57" creationId="{773A3D37-BCE2-BAC3-2CD0-12C5AA9FE8B0}"/>
          </ac:spMkLst>
        </pc:spChg>
        <pc:spChg chg="add del mod">
          <ac:chgData name="Erick Arostegui Cunza" userId="d89b6af450cec8f7" providerId="LiveId" clId="{5DCFFB3D-0616-408A-861F-1BE9B23FE913}" dt="2022-10-29T10:51:20.570" v="2444" actId="21"/>
          <ac:spMkLst>
            <pc:docMk/>
            <pc:sldMk cId="4203139258" sldId="936"/>
            <ac:spMk id="59" creationId="{A08398E5-8A63-F31B-687D-96B0C71051F7}"/>
          </ac:spMkLst>
        </pc:spChg>
        <pc:spChg chg="add del mod">
          <ac:chgData name="Erick Arostegui Cunza" userId="d89b6af450cec8f7" providerId="LiveId" clId="{5DCFFB3D-0616-408A-861F-1BE9B23FE913}" dt="2022-10-29T10:51:20.570" v="2444" actId="21"/>
          <ac:spMkLst>
            <pc:docMk/>
            <pc:sldMk cId="4203139258" sldId="936"/>
            <ac:spMk id="61" creationId="{1C758C6D-5FF5-4E0B-B367-5408F3E55714}"/>
          </ac:spMkLst>
        </pc:spChg>
        <pc:spChg chg="add del mod">
          <ac:chgData name="Erick Arostegui Cunza" userId="d89b6af450cec8f7" providerId="LiveId" clId="{5DCFFB3D-0616-408A-861F-1BE9B23FE913}" dt="2022-10-29T10:51:20.570" v="2444" actId="21"/>
          <ac:spMkLst>
            <pc:docMk/>
            <pc:sldMk cId="4203139258" sldId="936"/>
            <ac:spMk id="62" creationId="{22C4CAC9-6B45-1DE5-BC61-84BB24DCF25F}"/>
          </ac:spMkLst>
        </pc:spChg>
        <pc:spChg chg="add del mod">
          <ac:chgData name="Erick Arostegui Cunza" userId="d89b6af450cec8f7" providerId="LiveId" clId="{5DCFFB3D-0616-408A-861F-1BE9B23FE913}" dt="2022-10-29T10:51:20.570" v="2444" actId="21"/>
          <ac:spMkLst>
            <pc:docMk/>
            <pc:sldMk cId="4203139258" sldId="936"/>
            <ac:spMk id="64" creationId="{8257AA06-F222-D6F6-9F00-A1D02ABE980D}"/>
          </ac:spMkLst>
        </pc:spChg>
        <pc:spChg chg="add del mod">
          <ac:chgData name="Erick Arostegui Cunza" userId="d89b6af450cec8f7" providerId="LiveId" clId="{5DCFFB3D-0616-408A-861F-1BE9B23FE913}" dt="2022-10-29T10:51:20.570" v="2444" actId="21"/>
          <ac:spMkLst>
            <pc:docMk/>
            <pc:sldMk cId="4203139258" sldId="936"/>
            <ac:spMk id="66" creationId="{0E84D455-E08E-5897-25B0-3EEBA2696807}"/>
          </ac:spMkLst>
        </pc:spChg>
        <pc:spChg chg="add mod">
          <ac:chgData name="Erick Arostegui Cunza" userId="d89b6af450cec8f7" providerId="LiveId" clId="{5DCFFB3D-0616-408A-861F-1BE9B23FE913}" dt="2022-10-29T10:51:29.489" v="2448"/>
          <ac:spMkLst>
            <pc:docMk/>
            <pc:sldMk cId="4203139258" sldId="936"/>
            <ac:spMk id="67" creationId="{2658F925-6DF1-0A90-FE6F-EAD1ED843D88}"/>
          </ac:spMkLst>
        </pc:spChg>
        <pc:spChg chg="add mod">
          <ac:chgData name="Erick Arostegui Cunza" userId="d89b6af450cec8f7" providerId="LiveId" clId="{5DCFFB3D-0616-408A-861F-1BE9B23FE913}" dt="2022-10-29T10:51:29.489" v="2448"/>
          <ac:spMkLst>
            <pc:docMk/>
            <pc:sldMk cId="4203139258" sldId="936"/>
            <ac:spMk id="68" creationId="{BBE6D085-7621-7DC0-380B-1F00FC12BB25}"/>
          </ac:spMkLst>
        </pc:spChg>
        <pc:spChg chg="add mod">
          <ac:chgData name="Erick Arostegui Cunza" userId="d89b6af450cec8f7" providerId="LiveId" clId="{5DCFFB3D-0616-408A-861F-1BE9B23FE913}" dt="2022-10-29T10:51:29.489" v="2448"/>
          <ac:spMkLst>
            <pc:docMk/>
            <pc:sldMk cId="4203139258" sldId="936"/>
            <ac:spMk id="73" creationId="{CD9A8F7C-B455-B0B7-8811-64DA0CB43762}"/>
          </ac:spMkLst>
        </pc:spChg>
        <pc:spChg chg="add mod">
          <ac:chgData name="Erick Arostegui Cunza" userId="d89b6af450cec8f7" providerId="LiveId" clId="{5DCFFB3D-0616-408A-861F-1BE9B23FE913}" dt="2022-10-29T10:51:29.489" v="2448"/>
          <ac:spMkLst>
            <pc:docMk/>
            <pc:sldMk cId="4203139258" sldId="936"/>
            <ac:spMk id="74" creationId="{D7F7926B-48E9-095B-6084-A8AEE2D17F75}"/>
          </ac:spMkLst>
        </pc:spChg>
        <pc:spChg chg="add mod">
          <ac:chgData name="Erick Arostegui Cunza" userId="d89b6af450cec8f7" providerId="LiveId" clId="{5DCFFB3D-0616-408A-861F-1BE9B23FE913}" dt="2022-10-29T10:51:29.489" v="2448"/>
          <ac:spMkLst>
            <pc:docMk/>
            <pc:sldMk cId="4203139258" sldId="936"/>
            <ac:spMk id="75" creationId="{81567485-C8A9-0E2A-D294-F5996721C27C}"/>
          </ac:spMkLst>
        </pc:spChg>
        <pc:spChg chg="add mod">
          <ac:chgData name="Erick Arostegui Cunza" userId="d89b6af450cec8f7" providerId="LiveId" clId="{5DCFFB3D-0616-408A-861F-1BE9B23FE913}" dt="2022-10-29T10:51:29.489" v="2448"/>
          <ac:spMkLst>
            <pc:docMk/>
            <pc:sldMk cId="4203139258" sldId="936"/>
            <ac:spMk id="76" creationId="{8EFD2821-4A01-B0D9-64E0-8E1756F3E801}"/>
          </ac:spMkLst>
        </pc:spChg>
        <pc:spChg chg="add mod">
          <ac:chgData name="Erick Arostegui Cunza" userId="d89b6af450cec8f7" providerId="LiveId" clId="{5DCFFB3D-0616-408A-861F-1BE9B23FE913}" dt="2022-10-29T10:51:29.489" v="2448"/>
          <ac:spMkLst>
            <pc:docMk/>
            <pc:sldMk cId="4203139258" sldId="936"/>
            <ac:spMk id="77" creationId="{93B84303-77DF-9414-923A-A6D2B9FF07F4}"/>
          </ac:spMkLst>
        </pc:spChg>
        <pc:spChg chg="add mod">
          <ac:chgData name="Erick Arostegui Cunza" userId="d89b6af450cec8f7" providerId="LiveId" clId="{5DCFFB3D-0616-408A-861F-1BE9B23FE913}" dt="2022-10-29T10:51:29.489" v="2448"/>
          <ac:spMkLst>
            <pc:docMk/>
            <pc:sldMk cId="4203139258" sldId="936"/>
            <ac:spMk id="79" creationId="{0EEF766F-B255-9027-3FC4-9D401C249FE2}"/>
          </ac:spMkLst>
        </pc:spChg>
        <pc:spChg chg="add mod">
          <ac:chgData name="Erick Arostegui Cunza" userId="d89b6af450cec8f7" providerId="LiveId" clId="{5DCFFB3D-0616-408A-861F-1BE9B23FE913}" dt="2022-10-29T10:51:29.489" v="2448"/>
          <ac:spMkLst>
            <pc:docMk/>
            <pc:sldMk cId="4203139258" sldId="936"/>
            <ac:spMk id="81" creationId="{24350A2A-7373-F4E6-B522-25EBED804D71}"/>
          </ac:spMkLst>
        </pc:spChg>
        <pc:spChg chg="add mod">
          <ac:chgData name="Erick Arostegui Cunza" userId="d89b6af450cec8f7" providerId="LiveId" clId="{5DCFFB3D-0616-408A-861F-1BE9B23FE913}" dt="2022-10-29T10:51:29.489" v="2448"/>
          <ac:spMkLst>
            <pc:docMk/>
            <pc:sldMk cId="4203139258" sldId="936"/>
            <ac:spMk id="85" creationId="{B0275877-8098-0C27-B37C-626030A7D1C0}"/>
          </ac:spMkLst>
        </pc:spChg>
        <pc:spChg chg="add mod">
          <ac:chgData name="Erick Arostegui Cunza" userId="d89b6af450cec8f7" providerId="LiveId" clId="{5DCFFB3D-0616-408A-861F-1BE9B23FE913}" dt="2022-10-29T10:51:29.489" v="2448"/>
          <ac:spMkLst>
            <pc:docMk/>
            <pc:sldMk cId="4203139258" sldId="936"/>
            <ac:spMk id="87" creationId="{B4A77B16-4A13-9D4A-482E-1C431E856B1B}"/>
          </ac:spMkLst>
        </pc:spChg>
        <pc:spChg chg="add mod">
          <ac:chgData name="Erick Arostegui Cunza" userId="d89b6af450cec8f7" providerId="LiveId" clId="{5DCFFB3D-0616-408A-861F-1BE9B23FE913}" dt="2022-10-29T10:51:29.489" v="2448"/>
          <ac:spMkLst>
            <pc:docMk/>
            <pc:sldMk cId="4203139258" sldId="936"/>
            <ac:spMk id="88" creationId="{AEEE6CB7-B87B-78FB-F044-BB2E58420BF5}"/>
          </ac:spMkLst>
        </pc:spChg>
        <pc:spChg chg="add mod">
          <ac:chgData name="Erick Arostegui Cunza" userId="d89b6af450cec8f7" providerId="LiveId" clId="{5DCFFB3D-0616-408A-861F-1BE9B23FE913}" dt="2022-10-29T10:51:29.489" v="2448"/>
          <ac:spMkLst>
            <pc:docMk/>
            <pc:sldMk cId="4203139258" sldId="936"/>
            <ac:spMk id="89" creationId="{493E5A68-ADE2-6B28-97C6-B040225FF7F5}"/>
          </ac:spMkLst>
        </pc:spChg>
        <pc:spChg chg="add mod">
          <ac:chgData name="Erick Arostegui Cunza" userId="d89b6af450cec8f7" providerId="LiveId" clId="{5DCFFB3D-0616-408A-861F-1BE9B23FE913}" dt="2022-10-29T10:51:29.489" v="2448"/>
          <ac:spMkLst>
            <pc:docMk/>
            <pc:sldMk cId="4203139258" sldId="936"/>
            <ac:spMk id="90" creationId="{A8CF9F0E-B6E5-68FA-7A80-E6474CB225D5}"/>
          </ac:spMkLst>
        </pc:spChg>
        <pc:spChg chg="add mod">
          <ac:chgData name="Erick Arostegui Cunza" userId="d89b6af450cec8f7" providerId="LiveId" clId="{5DCFFB3D-0616-408A-861F-1BE9B23FE913}" dt="2022-10-29T10:51:29.489" v="2448"/>
          <ac:spMkLst>
            <pc:docMk/>
            <pc:sldMk cId="4203139258" sldId="936"/>
            <ac:spMk id="92" creationId="{1E6485A0-D9C1-F8E5-8F7B-B7CCF65B24DA}"/>
          </ac:spMkLst>
        </pc:spChg>
        <pc:spChg chg="add mod">
          <ac:chgData name="Erick Arostegui Cunza" userId="d89b6af450cec8f7" providerId="LiveId" clId="{5DCFFB3D-0616-408A-861F-1BE9B23FE913}" dt="2022-10-29T10:51:29.489" v="2448"/>
          <ac:spMkLst>
            <pc:docMk/>
            <pc:sldMk cId="4203139258" sldId="936"/>
            <ac:spMk id="94" creationId="{E863D516-D127-FA80-22AD-AAB3B00D0655}"/>
          </ac:spMkLst>
        </pc:spChg>
        <pc:spChg chg="add mod">
          <ac:chgData name="Erick Arostegui Cunza" userId="d89b6af450cec8f7" providerId="LiveId" clId="{5DCFFB3D-0616-408A-861F-1BE9B23FE913}" dt="2022-10-29T10:51:29.489" v="2448"/>
          <ac:spMkLst>
            <pc:docMk/>
            <pc:sldMk cId="4203139258" sldId="936"/>
            <ac:spMk id="96" creationId="{9B42BAC6-36E5-566E-A0A5-180A1452DB37}"/>
          </ac:spMkLst>
        </pc:spChg>
        <pc:spChg chg="del mod">
          <ac:chgData name="Erick Arostegui Cunza" userId="d89b6af450cec8f7" providerId="LiveId" clId="{5DCFFB3D-0616-408A-861F-1BE9B23FE913}" dt="2022-10-29T10:51:20.570" v="2444" actId="21"/>
          <ac:spMkLst>
            <pc:docMk/>
            <pc:sldMk cId="4203139258" sldId="936"/>
            <ac:spMk id="97" creationId="{96C0F6A7-C314-BBCF-0CDA-C4DB1F1BFDAF}"/>
          </ac:spMkLst>
        </pc:spChg>
        <pc:spChg chg="add mod">
          <ac:chgData name="Erick Arostegui Cunza" userId="d89b6af450cec8f7" providerId="LiveId" clId="{5DCFFB3D-0616-408A-861F-1BE9B23FE913}" dt="2022-10-29T10:51:29.489" v="2448"/>
          <ac:spMkLst>
            <pc:docMk/>
            <pc:sldMk cId="4203139258" sldId="936"/>
            <ac:spMk id="98" creationId="{6BA7E672-1879-FCD2-12D8-AD4475034F33}"/>
          </ac:spMkLst>
        </pc:spChg>
        <pc:spChg chg="add mod">
          <ac:chgData name="Erick Arostegui Cunza" userId="d89b6af450cec8f7" providerId="LiveId" clId="{5DCFFB3D-0616-408A-861F-1BE9B23FE913}" dt="2022-10-29T10:51:29.489" v="2448"/>
          <ac:spMkLst>
            <pc:docMk/>
            <pc:sldMk cId="4203139258" sldId="936"/>
            <ac:spMk id="100" creationId="{F1850946-20E3-7636-9004-E665A80B483F}"/>
          </ac:spMkLst>
        </pc:spChg>
        <pc:spChg chg="add mod">
          <ac:chgData name="Erick Arostegui Cunza" userId="d89b6af450cec8f7" providerId="LiveId" clId="{5DCFFB3D-0616-408A-861F-1BE9B23FE913}" dt="2022-10-29T10:51:29.489" v="2448"/>
          <ac:spMkLst>
            <pc:docMk/>
            <pc:sldMk cId="4203139258" sldId="936"/>
            <ac:spMk id="102" creationId="{A3BEF305-68D6-0E06-CF96-8E2E4F846555}"/>
          </ac:spMkLst>
        </pc:spChg>
        <pc:spChg chg="add del mod">
          <ac:chgData name="Erick Arostegui Cunza" userId="d89b6af450cec8f7" providerId="LiveId" clId="{5DCFFB3D-0616-408A-861F-1BE9B23FE913}" dt="2022-10-29T10:51:45.439" v="2452" actId="21"/>
          <ac:spMkLst>
            <pc:docMk/>
            <pc:sldMk cId="4203139258" sldId="936"/>
            <ac:spMk id="103" creationId="{45A9F7BA-71B2-E17A-38FA-CBA91C148848}"/>
          </ac:spMkLst>
        </pc:spChg>
        <pc:spChg chg="add del mod">
          <ac:chgData name="Erick Arostegui Cunza" userId="d89b6af450cec8f7" providerId="LiveId" clId="{5DCFFB3D-0616-408A-861F-1BE9B23FE913}" dt="2022-10-29T10:51:45.439" v="2452" actId="21"/>
          <ac:spMkLst>
            <pc:docMk/>
            <pc:sldMk cId="4203139258" sldId="936"/>
            <ac:spMk id="104" creationId="{9DFAE8AA-DD84-47A7-B7CB-BDBCB5A06060}"/>
          </ac:spMkLst>
        </pc:spChg>
        <pc:spChg chg="add del mod">
          <ac:chgData name="Erick Arostegui Cunza" userId="d89b6af450cec8f7" providerId="LiveId" clId="{5DCFFB3D-0616-408A-861F-1BE9B23FE913}" dt="2022-10-29T10:51:45.439" v="2452" actId="21"/>
          <ac:spMkLst>
            <pc:docMk/>
            <pc:sldMk cId="4203139258" sldId="936"/>
            <ac:spMk id="109" creationId="{5F4B32C5-B1A2-2EE2-BC6E-696CABA464D1}"/>
          </ac:spMkLst>
        </pc:spChg>
        <pc:spChg chg="add del mod">
          <ac:chgData name="Erick Arostegui Cunza" userId="d89b6af450cec8f7" providerId="LiveId" clId="{5DCFFB3D-0616-408A-861F-1BE9B23FE913}" dt="2022-10-29T10:51:45.439" v="2452" actId="21"/>
          <ac:spMkLst>
            <pc:docMk/>
            <pc:sldMk cId="4203139258" sldId="936"/>
            <ac:spMk id="110" creationId="{500F0CF2-79AA-6FFE-6292-21A892C26001}"/>
          </ac:spMkLst>
        </pc:spChg>
        <pc:spChg chg="add del mod">
          <ac:chgData name="Erick Arostegui Cunza" userId="d89b6af450cec8f7" providerId="LiveId" clId="{5DCFFB3D-0616-408A-861F-1BE9B23FE913}" dt="2022-10-29T10:51:45.439" v="2452" actId="21"/>
          <ac:spMkLst>
            <pc:docMk/>
            <pc:sldMk cId="4203139258" sldId="936"/>
            <ac:spMk id="111" creationId="{26C9E52F-1CD8-5944-BCF9-C2A01796BE5B}"/>
          </ac:spMkLst>
        </pc:spChg>
        <pc:spChg chg="add del mod">
          <ac:chgData name="Erick Arostegui Cunza" userId="d89b6af450cec8f7" providerId="LiveId" clId="{5DCFFB3D-0616-408A-861F-1BE9B23FE913}" dt="2022-10-29T10:51:45.439" v="2452" actId="21"/>
          <ac:spMkLst>
            <pc:docMk/>
            <pc:sldMk cId="4203139258" sldId="936"/>
            <ac:spMk id="112" creationId="{E5B63F98-02CF-C800-7F1B-091F9F6D2F12}"/>
          </ac:spMkLst>
        </pc:spChg>
        <pc:spChg chg="add del mod">
          <ac:chgData name="Erick Arostegui Cunza" userId="d89b6af450cec8f7" providerId="LiveId" clId="{5DCFFB3D-0616-408A-861F-1BE9B23FE913}" dt="2022-10-29T10:51:45.439" v="2452" actId="21"/>
          <ac:spMkLst>
            <pc:docMk/>
            <pc:sldMk cId="4203139258" sldId="936"/>
            <ac:spMk id="113" creationId="{2BCFEC30-3B93-9796-9721-ADD9BFEE5E8A}"/>
          </ac:spMkLst>
        </pc:spChg>
        <pc:spChg chg="add del mod">
          <ac:chgData name="Erick Arostegui Cunza" userId="d89b6af450cec8f7" providerId="LiveId" clId="{5DCFFB3D-0616-408A-861F-1BE9B23FE913}" dt="2022-10-29T10:51:45.439" v="2452" actId="21"/>
          <ac:spMkLst>
            <pc:docMk/>
            <pc:sldMk cId="4203139258" sldId="936"/>
            <ac:spMk id="115" creationId="{26BF371F-0095-6E07-F8E6-9187C9D9A675}"/>
          </ac:spMkLst>
        </pc:spChg>
        <pc:spChg chg="add del mod">
          <ac:chgData name="Erick Arostegui Cunza" userId="d89b6af450cec8f7" providerId="LiveId" clId="{5DCFFB3D-0616-408A-861F-1BE9B23FE913}" dt="2022-10-29T10:51:45.439" v="2452" actId="21"/>
          <ac:spMkLst>
            <pc:docMk/>
            <pc:sldMk cId="4203139258" sldId="936"/>
            <ac:spMk id="117" creationId="{303BD157-A3D9-623B-FD6E-8ADB1A147C78}"/>
          </ac:spMkLst>
        </pc:spChg>
        <pc:spChg chg="add del mod">
          <ac:chgData name="Erick Arostegui Cunza" userId="d89b6af450cec8f7" providerId="LiveId" clId="{5DCFFB3D-0616-408A-861F-1BE9B23FE913}" dt="2022-10-29T10:51:45.439" v="2452" actId="21"/>
          <ac:spMkLst>
            <pc:docMk/>
            <pc:sldMk cId="4203139258" sldId="936"/>
            <ac:spMk id="121" creationId="{CB19EAA9-15AE-9F20-3C9B-CAD3BC38B52A}"/>
          </ac:spMkLst>
        </pc:spChg>
        <pc:spChg chg="add del mod">
          <ac:chgData name="Erick Arostegui Cunza" userId="d89b6af450cec8f7" providerId="LiveId" clId="{5DCFFB3D-0616-408A-861F-1BE9B23FE913}" dt="2022-10-29T10:51:45.439" v="2452" actId="21"/>
          <ac:spMkLst>
            <pc:docMk/>
            <pc:sldMk cId="4203139258" sldId="936"/>
            <ac:spMk id="123" creationId="{9543B811-83A7-BB8C-6E4F-0985A3BED4F3}"/>
          </ac:spMkLst>
        </pc:spChg>
        <pc:spChg chg="add del mod">
          <ac:chgData name="Erick Arostegui Cunza" userId="d89b6af450cec8f7" providerId="LiveId" clId="{5DCFFB3D-0616-408A-861F-1BE9B23FE913}" dt="2022-10-29T10:51:45.439" v="2452" actId="21"/>
          <ac:spMkLst>
            <pc:docMk/>
            <pc:sldMk cId="4203139258" sldId="936"/>
            <ac:spMk id="124" creationId="{D6FBF480-E5DB-BA62-96E3-6D7256BF8C10}"/>
          </ac:spMkLst>
        </pc:spChg>
        <pc:spChg chg="add del mod">
          <ac:chgData name="Erick Arostegui Cunza" userId="d89b6af450cec8f7" providerId="LiveId" clId="{5DCFFB3D-0616-408A-861F-1BE9B23FE913}" dt="2022-10-29T10:51:45.439" v="2452" actId="21"/>
          <ac:spMkLst>
            <pc:docMk/>
            <pc:sldMk cId="4203139258" sldId="936"/>
            <ac:spMk id="125" creationId="{7A0E0768-F3AA-A2D0-DD32-37222E0E9205}"/>
          </ac:spMkLst>
        </pc:spChg>
        <pc:spChg chg="add del mod">
          <ac:chgData name="Erick Arostegui Cunza" userId="d89b6af450cec8f7" providerId="LiveId" clId="{5DCFFB3D-0616-408A-861F-1BE9B23FE913}" dt="2022-10-29T10:51:45.439" v="2452" actId="21"/>
          <ac:spMkLst>
            <pc:docMk/>
            <pc:sldMk cId="4203139258" sldId="936"/>
            <ac:spMk id="126" creationId="{3D17C68B-59AB-43B8-6EEE-BDEC397A26F3}"/>
          </ac:spMkLst>
        </pc:spChg>
        <pc:spChg chg="del mod topLvl">
          <ac:chgData name="Erick Arostegui Cunza" userId="d89b6af450cec8f7" providerId="LiveId" clId="{5DCFFB3D-0616-408A-861F-1BE9B23FE913}" dt="2022-10-29T10:37:12.822" v="2232" actId="21"/>
          <ac:spMkLst>
            <pc:docMk/>
            <pc:sldMk cId="4203139258" sldId="936"/>
            <ac:spMk id="128" creationId="{D520B033-39AF-7EF3-F67A-6DC934886C3F}"/>
          </ac:spMkLst>
        </pc:spChg>
        <pc:spChg chg="del mod topLvl">
          <ac:chgData name="Erick Arostegui Cunza" userId="d89b6af450cec8f7" providerId="LiveId" clId="{5DCFFB3D-0616-408A-861F-1BE9B23FE913}" dt="2022-10-29T10:37:12.822" v="2232" actId="21"/>
          <ac:spMkLst>
            <pc:docMk/>
            <pc:sldMk cId="4203139258" sldId="936"/>
            <ac:spMk id="133" creationId="{A028A4DF-1EE9-CB09-0920-8BB2EA7524AC}"/>
          </ac:spMkLst>
        </pc:spChg>
        <pc:spChg chg="del mod topLvl">
          <ac:chgData name="Erick Arostegui Cunza" userId="d89b6af450cec8f7" providerId="LiveId" clId="{5DCFFB3D-0616-408A-861F-1BE9B23FE913}" dt="2022-10-29T10:37:12.822" v="2232" actId="21"/>
          <ac:spMkLst>
            <pc:docMk/>
            <pc:sldMk cId="4203139258" sldId="936"/>
            <ac:spMk id="134" creationId="{572B67BC-D3FD-6C2E-1A58-1CA454A9D378}"/>
          </ac:spMkLst>
        </pc:spChg>
        <pc:spChg chg="del mod topLvl">
          <ac:chgData name="Erick Arostegui Cunza" userId="d89b6af450cec8f7" providerId="LiveId" clId="{5DCFFB3D-0616-408A-861F-1BE9B23FE913}" dt="2022-10-29T10:37:12.822" v="2232" actId="21"/>
          <ac:spMkLst>
            <pc:docMk/>
            <pc:sldMk cId="4203139258" sldId="936"/>
            <ac:spMk id="135" creationId="{D0BA9558-30BE-DD7F-E164-CFE65300DA44}"/>
          </ac:spMkLst>
        </pc:spChg>
        <pc:spChg chg="del mod topLvl">
          <ac:chgData name="Erick Arostegui Cunza" userId="d89b6af450cec8f7" providerId="LiveId" clId="{5DCFFB3D-0616-408A-861F-1BE9B23FE913}" dt="2022-10-29T10:37:12.822" v="2232" actId="21"/>
          <ac:spMkLst>
            <pc:docMk/>
            <pc:sldMk cId="4203139258" sldId="936"/>
            <ac:spMk id="136" creationId="{CCF59205-3965-124C-373C-1A5CB9E96783}"/>
          </ac:spMkLst>
        </pc:spChg>
        <pc:spChg chg="del mod topLvl">
          <ac:chgData name="Erick Arostegui Cunza" userId="d89b6af450cec8f7" providerId="LiveId" clId="{5DCFFB3D-0616-408A-861F-1BE9B23FE913}" dt="2022-10-29T10:37:12.822" v="2232" actId="21"/>
          <ac:spMkLst>
            <pc:docMk/>
            <pc:sldMk cId="4203139258" sldId="936"/>
            <ac:spMk id="137" creationId="{2D4DB957-B8C6-E659-261E-E0C137C7D045}"/>
          </ac:spMkLst>
        </pc:spChg>
        <pc:spChg chg="add del mod topLvl">
          <ac:chgData name="Erick Arostegui Cunza" userId="d89b6af450cec8f7" providerId="LiveId" clId="{5DCFFB3D-0616-408A-861F-1BE9B23FE913}" dt="2022-10-29T10:37:12.822" v="2232" actId="21"/>
          <ac:spMkLst>
            <pc:docMk/>
            <pc:sldMk cId="4203139258" sldId="936"/>
            <ac:spMk id="139" creationId="{2F1C3991-862E-BEDF-9EF6-2BA66667083D}"/>
          </ac:spMkLst>
        </pc:spChg>
        <pc:spChg chg="del mod topLvl">
          <ac:chgData name="Erick Arostegui Cunza" userId="d89b6af450cec8f7" providerId="LiveId" clId="{5DCFFB3D-0616-408A-861F-1BE9B23FE913}" dt="2022-10-29T10:37:12.822" v="2232" actId="21"/>
          <ac:spMkLst>
            <pc:docMk/>
            <pc:sldMk cId="4203139258" sldId="936"/>
            <ac:spMk id="141" creationId="{085014D0-E1D3-6F99-7577-4C1F704647F1}"/>
          </ac:spMkLst>
        </pc:spChg>
        <pc:spChg chg="add del mod">
          <ac:chgData name="Erick Arostegui Cunza" userId="d89b6af450cec8f7" providerId="LiveId" clId="{5DCFFB3D-0616-408A-861F-1BE9B23FE913}" dt="2022-10-29T10:51:45.439" v="2452" actId="21"/>
          <ac:spMkLst>
            <pc:docMk/>
            <pc:sldMk cId="4203139258" sldId="936"/>
            <ac:spMk id="142" creationId="{BC3BDBD0-87A7-E3F0-5CEB-7346B006F10D}"/>
          </ac:spMkLst>
        </pc:spChg>
        <pc:spChg chg="del">
          <ac:chgData name="Erick Arostegui Cunza" userId="d89b6af450cec8f7" providerId="LiveId" clId="{5DCFFB3D-0616-408A-861F-1BE9B23FE913}" dt="2022-10-29T10:07:37.787" v="1985" actId="478"/>
          <ac:spMkLst>
            <pc:docMk/>
            <pc:sldMk cId="4203139258" sldId="936"/>
            <ac:spMk id="147" creationId="{359363BF-DA97-5640-E5A4-DBE3874F2AA5}"/>
          </ac:spMkLst>
        </pc:spChg>
        <pc:spChg chg="del mod topLvl">
          <ac:chgData name="Erick Arostegui Cunza" userId="d89b6af450cec8f7" providerId="LiveId" clId="{5DCFFB3D-0616-408A-861F-1BE9B23FE913}" dt="2022-10-29T10:37:12.822" v="2232" actId="21"/>
          <ac:spMkLst>
            <pc:docMk/>
            <pc:sldMk cId="4203139258" sldId="936"/>
            <ac:spMk id="149" creationId="{9AECF379-17E1-60EA-6526-2901FF09B3AB}"/>
          </ac:spMkLst>
        </pc:spChg>
        <pc:spChg chg="del mod topLvl">
          <ac:chgData name="Erick Arostegui Cunza" userId="d89b6af450cec8f7" providerId="LiveId" clId="{5DCFFB3D-0616-408A-861F-1BE9B23FE913}" dt="2022-10-29T10:37:12.822" v="2232" actId="21"/>
          <ac:spMkLst>
            <pc:docMk/>
            <pc:sldMk cId="4203139258" sldId="936"/>
            <ac:spMk id="151" creationId="{147C63DE-FB0D-79DD-B418-0B2CF8FE1B59}"/>
          </ac:spMkLst>
        </pc:spChg>
        <pc:spChg chg="del mod topLvl">
          <ac:chgData name="Erick Arostegui Cunza" userId="d89b6af450cec8f7" providerId="LiveId" clId="{5DCFFB3D-0616-408A-861F-1BE9B23FE913}" dt="2022-10-29T10:37:12.822" v="2232" actId="21"/>
          <ac:spMkLst>
            <pc:docMk/>
            <pc:sldMk cId="4203139258" sldId="936"/>
            <ac:spMk id="152" creationId="{4BF1D824-6F12-44CF-673F-B517C33B4BA6}"/>
          </ac:spMkLst>
        </pc:spChg>
        <pc:spChg chg="del mod topLvl">
          <ac:chgData name="Erick Arostegui Cunza" userId="d89b6af450cec8f7" providerId="LiveId" clId="{5DCFFB3D-0616-408A-861F-1BE9B23FE913}" dt="2022-10-29T10:37:12.822" v="2232" actId="21"/>
          <ac:spMkLst>
            <pc:docMk/>
            <pc:sldMk cId="4203139258" sldId="936"/>
            <ac:spMk id="153" creationId="{36FCA7B6-30A1-9668-C5FA-B5E052DEEC72}"/>
          </ac:spMkLst>
        </pc:spChg>
        <pc:grpChg chg="add del mod">
          <ac:chgData name="Erick Arostegui Cunza" userId="d89b6af450cec8f7" providerId="LiveId" clId="{5DCFFB3D-0616-408A-861F-1BE9B23FE913}" dt="2022-10-29T10:08:13.347" v="1990" actId="165"/>
          <ac:grpSpMkLst>
            <pc:docMk/>
            <pc:sldMk cId="4203139258" sldId="936"/>
            <ac:grpSpMk id="3" creationId="{1C59C600-10AD-81AA-13D3-7A250732AAA5}"/>
          </ac:grpSpMkLst>
        </pc:grpChg>
        <pc:grpChg chg="add del mod">
          <ac:chgData name="Erick Arostegui Cunza" userId="d89b6af450cec8f7" providerId="LiveId" clId="{5DCFFB3D-0616-408A-861F-1BE9B23FE913}" dt="2022-10-29T10:51:45.439" v="2452" actId="21"/>
          <ac:grpSpMkLst>
            <pc:docMk/>
            <pc:sldMk cId="4203139258" sldId="936"/>
            <ac:grpSpMk id="145" creationId="{A5578757-B1B1-871B-BF1C-1E438C800C26}"/>
          </ac:grpSpMkLst>
        </pc:grpChg>
        <pc:picChg chg="add del mod">
          <ac:chgData name="Erick Arostegui Cunza" userId="d89b6af450cec8f7" providerId="LiveId" clId="{5DCFFB3D-0616-408A-861F-1BE9B23FE913}" dt="2022-10-29T10:51:20.570" v="2444" actId="21"/>
          <ac:picMkLst>
            <pc:docMk/>
            <pc:sldMk cId="4203139258" sldId="936"/>
            <ac:picMk id="35" creationId="{EA3430FD-FC78-CD49-1BD7-FB321D9FC900}"/>
          </ac:picMkLst>
        </pc:picChg>
        <pc:picChg chg="add del mod">
          <ac:chgData name="Erick Arostegui Cunza" userId="d89b6af450cec8f7" providerId="LiveId" clId="{5DCFFB3D-0616-408A-861F-1BE9B23FE913}" dt="2022-10-29T10:51:20.570" v="2444" actId="21"/>
          <ac:picMkLst>
            <pc:docMk/>
            <pc:sldMk cId="4203139258" sldId="936"/>
            <ac:picMk id="36" creationId="{4C57BF6D-EFEE-DEA5-51B9-A6D8FACD773A}"/>
          </ac:picMkLst>
        </pc:picChg>
        <pc:picChg chg="add del mod">
          <ac:chgData name="Erick Arostegui Cunza" userId="d89b6af450cec8f7" providerId="LiveId" clId="{5DCFFB3D-0616-408A-861F-1BE9B23FE913}" dt="2022-10-29T10:51:20.570" v="2444" actId="21"/>
          <ac:picMkLst>
            <pc:docMk/>
            <pc:sldMk cId="4203139258" sldId="936"/>
            <ac:picMk id="37" creationId="{DA6A6F94-E542-21A6-B481-9921F51CA4DD}"/>
          </ac:picMkLst>
        </pc:picChg>
        <pc:picChg chg="add mod">
          <ac:chgData name="Erick Arostegui Cunza" userId="d89b6af450cec8f7" providerId="LiveId" clId="{5DCFFB3D-0616-408A-861F-1BE9B23FE913}" dt="2022-10-29T10:51:29.489" v="2448"/>
          <ac:picMkLst>
            <pc:docMk/>
            <pc:sldMk cId="4203139258" sldId="936"/>
            <ac:picMk id="70" creationId="{F2DA3612-B9C1-0D08-640E-734D6F5F5D62}"/>
          </ac:picMkLst>
        </pc:picChg>
        <pc:picChg chg="add mod">
          <ac:chgData name="Erick Arostegui Cunza" userId="d89b6af450cec8f7" providerId="LiveId" clId="{5DCFFB3D-0616-408A-861F-1BE9B23FE913}" dt="2022-10-29T10:51:29.489" v="2448"/>
          <ac:picMkLst>
            <pc:docMk/>
            <pc:sldMk cId="4203139258" sldId="936"/>
            <ac:picMk id="71" creationId="{1EB722A3-2E23-E21F-A144-7EDA2E7C57F6}"/>
          </ac:picMkLst>
        </pc:picChg>
        <pc:picChg chg="add mod">
          <ac:chgData name="Erick Arostegui Cunza" userId="d89b6af450cec8f7" providerId="LiveId" clId="{5DCFFB3D-0616-408A-861F-1BE9B23FE913}" dt="2022-10-29T10:51:29.489" v="2448"/>
          <ac:picMkLst>
            <pc:docMk/>
            <pc:sldMk cId="4203139258" sldId="936"/>
            <ac:picMk id="72" creationId="{42B3E278-F010-49A7-4104-6E1A027BC695}"/>
          </ac:picMkLst>
        </pc:picChg>
        <pc:picChg chg="add del mod">
          <ac:chgData name="Erick Arostegui Cunza" userId="d89b6af450cec8f7" providerId="LiveId" clId="{5DCFFB3D-0616-408A-861F-1BE9B23FE913}" dt="2022-10-29T10:51:45.439" v="2452" actId="21"/>
          <ac:picMkLst>
            <pc:docMk/>
            <pc:sldMk cId="4203139258" sldId="936"/>
            <ac:picMk id="106" creationId="{FB241C54-D491-306E-02ED-0B772FB65A4D}"/>
          </ac:picMkLst>
        </pc:picChg>
        <pc:picChg chg="add del mod">
          <ac:chgData name="Erick Arostegui Cunza" userId="d89b6af450cec8f7" providerId="LiveId" clId="{5DCFFB3D-0616-408A-861F-1BE9B23FE913}" dt="2022-10-29T10:51:45.439" v="2452" actId="21"/>
          <ac:picMkLst>
            <pc:docMk/>
            <pc:sldMk cId="4203139258" sldId="936"/>
            <ac:picMk id="107" creationId="{90687266-5F9E-FDDD-4410-93102B5B3A16}"/>
          </ac:picMkLst>
        </pc:picChg>
        <pc:picChg chg="add del mod">
          <ac:chgData name="Erick Arostegui Cunza" userId="d89b6af450cec8f7" providerId="LiveId" clId="{5DCFFB3D-0616-408A-861F-1BE9B23FE913}" dt="2022-10-29T10:51:45.439" v="2452" actId="21"/>
          <ac:picMkLst>
            <pc:docMk/>
            <pc:sldMk cId="4203139258" sldId="936"/>
            <ac:picMk id="108" creationId="{A961AE07-23B6-7CBB-A51F-AD6BBA007416}"/>
          </ac:picMkLst>
        </pc:picChg>
        <pc:picChg chg="del mod topLvl">
          <ac:chgData name="Erick Arostegui Cunza" userId="d89b6af450cec8f7" providerId="LiveId" clId="{5DCFFB3D-0616-408A-861F-1BE9B23FE913}" dt="2022-10-29T10:37:12.822" v="2232" actId="21"/>
          <ac:picMkLst>
            <pc:docMk/>
            <pc:sldMk cId="4203139258" sldId="936"/>
            <ac:picMk id="130" creationId="{BB74CAFF-CE2B-E16C-9384-D1EF594D5279}"/>
          </ac:picMkLst>
        </pc:picChg>
        <pc:picChg chg="del mod topLvl">
          <ac:chgData name="Erick Arostegui Cunza" userId="d89b6af450cec8f7" providerId="LiveId" clId="{5DCFFB3D-0616-408A-861F-1BE9B23FE913}" dt="2022-10-29T10:37:12.822" v="2232" actId="21"/>
          <ac:picMkLst>
            <pc:docMk/>
            <pc:sldMk cId="4203139258" sldId="936"/>
            <ac:picMk id="131" creationId="{1872A471-8BA6-FF2D-0D41-0B1D40C00869}"/>
          </ac:picMkLst>
        </pc:picChg>
        <pc:picChg chg="del mod topLvl">
          <ac:chgData name="Erick Arostegui Cunza" userId="d89b6af450cec8f7" providerId="LiveId" clId="{5DCFFB3D-0616-408A-861F-1BE9B23FE913}" dt="2022-10-29T10:37:12.822" v="2232" actId="21"/>
          <ac:picMkLst>
            <pc:docMk/>
            <pc:sldMk cId="4203139258" sldId="936"/>
            <ac:picMk id="132" creationId="{BBC56BBF-53A7-4E0F-9049-D6C61C897FC0}"/>
          </ac:picMkLst>
        </pc:picChg>
        <pc:cxnChg chg="add del mod">
          <ac:chgData name="Erick Arostegui Cunza" userId="d89b6af450cec8f7" providerId="LiveId" clId="{5DCFFB3D-0616-408A-861F-1BE9B23FE913}" dt="2022-10-29T10:37:12.822" v="2232" actId="21"/>
          <ac:cxnSpMkLst>
            <pc:docMk/>
            <pc:sldMk cId="4203139258" sldId="936"/>
            <ac:cxnSpMk id="14" creationId="{49761E4A-C5B9-E94C-6741-E33437C1BA9A}"/>
          </ac:cxnSpMkLst>
        </pc:cxnChg>
        <pc:cxnChg chg="add mod">
          <ac:chgData name="Erick Arostegui Cunza" userId="d89b6af450cec8f7" providerId="LiveId" clId="{5DCFFB3D-0616-408A-861F-1BE9B23FE913}" dt="2022-10-29T10:27:25.050" v="2115" actId="571"/>
          <ac:cxnSpMkLst>
            <pc:docMk/>
            <pc:sldMk cId="4203139258" sldId="936"/>
            <ac:cxnSpMk id="16" creationId="{13A6C62E-6CBC-D094-74A1-D726259A805D}"/>
          </ac:cxnSpMkLst>
        </pc:cxnChg>
        <pc:cxnChg chg="add del mod">
          <ac:chgData name="Erick Arostegui Cunza" userId="d89b6af450cec8f7" providerId="LiveId" clId="{5DCFFB3D-0616-408A-861F-1BE9B23FE913}" dt="2022-10-29T10:37:12.822" v="2232" actId="21"/>
          <ac:cxnSpMkLst>
            <pc:docMk/>
            <pc:sldMk cId="4203139258" sldId="936"/>
            <ac:cxnSpMk id="18" creationId="{C484070A-8246-FAE5-D431-142770CC84B3}"/>
          </ac:cxnSpMkLst>
        </pc:cxnChg>
        <pc:cxnChg chg="add mod">
          <ac:chgData name="Erick Arostegui Cunza" userId="d89b6af450cec8f7" providerId="LiveId" clId="{5DCFFB3D-0616-408A-861F-1BE9B23FE913}" dt="2022-10-29T10:28:10.494" v="2120" actId="571"/>
          <ac:cxnSpMkLst>
            <pc:docMk/>
            <pc:sldMk cId="4203139258" sldId="936"/>
            <ac:cxnSpMk id="20" creationId="{5AE3970B-D818-7BF8-CA50-AD8CF91673CF}"/>
          </ac:cxnSpMkLst>
        </pc:cxnChg>
        <pc:cxnChg chg="add del mod">
          <ac:chgData name="Erick Arostegui Cunza" userId="d89b6af450cec8f7" providerId="LiveId" clId="{5DCFFB3D-0616-408A-861F-1BE9B23FE913}" dt="2022-10-29T10:37:12.822" v="2232" actId="21"/>
          <ac:cxnSpMkLst>
            <pc:docMk/>
            <pc:sldMk cId="4203139258" sldId="936"/>
            <ac:cxnSpMk id="22" creationId="{31C05249-0D83-10FF-A642-49E67840B0AA}"/>
          </ac:cxnSpMkLst>
        </pc:cxnChg>
        <pc:cxnChg chg="add del mod">
          <ac:chgData name="Erick Arostegui Cunza" userId="d89b6af450cec8f7" providerId="LiveId" clId="{5DCFFB3D-0616-408A-861F-1BE9B23FE913}" dt="2022-10-29T10:37:12.822" v="2232" actId="21"/>
          <ac:cxnSpMkLst>
            <pc:docMk/>
            <pc:sldMk cId="4203139258" sldId="936"/>
            <ac:cxnSpMk id="25" creationId="{2E52CCC4-B53E-32FA-D4C2-47A9B7EB1EDA}"/>
          </ac:cxnSpMkLst>
        </pc:cxnChg>
        <pc:cxnChg chg="add mod">
          <ac:chgData name="Erick Arostegui Cunza" userId="d89b6af450cec8f7" providerId="LiveId" clId="{5DCFFB3D-0616-408A-861F-1BE9B23FE913}" dt="2022-10-29T10:31:35.306" v="2151" actId="571"/>
          <ac:cxnSpMkLst>
            <pc:docMk/>
            <pc:sldMk cId="4203139258" sldId="936"/>
            <ac:cxnSpMk id="27" creationId="{15A72658-EEBF-D87C-E084-D7ED580DC985}"/>
          </ac:cxnSpMkLst>
        </pc:cxnChg>
        <pc:cxnChg chg="add del mod">
          <ac:chgData name="Erick Arostegui Cunza" userId="d89b6af450cec8f7" providerId="LiveId" clId="{5DCFFB3D-0616-408A-861F-1BE9B23FE913}" dt="2022-10-29T10:37:12.822" v="2232" actId="21"/>
          <ac:cxnSpMkLst>
            <pc:docMk/>
            <pc:sldMk cId="4203139258" sldId="936"/>
            <ac:cxnSpMk id="29" creationId="{7FA1A2CA-9882-9215-83DB-AE0CACD98CB8}"/>
          </ac:cxnSpMkLst>
        </pc:cxnChg>
        <pc:cxnChg chg="add del mod">
          <ac:chgData name="Erick Arostegui Cunza" userId="d89b6af450cec8f7" providerId="LiveId" clId="{5DCFFB3D-0616-408A-861F-1BE9B23FE913}" dt="2022-10-29T10:51:20.570" v="2444" actId="21"/>
          <ac:cxnSpMkLst>
            <pc:docMk/>
            <pc:sldMk cId="4203139258" sldId="936"/>
            <ac:cxnSpMk id="34" creationId="{B0ED7F3D-65CF-D547-BDF3-E6F540983D45}"/>
          </ac:cxnSpMkLst>
        </pc:cxnChg>
        <pc:cxnChg chg="add del mod">
          <ac:chgData name="Erick Arostegui Cunza" userId="d89b6af450cec8f7" providerId="LiveId" clId="{5DCFFB3D-0616-408A-861F-1BE9B23FE913}" dt="2022-10-29T10:51:20.570" v="2444" actId="21"/>
          <ac:cxnSpMkLst>
            <pc:docMk/>
            <pc:sldMk cId="4203139258" sldId="936"/>
            <ac:cxnSpMk id="43" creationId="{A4E4EAB9-681A-B45F-1035-C201B9DBB11E}"/>
          </ac:cxnSpMkLst>
        </pc:cxnChg>
        <pc:cxnChg chg="add del mod">
          <ac:chgData name="Erick Arostegui Cunza" userId="d89b6af450cec8f7" providerId="LiveId" clId="{5DCFFB3D-0616-408A-861F-1BE9B23FE913}" dt="2022-10-29T10:51:20.570" v="2444" actId="21"/>
          <ac:cxnSpMkLst>
            <pc:docMk/>
            <pc:sldMk cId="4203139258" sldId="936"/>
            <ac:cxnSpMk id="45" creationId="{CD17F397-427A-F743-1CBA-076BDD6FF2D4}"/>
          </ac:cxnSpMkLst>
        </pc:cxnChg>
        <pc:cxnChg chg="add del mod">
          <ac:chgData name="Erick Arostegui Cunza" userId="d89b6af450cec8f7" providerId="LiveId" clId="{5DCFFB3D-0616-408A-861F-1BE9B23FE913}" dt="2022-10-29T10:51:20.570" v="2444" actId="21"/>
          <ac:cxnSpMkLst>
            <pc:docMk/>
            <pc:sldMk cId="4203139258" sldId="936"/>
            <ac:cxnSpMk id="47" creationId="{47823531-965C-C9B6-E6FF-EF661802258B}"/>
          </ac:cxnSpMkLst>
        </pc:cxnChg>
        <pc:cxnChg chg="add del mod">
          <ac:chgData name="Erick Arostegui Cunza" userId="d89b6af450cec8f7" providerId="LiveId" clId="{5DCFFB3D-0616-408A-861F-1BE9B23FE913}" dt="2022-10-29T10:51:20.570" v="2444" actId="21"/>
          <ac:cxnSpMkLst>
            <pc:docMk/>
            <pc:sldMk cId="4203139258" sldId="936"/>
            <ac:cxnSpMk id="48" creationId="{E0199BED-36F5-05BB-0A2D-85CBC00666F0}"/>
          </ac:cxnSpMkLst>
        </pc:cxnChg>
        <pc:cxnChg chg="add del mod">
          <ac:chgData name="Erick Arostegui Cunza" userId="d89b6af450cec8f7" providerId="LiveId" clId="{5DCFFB3D-0616-408A-861F-1BE9B23FE913}" dt="2022-10-29T10:51:20.570" v="2444" actId="21"/>
          <ac:cxnSpMkLst>
            <pc:docMk/>
            <pc:sldMk cId="4203139258" sldId="936"/>
            <ac:cxnSpMk id="49" creationId="{FE040537-3254-5DB5-C6F3-AF442BC7B8CB}"/>
          </ac:cxnSpMkLst>
        </pc:cxnChg>
        <pc:cxnChg chg="add del mod">
          <ac:chgData name="Erick Arostegui Cunza" userId="d89b6af450cec8f7" providerId="LiveId" clId="{5DCFFB3D-0616-408A-861F-1BE9B23FE913}" dt="2022-10-29T10:51:20.570" v="2444" actId="21"/>
          <ac:cxnSpMkLst>
            <pc:docMk/>
            <pc:sldMk cId="4203139258" sldId="936"/>
            <ac:cxnSpMk id="51" creationId="{4C86E25F-C2B1-4036-C2B5-8CEDD19F020F}"/>
          </ac:cxnSpMkLst>
        </pc:cxnChg>
        <pc:cxnChg chg="add del mod">
          <ac:chgData name="Erick Arostegui Cunza" userId="d89b6af450cec8f7" providerId="LiveId" clId="{5DCFFB3D-0616-408A-861F-1BE9B23FE913}" dt="2022-10-29T10:51:20.570" v="2444" actId="21"/>
          <ac:cxnSpMkLst>
            <pc:docMk/>
            <pc:sldMk cId="4203139258" sldId="936"/>
            <ac:cxnSpMk id="56" creationId="{95181CAC-91EF-DF98-E76B-AC626F2DD329}"/>
          </ac:cxnSpMkLst>
        </pc:cxnChg>
        <pc:cxnChg chg="add del mod">
          <ac:chgData name="Erick Arostegui Cunza" userId="d89b6af450cec8f7" providerId="LiveId" clId="{5DCFFB3D-0616-408A-861F-1BE9B23FE913}" dt="2022-10-29T10:51:20.570" v="2444" actId="21"/>
          <ac:cxnSpMkLst>
            <pc:docMk/>
            <pc:sldMk cId="4203139258" sldId="936"/>
            <ac:cxnSpMk id="58" creationId="{AA0F1CFF-26D7-A9CB-23B6-507C5EB684EE}"/>
          </ac:cxnSpMkLst>
        </pc:cxnChg>
        <pc:cxnChg chg="add del mod">
          <ac:chgData name="Erick Arostegui Cunza" userId="d89b6af450cec8f7" providerId="LiveId" clId="{5DCFFB3D-0616-408A-861F-1BE9B23FE913}" dt="2022-10-29T10:51:20.570" v="2444" actId="21"/>
          <ac:cxnSpMkLst>
            <pc:docMk/>
            <pc:sldMk cId="4203139258" sldId="936"/>
            <ac:cxnSpMk id="60" creationId="{271A51DD-1258-5FBC-C925-4612507652D3}"/>
          </ac:cxnSpMkLst>
        </pc:cxnChg>
        <pc:cxnChg chg="add del mod">
          <ac:chgData name="Erick Arostegui Cunza" userId="d89b6af450cec8f7" providerId="LiveId" clId="{5DCFFB3D-0616-408A-861F-1BE9B23FE913}" dt="2022-10-29T10:51:20.570" v="2444" actId="21"/>
          <ac:cxnSpMkLst>
            <pc:docMk/>
            <pc:sldMk cId="4203139258" sldId="936"/>
            <ac:cxnSpMk id="63" creationId="{81271A58-7180-5CE8-6BD2-7B3CD1638878}"/>
          </ac:cxnSpMkLst>
        </pc:cxnChg>
        <pc:cxnChg chg="add del mod">
          <ac:chgData name="Erick Arostegui Cunza" userId="d89b6af450cec8f7" providerId="LiveId" clId="{5DCFFB3D-0616-408A-861F-1BE9B23FE913}" dt="2022-10-29T10:51:20.570" v="2444" actId="21"/>
          <ac:cxnSpMkLst>
            <pc:docMk/>
            <pc:sldMk cId="4203139258" sldId="936"/>
            <ac:cxnSpMk id="65" creationId="{95A4674F-A3B0-58B5-1261-30CE924E0906}"/>
          </ac:cxnSpMkLst>
        </pc:cxnChg>
        <pc:cxnChg chg="add mod">
          <ac:chgData name="Erick Arostegui Cunza" userId="d89b6af450cec8f7" providerId="LiveId" clId="{5DCFFB3D-0616-408A-861F-1BE9B23FE913}" dt="2022-10-29T10:51:29.489" v="2448"/>
          <ac:cxnSpMkLst>
            <pc:docMk/>
            <pc:sldMk cId="4203139258" sldId="936"/>
            <ac:cxnSpMk id="69" creationId="{17D5B6BA-B9C1-0146-8EF5-B287E34F5D9C}"/>
          </ac:cxnSpMkLst>
        </pc:cxnChg>
        <pc:cxnChg chg="add mod">
          <ac:chgData name="Erick Arostegui Cunza" userId="d89b6af450cec8f7" providerId="LiveId" clId="{5DCFFB3D-0616-408A-861F-1BE9B23FE913}" dt="2022-10-29T10:51:29.489" v="2448"/>
          <ac:cxnSpMkLst>
            <pc:docMk/>
            <pc:sldMk cId="4203139258" sldId="936"/>
            <ac:cxnSpMk id="78" creationId="{1B2CDD54-1855-DF97-BD48-3628F11F2ED9}"/>
          </ac:cxnSpMkLst>
        </pc:cxnChg>
        <pc:cxnChg chg="add mod">
          <ac:chgData name="Erick Arostegui Cunza" userId="d89b6af450cec8f7" providerId="LiveId" clId="{5DCFFB3D-0616-408A-861F-1BE9B23FE913}" dt="2022-10-29T10:51:29.489" v="2448"/>
          <ac:cxnSpMkLst>
            <pc:docMk/>
            <pc:sldMk cId="4203139258" sldId="936"/>
            <ac:cxnSpMk id="80" creationId="{88232B32-19BB-2638-1384-2EFCE3D7847A}"/>
          </ac:cxnSpMkLst>
        </pc:cxnChg>
        <pc:cxnChg chg="add mod">
          <ac:chgData name="Erick Arostegui Cunza" userId="d89b6af450cec8f7" providerId="LiveId" clId="{5DCFFB3D-0616-408A-861F-1BE9B23FE913}" dt="2022-10-29T10:51:29.489" v="2448"/>
          <ac:cxnSpMkLst>
            <pc:docMk/>
            <pc:sldMk cId="4203139258" sldId="936"/>
            <ac:cxnSpMk id="82" creationId="{A5B437A2-7550-5D54-FB68-2DCF501976FC}"/>
          </ac:cxnSpMkLst>
        </pc:cxnChg>
        <pc:cxnChg chg="add mod">
          <ac:chgData name="Erick Arostegui Cunza" userId="d89b6af450cec8f7" providerId="LiveId" clId="{5DCFFB3D-0616-408A-861F-1BE9B23FE913}" dt="2022-10-29T10:51:29.489" v="2448"/>
          <ac:cxnSpMkLst>
            <pc:docMk/>
            <pc:sldMk cId="4203139258" sldId="936"/>
            <ac:cxnSpMk id="83" creationId="{5349027A-3EBC-6921-773C-98A2859C82B8}"/>
          </ac:cxnSpMkLst>
        </pc:cxnChg>
        <pc:cxnChg chg="add mod">
          <ac:chgData name="Erick Arostegui Cunza" userId="d89b6af450cec8f7" providerId="LiveId" clId="{5DCFFB3D-0616-408A-861F-1BE9B23FE913}" dt="2022-10-29T10:51:29.489" v="2448"/>
          <ac:cxnSpMkLst>
            <pc:docMk/>
            <pc:sldMk cId="4203139258" sldId="936"/>
            <ac:cxnSpMk id="84" creationId="{9013D95F-465C-2913-1BDA-4EBC3B3B307E}"/>
          </ac:cxnSpMkLst>
        </pc:cxnChg>
        <pc:cxnChg chg="add mod">
          <ac:chgData name="Erick Arostegui Cunza" userId="d89b6af450cec8f7" providerId="LiveId" clId="{5DCFFB3D-0616-408A-861F-1BE9B23FE913}" dt="2022-10-29T10:51:29.489" v="2448"/>
          <ac:cxnSpMkLst>
            <pc:docMk/>
            <pc:sldMk cId="4203139258" sldId="936"/>
            <ac:cxnSpMk id="86" creationId="{FDD7078A-188C-DF17-20B0-724DD857C3D5}"/>
          </ac:cxnSpMkLst>
        </pc:cxnChg>
        <pc:cxnChg chg="add mod">
          <ac:chgData name="Erick Arostegui Cunza" userId="d89b6af450cec8f7" providerId="LiveId" clId="{5DCFFB3D-0616-408A-861F-1BE9B23FE913}" dt="2022-10-29T10:51:29.489" v="2448"/>
          <ac:cxnSpMkLst>
            <pc:docMk/>
            <pc:sldMk cId="4203139258" sldId="936"/>
            <ac:cxnSpMk id="91" creationId="{16E21A8C-F39F-FF72-2D17-97E297F7529D}"/>
          </ac:cxnSpMkLst>
        </pc:cxnChg>
        <pc:cxnChg chg="add mod">
          <ac:chgData name="Erick Arostegui Cunza" userId="d89b6af450cec8f7" providerId="LiveId" clId="{5DCFFB3D-0616-408A-861F-1BE9B23FE913}" dt="2022-10-29T10:51:29.489" v="2448"/>
          <ac:cxnSpMkLst>
            <pc:docMk/>
            <pc:sldMk cId="4203139258" sldId="936"/>
            <ac:cxnSpMk id="93" creationId="{3EC0F2EF-F543-4FAA-441F-60729460DFE8}"/>
          </ac:cxnSpMkLst>
        </pc:cxnChg>
        <pc:cxnChg chg="add mod">
          <ac:chgData name="Erick Arostegui Cunza" userId="d89b6af450cec8f7" providerId="LiveId" clId="{5DCFFB3D-0616-408A-861F-1BE9B23FE913}" dt="2022-10-29T10:51:29.489" v="2448"/>
          <ac:cxnSpMkLst>
            <pc:docMk/>
            <pc:sldMk cId="4203139258" sldId="936"/>
            <ac:cxnSpMk id="95" creationId="{8E46D29F-1EDB-65E3-3E68-7B00B54E0319}"/>
          </ac:cxnSpMkLst>
        </pc:cxnChg>
        <pc:cxnChg chg="add mod">
          <ac:chgData name="Erick Arostegui Cunza" userId="d89b6af450cec8f7" providerId="LiveId" clId="{5DCFFB3D-0616-408A-861F-1BE9B23FE913}" dt="2022-10-29T10:51:29.489" v="2448"/>
          <ac:cxnSpMkLst>
            <pc:docMk/>
            <pc:sldMk cId="4203139258" sldId="936"/>
            <ac:cxnSpMk id="99" creationId="{F223BBEE-4E4B-3E7E-18B2-692AAD87EEE5}"/>
          </ac:cxnSpMkLst>
        </pc:cxnChg>
        <pc:cxnChg chg="add mod">
          <ac:chgData name="Erick Arostegui Cunza" userId="d89b6af450cec8f7" providerId="LiveId" clId="{5DCFFB3D-0616-408A-861F-1BE9B23FE913}" dt="2022-10-29T10:51:29.489" v="2448"/>
          <ac:cxnSpMkLst>
            <pc:docMk/>
            <pc:sldMk cId="4203139258" sldId="936"/>
            <ac:cxnSpMk id="101" creationId="{DCFF973F-7B8E-4D97-3827-40431BDB6404}"/>
          </ac:cxnSpMkLst>
        </pc:cxnChg>
        <pc:cxnChg chg="add del mod">
          <ac:chgData name="Erick Arostegui Cunza" userId="d89b6af450cec8f7" providerId="LiveId" clId="{5DCFFB3D-0616-408A-861F-1BE9B23FE913}" dt="2022-10-29T10:51:45.439" v="2452" actId="21"/>
          <ac:cxnSpMkLst>
            <pc:docMk/>
            <pc:sldMk cId="4203139258" sldId="936"/>
            <ac:cxnSpMk id="105" creationId="{7A75E549-8996-2B26-8B30-37AD437A6F0F}"/>
          </ac:cxnSpMkLst>
        </pc:cxnChg>
        <pc:cxnChg chg="add del mod">
          <ac:chgData name="Erick Arostegui Cunza" userId="d89b6af450cec8f7" providerId="LiveId" clId="{5DCFFB3D-0616-408A-861F-1BE9B23FE913}" dt="2022-10-29T10:51:45.439" v="2452" actId="21"/>
          <ac:cxnSpMkLst>
            <pc:docMk/>
            <pc:sldMk cId="4203139258" sldId="936"/>
            <ac:cxnSpMk id="114" creationId="{4DF31353-729C-1952-3CB0-9A74802515AF}"/>
          </ac:cxnSpMkLst>
        </pc:cxnChg>
        <pc:cxnChg chg="add del mod">
          <ac:chgData name="Erick Arostegui Cunza" userId="d89b6af450cec8f7" providerId="LiveId" clId="{5DCFFB3D-0616-408A-861F-1BE9B23FE913}" dt="2022-10-29T10:51:45.439" v="2452" actId="21"/>
          <ac:cxnSpMkLst>
            <pc:docMk/>
            <pc:sldMk cId="4203139258" sldId="936"/>
            <ac:cxnSpMk id="116" creationId="{1226D50C-662E-803F-2875-337E02D95048}"/>
          </ac:cxnSpMkLst>
        </pc:cxnChg>
        <pc:cxnChg chg="add del mod">
          <ac:chgData name="Erick Arostegui Cunza" userId="d89b6af450cec8f7" providerId="LiveId" clId="{5DCFFB3D-0616-408A-861F-1BE9B23FE913}" dt="2022-10-29T10:51:45.439" v="2452" actId="21"/>
          <ac:cxnSpMkLst>
            <pc:docMk/>
            <pc:sldMk cId="4203139258" sldId="936"/>
            <ac:cxnSpMk id="118" creationId="{55FE0060-80D8-92B3-88EA-5E64AAB363A5}"/>
          </ac:cxnSpMkLst>
        </pc:cxnChg>
        <pc:cxnChg chg="add del mod">
          <ac:chgData name="Erick Arostegui Cunza" userId="d89b6af450cec8f7" providerId="LiveId" clId="{5DCFFB3D-0616-408A-861F-1BE9B23FE913}" dt="2022-10-29T10:51:45.439" v="2452" actId="21"/>
          <ac:cxnSpMkLst>
            <pc:docMk/>
            <pc:sldMk cId="4203139258" sldId="936"/>
            <ac:cxnSpMk id="119" creationId="{61A6EC67-0875-AD86-0B65-305FC6749CB6}"/>
          </ac:cxnSpMkLst>
        </pc:cxnChg>
        <pc:cxnChg chg="add del mod">
          <ac:chgData name="Erick Arostegui Cunza" userId="d89b6af450cec8f7" providerId="LiveId" clId="{5DCFFB3D-0616-408A-861F-1BE9B23FE913}" dt="2022-10-29T10:51:45.439" v="2452" actId="21"/>
          <ac:cxnSpMkLst>
            <pc:docMk/>
            <pc:sldMk cId="4203139258" sldId="936"/>
            <ac:cxnSpMk id="120" creationId="{6AE15F32-6144-3FFC-39C0-3AF45DC0A7F9}"/>
          </ac:cxnSpMkLst>
        </pc:cxnChg>
        <pc:cxnChg chg="add del mod">
          <ac:chgData name="Erick Arostegui Cunza" userId="d89b6af450cec8f7" providerId="LiveId" clId="{5DCFFB3D-0616-408A-861F-1BE9B23FE913}" dt="2022-10-29T10:51:45.439" v="2452" actId="21"/>
          <ac:cxnSpMkLst>
            <pc:docMk/>
            <pc:sldMk cId="4203139258" sldId="936"/>
            <ac:cxnSpMk id="122" creationId="{8CD2059A-DC44-4B2A-9F13-142C3F4D6DFC}"/>
          </ac:cxnSpMkLst>
        </pc:cxnChg>
        <pc:cxnChg chg="add del mod">
          <ac:chgData name="Erick Arostegui Cunza" userId="d89b6af450cec8f7" providerId="LiveId" clId="{5DCFFB3D-0616-408A-861F-1BE9B23FE913}" dt="2022-10-29T10:51:45.439" v="2452" actId="21"/>
          <ac:cxnSpMkLst>
            <pc:docMk/>
            <pc:sldMk cId="4203139258" sldId="936"/>
            <ac:cxnSpMk id="127" creationId="{588FBD69-C69A-37DF-BDD6-ECBBDB9650DC}"/>
          </ac:cxnSpMkLst>
        </pc:cxnChg>
        <pc:cxnChg chg="del mod topLvl">
          <ac:chgData name="Erick Arostegui Cunza" userId="d89b6af450cec8f7" providerId="LiveId" clId="{5DCFFB3D-0616-408A-861F-1BE9B23FE913}" dt="2022-10-29T10:37:12.822" v="2232" actId="21"/>
          <ac:cxnSpMkLst>
            <pc:docMk/>
            <pc:sldMk cId="4203139258" sldId="936"/>
            <ac:cxnSpMk id="129" creationId="{6D8E0B33-BE67-13AA-17A2-99B973CDD4F3}"/>
          </ac:cxnSpMkLst>
        </pc:cxnChg>
        <pc:cxnChg chg="add del mod topLvl">
          <ac:chgData name="Erick Arostegui Cunza" userId="d89b6af450cec8f7" providerId="LiveId" clId="{5DCFFB3D-0616-408A-861F-1BE9B23FE913}" dt="2022-10-29T10:37:12.822" v="2232" actId="21"/>
          <ac:cxnSpMkLst>
            <pc:docMk/>
            <pc:sldMk cId="4203139258" sldId="936"/>
            <ac:cxnSpMk id="138" creationId="{FF66E112-FFB8-AA30-1E6B-AC9D2B403C77}"/>
          </ac:cxnSpMkLst>
        </pc:cxnChg>
        <pc:cxnChg chg="del mod topLvl">
          <ac:chgData name="Erick Arostegui Cunza" userId="d89b6af450cec8f7" providerId="LiveId" clId="{5DCFFB3D-0616-408A-861F-1BE9B23FE913}" dt="2022-10-29T10:37:12.822" v="2232" actId="21"/>
          <ac:cxnSpMkLst>
            <pc:docMk/>
            <pc:sldMk cId="4203139258" sldId="936"/>
            <ac:cxnSpMk id="140" creationId="{45AB4FB7-85AA-4AE9-804F-1A55B955AAE0}"/>
          </ac:cxnSpMkLst>
        </pc:cxnChg>
        <pc:cxnChg chg="del mod topLvl">
          <ac:chgData name="Erick Arostegui Cunza" userId="d89b6af450cec8f7" providerId="LiveId" clId="{5DCFFB3D-0616-408A-861F-1BE9B23FE913}" dt="2022-10-29T10:37:12.822" v="2232" actId="21"/>
          <ac:cxnSpMkLst>
            <pc:docMk/>
            <pc:sldMk cId="4203139258" sldId="936"/>
            <ac:cxnSpMk id="143" creationId="{352C1E4E-0179-DA50-A602-442695F94480}"/>
          </ac:cxnSpMkLst>
        </pc:cxnChg>
        <pc:cxnChg chg="del mod topLvl">
          <ac:chgData name="Erick Arostegui Cunza" userId="d89b6af450cec8f7" providerId="LiveId" clId="{5DCFFB3D-0616-408A-861F-1BE9B23FE913}" dt="2022-10-29T10:37:12.822" v="2232" actId="21"/>
          <ac:cxnSpMkLst>
            <pc:docMk/>
            <pc:sldMk cId="4203139258" sldId="936"/>
            <ac:cxnSpMk id="144" creationId="{AF74A551-21A6-40AB-8868-3752FE687596}"/>
          </ac:cxnSpMkLst>
        </pc:cxnChg>
        <pc:cxnChg chg="mod">
          <ac:chgData name="Erick Arostegui Cunza" userId="d89b6af450cec8f7" providerId="LiveId" clId="{5DCFFB3D-0616-408A-861F-1BE9B23FE913}" dt="2022-10-29T10:51:38.278" v="2450"/>
          <ac:cxnSpMkLst>
            <pc:docMk/>
            <pc:sldMk cId="4203139258" sldId="936"/>
            <ac:cxnSpMk id="146" creationId="{7D61A090-19ED-9CC9-FE47-3041A5BA744E}"/>
          </ac:cxnSpMkLst>
        </pc:cxnChg>
        <pc:cxnChg chg="del mod topLvl">
          <ac:chgData name="Erick Arostegui Cunza" userId="d89b6af450cec8f7" providerId="LiveId" clId="{5DCFFB3D-0616-408A-861F-1BE9B23FE913}" dt="2022-10-29T10:37:12.822" v="2232" actId="21"/>
          <ac:cxnSpMkLst>
            <pc:docMk/>
            <pc:sldMk cId="4203139258" sldId="936"/>
            <ac:cxnSpMk id="148" creationId="{549267DD-F8A8-403E-39E1-58A34DA4D671}"/>
          </ac:cxnSpMkLst>
        </pc:cxnChg>
        <pc:cxnChg chg="del mod topLvl">
          <ac:chgData name="Erick Arostegui Cunza" userId="d89b6af450cec8f7" providerId="LiveId" clId="{5DCFFB3D-0616-408A-861F-1BE9B23FE913}" dt="2022-10-29T10:37:12.822" v="2232" actId="21"/>
          <ac:cxnSpMkLst>
            <pc:docMk/>
            <pc:sldMk cId="4203139258" sldId="936"/>
            <ac:cxnSpMk id="150" creationId="{499A3B66-3A25-7F1A-4B22-3E88DCC23A2C}"/>
          </ac:cxnSpMkLst>
        </pc:cxnChg>
        <pc:cxnChg chg="mod">
          <ac:chgData name="Erick Arostegui Cunza" userId="d89b6af450cec8f7" providerId="LiveId" clId="{5DCFFB3D-0616-408A-861F-1BE9B23FE913}" dt="2022-10-29T10:51:38.278" v="2450"/>
          <ac:cxnSpMkLst>
            <pc:docMk/>
            <pc:sldMk cId="4203139258" sldId="936"/>
            <ac:cxnSpMk id="154" creationId="{055CA27C-BD4D-CD33-93C0-88009D2B5456}"/>
          </ac:cxnSpMkLst>
        </pc:cxnChg>
      </pc:sldChg>
      <pc:sldChg chg="addSp delSp modSp add mod ord">
        <pc:chgData name="Erick Arostegui Cunza" userId="d89b6af450cec8f7" providerId="LiveId" clId="{5DCFFB3D-0616-408A-861F-1BE9B23FE913}" dt="2022-10-29T18:54:15.136" v="3221" actId="478"/>
        <pc:sldMkLst>
          <pc:docMk/>
          <pc:sldMk cId="3887527901" sldId="937"/>
        </pc:sldMkLst>
        <pc:spChg chg="add del mod">
          <ac:chgData name="Erick Arostegui Cunza" userId="d89b6af450cec8f7" providerId="LiveId" clId="{5DCFFB3D-0616-408A-861F-1BE9B23FE913}" dt="2022-10-29T10:37:20.325" v="2244" actId="21"/>
          <ac:spMkLst>
            <pc:docMk/>
            <pc:sldMk cId="3887527901" sldId="937"/>
            <ac:spMk id="3" creationId="{D369B3CF-C9C6-8924-890F-5660F50C32ED}"/>
          </ac:spMkLst>
        </pc:spChg>
        <pc:spChg chg="mod">
          <ac:chgData name="Erick Arostegui Cunza" userId="d89b6af450cec8f7" providerId="LiveId" clId="{5DCFFB3D-0616-408A-861F-1BE9B23FE913}" dt="2022-10-29T10:51:09.900" v="2443" actId="1076"/>
          <ac:spMkLst>
            <pc:docMk/>
            <pc:sldMk cId="3887527901" sldId="937"/>
            <ac:spMk id="4" creationId="{EFE5CA72-002F-6922-45DA-C8396763C10D}"/>
          </ac:spMkLst>
        </pc:spChg>
        <pc:spChg chg="add del mod">
          <ac:chgData name="Erick Arostegui Cunza" userId="d89b6af450cec8f7" providerId="LiveId" clId="{5DCFFB3D-0616-408A-861F-1BE9B23FE913}" dt="2022-10-29T10:37:20.325" v="2244" actId="21"/>
          <ac:spMkLst>
            <pc:docMk/>
            <pc:sldMk cId="3887527901" sldId="937"/>
            <ac:spMk id="10" creationId="{A5AF8F32-393F-CD13-E98C-CE685BEA16CA}"/>
          </ac:spMkLst>
        </pc:spChg>
        <pc:spChg chg="add del mod">
          <ac:chgData name="Erick Arostegui Cunza" userId="d89b6af450cec8f7" providerId="LiveId" clId="{5DCFFB3D-0616-408A-861F-1BE9B23FE913}" dt="2022-10-29T10:37:20.325" v="2244" actId="21"/>
          <ac:spMkLst>
            <pc:docMk/>
            <pc:sldMk cId="3887527901" sldId="937"/>
            <ac:spMk id="11" creationId="{37F9341D-0F4B-238A-E8BF-4ADB353AAF36}"/>
          </ac:spMkLst>
        </pc:spChg>
        <pc:spChg chg="add del mod">
          <ac:chgData name="Erick Arostegui Cunza" userId="d89b6af450cec8f7" providerId="LiveId" clId="{5DCFFB3D-0616-408A-861F-1BE9B23FE913}" dt="2022-10-29T10:37:20.325" v="2244" actId="21"/>
          <ac:spMkLst>
            <pc:docMk/>
            <pc:sldMk cId="3887527901" sldId="937"/>
            <ac:spMk id="12" creationId="{5A5CD341-3BC6-5AB9-F42B-6AE76F4013BC}"/>
          </ac:spMkLst>
        </pc:spChg>
        <pc:spChg chg="add del mod">
          <ac:chgData name="Erick Arostegui Cunza" userId="d89b6af450cec8f7" providerId="LiveId" clId="{5DCFFB3D-0616-408A-861F-1BE9B23FE913}" dt="2022-10-29T10:37:20.325" v="2244" actId="21"/>
          <ac:spMkLst>
            <pc:docMk/>
            <pc:sldMk cId="3887527901" sldId="937"/>
            <ac:spMk id="13" creationId="{14520426-3D5D-9BEF-36DD-1E2C2EBED323}"/>
          </ac:spMkLst>
        </pc:spChg>
        <pc:spChg chg="mod">
          <ac:chgData name="Erick Arostegui Cunza" userId="d89b6af450cec8f7" providerId="LiveId" clId="{5DCFFB3D-0616-408A-861F-1BE9B23FE913}" dt="2022-10-29T10:51:09.900" v="2443" actId="1076"/>
          <ac:spMkLst>
            <pc:docMk/>
            <pc:sldMk cId="3887527901" sldId="937"/>
            <ac:spMk id="15" creationId="{051E7181-521F-B08D-39C1-97E7B6515940}"/>
          </ac:spMkLst>
        </pc:spChg>
        <pc:spChg chg="add del mod">
          <ac:chgData name="Erick Arostegui Cunza" userId="d89b6af450cec8f7" providerId="LiveId" clId="{5DCFFB3D-0616-408A-861F-1BE9B23FE913}" dt="2022-10-29T10:37:20.325" v="2244" actId="21"/>
          <ac:spMkLst>
            <pc:docMk/>
            <pc:sldMk cId="3887527901" sldId="937"/>
            <ac:spMk id="16" creationId="{7248E1E3-00FA-9EC0-5C49-9AB5544CF505}"/>
          </ac:spMkLst>
        </pc:spChg>
        <pc:spChg chg="del">
          <ac:chgData name="Erick Arostegui Cunza" userId="d89b6af450cec8f7" providerId="LiveId" clId="{5DCFFB3D-0616-408A-861F-1BE9B23FE913}" dt="2022-10-29T10:35:14.079" v="2201" actId="478"/>
          <ac:spMkLst>
            <pc:docMk/>
            <pc:sldMk cId="3887527901" sldId="937"/>
            <ac:spMk id="19" creationId="{AB19E15A-228D-CD08-B3BB-13B809F6451A}"/>
          </ac:spMkLst>
        </pc:spChg>
        <pc:spChg chg="add del mod">
          <ac:chgData name="Erick Arostegui Cunza" userId="d89b6af450cec8f7" providerId="LiveId" clId="{5DCFFB3D-0616-408A-861F-1BE9B23FE913}" dt="2022-10-29T10:37:20.325" v="2244" actId="21"/>
          <ac:spMkLst>
            <pc:docMk/>
            <pc:sldMk cId="3887527901" sldId="937"/>
            <ac:spMk id="20" creationId="{0AF0E297-2121-4C3A-9BD4-8005D6BFFA12}"/>
          </ac:spMkLst>
        </pc:spChg>
        <pc:spChg chg="del">
          <ac:chgData name="Erick Arostegui Cunza" userId="d89b6af450cec8f7" providerId="LiveId" clId="{5DCFFB3D-0616-408A-861F-1BE9B23FE913}" dt="2022-10-29T10:35:24.220" v="2207" actId="478"/>
          <ac:spMkLst>
            <pc:docMk/>
            <pc:sldMk cId="3887527901" sldId="937"/>
            <ac:spMk id="23" creationId="{B0F2E342-B689-D25E-8FEA-5A16AB80D21A}"/>
          </ac:spMkLst>
        </pc:spChg>
        <pc:spChg chg="add del">
          <ac:chgData name="Erick Arostegui Cunza" userId="d89b6af450cec8f7" providerId="LiveId" clId="{5DCFFB3D-0616-408A-861F-1BE9B23FE913}" dt="2022-10-29T10:36:29.047" v="2226" actId="478"/>
          <ac:spMkLst>
            <pc:docMk/>
            <pc:sldMk cId="3887527901" sldId="937"/>
            <ac:spMk id="24" creationId="{4066E62D-F93C-FBBD-86DF-9D2968B41369}"/>
          </ac:spMkLst>
        </pc:spChg>
        <pc:spChg chg="del">
          <ac:chgData name="Erick Arostegui Cunza" userId="d89b6af450cec8f7" providerId="LiveId" clId="{5DCFFB3D-0616-408A-861F-1BE9B23FE913}" dt="2022-10-29T10:35:22.475" v="2206" actId="478"/>
          <ac:spMkLst>
            <pc:docMk/>
            <pc:sldMk cId="3887527901" sldId="937"/>
            <ac:spMk id="26" creationId="{2D8BD90F-6374-5A62-3015-E16CCE864ED0}"/>
          </ac:spMkLst>
        </pc:spChg>
        <pc:spChg chg="add del mod">
          <ac:chgData name="Erick Arostegui Cunza" userId="d89b6af450cec8f7" providerId="LiveId" clId="{5DCFFB3D-0616-408A-861F-1BE9B23FE913}" dt="2022-10-29T10:37:20.325" v="2244" actId="21"/>
          <ac:spMkLst>
            <pc:docMk/>
            <pc:sldMk cId="3887527901" sldId="937"/>
            <ac:spMk id="27" creationId="{66E807B4-B244-F083-5AA4-1F9C2E6C16B6}"/>
          </ac:spMkLst>
        </pc:spChg>
        <pc:spChg chg="del">
          <ac:chgData name="Erick Arostegui Cunza" userId="d89b6af450cec8f7" providerId="LiveId" clId="{5DCFFB3D-0616-408A-861F-1BE9B23FE913}" dt="2022-10-29T10:35:18.159" v="2204" actId="478"/>
          <ac:spMkLst>
            <pc:docMk/>
            <pc:sldMk cId="3887527901" sldId="937"/>
            <ac:spMk id="32" creationId="{D8CDE687-546B-1E32-AE4A-DADC1D24F1CE}"/>
          </ac:spMkLst>
        </pc:spChg>
        <pc:spChg chg="add del mod">
          <ac:chgData name="Erick Arostegui Cunza" userId="d89b6af450cec8f7" providerId="LiveId" clId="{5DCFFB3D-0616-408A-861F-1BE9B23FE913}" dt="2022-10-29T10:37:20.325" v="2244" actId="21"/>
          <ac:spMkLst>
            <pc:docMk/>
            <pc:sldMk cId="3887527901" sldId="937"/>
            <ac:spMk id="33" creationId="{65DC54A2-4877-0EC1-5BAF-EEC876A218DB}"/>
          </ac:spMkLst>
        </pc:spChg>
        <pc:spChg chg="add del mod">
          <ac:chgData name="Erick Arostegui Cunza" userId="d89b6af450cec8f7" providerId="LiveId" clId="{5DCFFB3D-0616-408A-861F-1BE9B23FE913}" dt="2022-10-29T10:37:20.325" v="2244" actId="21"/>
          <ac:spMkLst>
            <pc:docMk/>
            <pc:sldMk cId="3887527901" sldId="937"/>
            <ac:spMk id="35" creationId="{63509125-0E52-3621-C22C-6D65E0F2EDB0}"/>
          </ac:spMkLst>
        </pc:spChg>
        <pc:spChg chg="add del mod">
          <ac:chgData name="Erick Arostegui Cunza" userId="d89b6af450cec8f7" providerId="LiveId" clId="{5DCFFB3D-0616-408A-861F-1BE9B23FE913}" dt="2022-10-29T10:37:20.325" v="2244" actId="21"/>
          <ac:spMkLst>
            <pc:docMk/>
            <pc:sldMk cId="3887527901" sldId="937"/>
            <ac:spMk id="36" creationId="{D1072F1E-67B2-58DF-A3DF-8BA512E236A9}"/>
          </ac:spMkLst>
        </pc:spChg>
        <pc:spChg chg="add del mod">
          <ac:chgData name="Erick Arostegui Cunza" userId="d89b6af450cec8f7" providerId="LiveId" clId="{5DCFFB3D-0616-408A-861F-1BE9B23FE913}" dt="2022-10-29T10:37:20.325" v="2244" actId="21"/>
          <ac:spMkLst>
            <pc:docMk/>
            <pc:sldMk cId="3887527901" sldId="937"/>
            <ac:spMk id="37" creationId="{F2AFB899-02B4-D350-0648-383AC42E6734}"/>
          </ac:spMkLst>
        </pc:spChg>
        <pc:spChg chg="add del mod">
          <ac:chgData name="Erick Arostegui Cunza" userId="d89b6af450cec8f7" providerId="LiveId" clId="{5DCFFB3D-0616-408A-861F-1BE9B23FE913}" dt="2022-10-29T10:37:20.325" v="2244" actId="21"/>
          <ac:spMkLst>
            <pc:docMk/>
            <pc:sldMk cId="3887527901" sldId="937"/>
            <ac:spMk id="38" creationId="{01FB0878-3470-05BA-62D1-166A6B4A3FFD}"/>
          </ac:spMkLst>
        </pc:spChg>
        <pc:spChg chg="add del mod">
          <ac:chgData name="Erick Arostegui Cunza" userId="d89b6af450cec8f7" providerId="LiveId" clId="{5DCFFB3D-0616-408A-861F-1BE9B23FE913}" dt="2022-10-29T10:37:20.325" v="2244" actId="21"/>
          <ac:spMkLst>
            <pc:docMk/>
            <pc:sldMk cId="3887527901" sldId="937"/>
            <ac:spMk id="40" creationId="{9E12628A-284F-27E8-12EE-A2A3C6D9B55A}"/>
          </ac:spMkLst>
        </pc:spChg>
        <pc:spChg chg="add del mod">
          <ac:chgData name="Erick Arostegui Cunza" userId="d89b6af450cec8f7" providerId="LiveId" clId="{5DCFFB3D-0616-408A-861F-1BE9B23FE913}" dt="2022-10-29T10:37:20.325" v="2244" actId="21"/>
          <ac:spMkLst>
            <pc:docMk/>
            <pc:sldMk cId="3887527901" sldId="937"/>
            <ac:spMk id="42" creationId="{272FB64D-427B-F6CB-3F62-BFCF0BDE7ED6}"/>
          </ac:spMkLst>
        </pc:spChg>
        <pc:spChg chg="add del mod">
          <ac:chgData name="Erick Arostegui Cunza" userId="d89b6af450cec8f7" providerId="LiveId" clId="{5DCFFB3D-0616-408A-861F-1BE9B23FE913}" dt="2022-10-29T10:37:20.325" v="2244" actId="21"/>
          <ac:spMkLst>
            <pc:docMk/>
            <pc:sldMk cId="3887527901" sldId="937"/>
            <ac:spMk id="44" creationId="{1DE9E68B-826A-6510-3604-9F70BFB37F76}"/>
          </ac:spMkLst>
        </pc:spChg>
        <pc:spChg chg="add del mod">
          <ac:chgData name="Erick Arostegui Cunza" userId="d89b6af450cec8f7" providerId="LiveId" clId="{5DCFFB3D-0616-408A-861F-1BE9B23FE913}" dt="2022-10-29T10:37:20.325" v="2244" actId="21"/>
          <ac:spMkLst>
            <pc:docMk/>
            <pc:sldMk cId="3887527901" sldId="937"/>
            <ac:spMk id="45" creationId="{F38243FF-DB3C-408D-C9D9-E94B8D6E54A1}"/>
          </ac:spMkLst>
        </pc:spChg>
        <pc:spChg chg="add del mod">
          <ac:chgData name="Erick Arostegui Cunza" userId="d89b6af450cec8f7" providerId="LiveId" clId="{5DCFFB3D-0616-408A-861F-1BE9B23FE913}" dt="2022-10-29T10:37:20.325" v="2244" actId="21"/>
          <ac:spMkLst>
            <pc:docMk/>
            <pc:sldMk cId="3887527901" sldId="937"/>
            <ac:spMk id="47" creationId="{7A8FE70E-E16F-D15B-8FA3-50E428D8D5A8}"/>
          </ac:spMkLst>
        </pc:spChg>
        <pc:spChg chg="add del mod">
          <ac:chgData name="Erick Arostegui Cunza" userId="d89b6af450cec8f7" providerId="LiveId" clId="{5DCFFB3D-0616-408A-861F-1BE9B23FE913}" dt="2022-10-29T10:37:20.325" v="2244" actId="21"/>
          <ac:spMkLst>
            <pc:docMk/>
            <pc:sldMk cId="3887527901" sldId="937"/>
            <ac:spMk id="49" creationId="{71149B11-A5D6-8EE0-B8FD-DEBE80DA5208}"/>
          </ac:spMkLst>
        </pc:spChg>
        <pc:spChg chg="add del mod">
          <ac:chgData name="Erick Arostegui Cunza" userId="d89b6af450cec8f7" providerId="LiveId" clId="{5DCFFB3D-0616-408A-861F-1BE9B23FE913}" dt="2022-10-29T10:51:27.746" v="2447" actId="21"/>
          <ac:spMkLst>
            <pc:docMk/>
            <pc:sldMk cId="3887527901" sldId="937"/>
            <ac:spMk id="50" creationId="{4AA346EB-7FE1-767A-FE79-69BA47DB2841}"/>
          </ac:spMkLst>
        </pc:spChg>
        <pc:spChg chg="add del mod">
          <ac:chgData name="Erick Arostegui Cunza" userId="d89b6af450cec8f7" providerId="LiveId" clId="{5DCFFB3D-0616-408A-861F-1BE9B23FE913}" dt="2022-10-29T10:51:27.746" v="2447" actId="21"/>
          <ac:spMkLst>
            <pc:docMk/>
            <pc:sldMk cId="3887527901" sldId="937"/>
            <ac:spMk id="51" creationId="{E0A90702-F2F2-31D8-7FF8-A122120790A8}"/>
          </ac:spMkLst>
        </pc:spChg>
        <pc:spChg chg="add del mod">
          <ac:chgData name="Erick Arostegui Cunza" userId="d89b6af450cec8f7" providerId="LiveId" clId="{5DCFFB3D-0616-408A-861F-1BE9B23FE913}" dt="2022-10-29T10:51:27.746" v="2447" actId="21"/>
          <ac:spMkLst>
            <pc:docMk/>
            <pc:sldMk cId="3887527901" sldId="937"/>
            <ac:spMk id="56" creationId="{3F900E72-5930-55A1-788F-3178468537CB}"/>
          </ac:spMkLst>
        </pc:spChg>
        <pc:spChg chg="add del mod">
          <ac:chgData name="Erick Arostegui Cunza" userId="d89b6af450cec8f7" providerId="LiveId" clId="{5DCFFB3D-0616-408A-861F-1BE9B23FE913}" dt="2022-10-29T10:51:27.746" v="2447" actId="21"/>
          <ac:spMkLst>
            <pc:docMk/>
            <pc:sldMk cId="3887527901" sldId="937"/>
            <ac:spMk id="57" creationId="{3635BF68-073B-1E87-92D5-27CF291E53BA}"/>
          </ac:spMkLst>
        </pc:spChg>
        <pc:spChg chg="add del mod">
          <ac:chgData name="Erick Arostegui Cunza" userId="d89b6af450cec8f7" providerId="LiveId" clId="{5DCFFB3D-0616-408A-861F-1BE9B23FE913}" dt="2022-10-29T10:51:27.746" v="2447" actId="21"/>
          <ac:spMkLst>
            <pc:docMk/>
            <pc:sldMk cId="3887527901" sldId="937"/>
            <ac:spMk id="58" creationId="{59F57793-6031-A21F-93F5-5C324512EB6A}"/>
          </ac:spMkLst>
        </pc:spChg>
        <pc:spChg chg="add del mod">
          <ac:chgData name="Erick Arostegui Cunza" userId="d89b6af450cec8f7" providerId="LiveId" clId="{5DCFFB3D-0616-408A-861F-1BE9B23FE913}" dt="2022-10-29T10:51:27.746" v="2447" actId="21"/>
          <ac:spMkLst>
            <pc:docMk/>
            <pc:sldMk cId="3887527901" sldId="937"/>
            <ac:spMk id="59" creationId="{B5DC6723-751D-5B97-4D16-5670692444D9}"/>
          </ac:spMkLst>
        </pc:spChg>
        <pc:spChg chg="add del mod">
          <ac:chgData name="Erick Arostegui Cunza" userId="d89b6af450cec8f7" providerId="LiveId" clId="{5DCFFB3D-0616-408A-861F-1BE9B23FE913}" dt="2022-10-29T10:51:27.746" v="2447" actId="21"/>
          <ac:spMkLst>
            <pc:docMk/>
            <pc:sldMk cId="3887527901" sldId="937"/>
            <ac:spMk id="60" creationId="{D78EBC46-2FAF-DD13-1C02-49AB83888EBB}"/>
          </ac:spMkLst>
        </pc:spChg>
        <pc:spChg chg="add del mod">
          <ac:chgData name="Erick Arostegui Cunza" userId="d89b6af450cec8f7" providerId="LiveId" clId="{5DCFFB3D-0616-408A-861F-1BE9B23FE913}" dt="2022-10-29T10:51:27.746" v="2447" actId="21"/>
          <ac:spMkLst>
            <pc:docMk/>
            <pc:sldMk cId="3887527901" sldId="937"/>
            <ac:spMk id="62" creationId="{554F1619-D06E-65AC-3E2C-2C95FB25AE6B}"/>
          </ac:spMkLst>
        </pc:spChg>
        <pc:spChg chg="add del mod">
          <ac:chgData name="Erick Arostegui Cunza" userId="d89b6af450cec8f7" providerId="LiveId" clId="{5DCFFB3D-0616-408A-861F-1BE9B23FE913}" dt="2022-10-29T10:51:27.746" v="2447" actId="21"/>
          <ac:spMkLst>
            <pc:docMk/>
            <pc:sldMk cId="3887527901" sldId="937"/>
            <ac:spMk id="64" creationId="{2D80FD01-0707-DCF3-2306-119DAD675ECD}"/>
          </ac:spMkLst>
        </pc:spChg>
        <pc:spChg chg="add del mod">
          <ac:chgData name="Erick Arostegui Cunza" userId="d89b6af450cec8f7" providerId="LiveId" clId="{5DCFFB3D-0616-408A-861F-1BE9B23FE913}" dt="2022-10-29T10:51:27.746" v="2447" actId="21"/>
          <ac:spMkLst>
            <pc:docMk/>
            <pc:sldMk cId="3887527901" sldId="937"/>
            <ac:spMk id="68" creationId="{9DC16DC3-E8D3-B713-E406-8E1FC648BECC}"/>
          </ac:spMkLst>
        </pc:spChg>
        <pc:spChg chg="add del mod">
          <ac:chgData name="Erick Arostegui Cunza" userId="d89b6af450cec8f7" providerId="LiveId" clId="{5DCFFB3D-0616-408A-861F-1BE9B23FE913}" dt="2022-10-29T10:51:27.746" v="2447" actId="21"/>
          <ac:spMkLst>
            <pc:docMk/>
            <pc:sldMk cId="3887527901" sldId="937"/>
            <ac:spMk id="70" creationId="{6F6B87FE-5018-7C63-E29B-FEEB4E76E92A}"/>
          </ac:spMkLst>
        </pc:spChg>
        <pc:spChg chg="add del mod">
          <ac:chgData name="Erick Arostegui Cunza" userId="d89b6af450cec8f7" providerId="LiveId" clId="{5DCFFB3D-0616-408A-861F-1BE9B23FE913}" dt="2022-10-29T10:51:27.746" v="2447" actId="21"/>
          <ac:spMkLst>
            <pc:docMk/>
            <pc:sldMk cId="3887527901" sldId="937"/>
            <ac:spMk id="71" creationId="{AF422BD3-679F-DE64-B0E7-375D889F38B9}"/>
          </ac:spMkLst>
        </pc:spChg>
        <pc:spChg chg="add del mod">
          <ac:chgData name="Erick Arostegui Cunza" userId="d89b6af450cec8f7" providerId="LiveId" clId="{5DCFFB3D-0616-408A-861F-1BE9B23FE913}" dt="2022-10-29T10:51:27.746" v="2447" actId="21"/>
          <ac:spMkLst>
            <pc:docMk/>
            <pc:sldMk cId="3887527901" sldId="937"/>
            <ac:spMk id="72" creationId="{89A17C50-7C51-3EBB-856C-782CAA0FACB7}"/>
          </ac:spMkLst>
        </pc:spChg>
        <pc:spChg chg="add del mod">
          <ac:chgData name="Erick Arostegui Cunza" userId="d89b6af450cec8f7" providerId="LiveId" clId="{5DCFFB3D-0616-408A-861F-1BE9B23FE913}" dt="2022-10-29T10:51:27.746" v="2447" actId="21"/>
          <ac:spMkLst>
            <pc:docMk/>
            <pc:sldMk cId="3887527901" sldId="937"/>
            <ac:spMk id="73" creationId="{8B42CEFB-608A-90D1-38D2-082B9374B3B3}"/>
          </ac:spMkLst>
        </pc:spChg>
        <pc:spChg chg="add del mod">
          <ac:chgData name="Erick Arostegui Cunza" userId="d89b6af450cec8f7" providerId="LiveId" clId="{5DCFFB3D-0616-408A-861F-1BE9B23FE913}" dt="2022-10-29T10:51:27.746" v="2447" actId="21"/>
          <ac:spMkLst>
            <pc:docMk/>
            <pc:sldMk cId="3887527901" sldId="937"/>
            <ac:spMk id="75" creationId="{3F8AD33D-D175-1DDD-8513-D8840DD011E3}"/>
          </ac:spMkLst>
        </pc:spChg>
        <pc:spChg chg="add del mod">
          <ac:chgData name="Erick Arostegui Cunza" userId="d89b6af450cec8f7" providerId="LiveId" clId="{5DCFFB3D-0616-408A-861F-1BE9B23FE913}" dt="2022-10-29T10:51:27.746" v="2447" actId="21"/>
          <ac:spMkLst>
            <pc:docMk/>
            <pc:sldMk cId="3887527901" sldId="937"/>
            <ac:spMk id="77" creationId="{61577449-F0F7-261C-99E4-F43F73A5E9AE}"/>
          </ac:spMkLst>
        </pc:spChg>
        <pc:spChg chg="add del mod">
          <ac:chgData name="Erick Arostegui Cunza" userId="d89b6af450cec8f7" providerId="LiveId" clId="{5DCFFB3D-0616-408A-861F-1BE9B23FE913}" dt="2022-10-29T10:51:27.746" v="2447" actId="21"/>
          <ac:spMkLst>
            <pc:docMk/>
            <pc:sldMk cId="3887527901" sldId="937"/>
            <ac:spMk id="79" creationId="{1F4F4A1B-C3F0-00DD-5E06-465601693899}"/>
          </ac:spMkLst>
        </pc:spChg>
        <pc:spChg chg="add del mod">
          <ac:chgData name="Erick Arostegui Cunza" userId="d89b6af450cec8f7" providerId="LiveId" clId="{5DCFFB3D-0616-408A-861F-1BE9B23FE913}" dt="2022-10-29T10:51:27.746" v="2447" actId="21"/>
          <ac:spMkLst>
            <pc:docMk/>
            <pc:sldMk cId="3887527901" sldId="937"/>
            <ac:spMk id="80" creationId="{3106410B-11AE-75A0-1848-477ACFBC11BE}"/>
          </ac:spMkLst>
        </pc:spChg>
        <pc:spChg chg="add del mod">
          <ac:chgData name="Erick Arostegui Cunza" userId="d89b6af450cec8f7" providerId="LiveId" clId="{5DCFFB3D-0616-408A-861F-1BE9B23FE913}" dt="2022-10-29T10:51:27.746" v="2447" actId="21"/>
          <ac:spMkLst>
            <pc:docMk/>
            <pc:sldMk cId="3887527901" sldId="937"/>
            <ac:spMk id="82" creationId="{C75E721D-C8D5-175B-FB40-A822B42B6103}"/>
          </ac:spMkLst>
        </pc:spChg>
        <pc:spChg chg="add del mod">
          <ac:chgData name="Erick Arostegui Cunza" userId="d89b6af450cec8f7" providerId="LiveId" clId="{5DCFFB3D-0616-408A-861F-1BE9B23FE913}" dt="2022-10-29T10:51:27.746" v="2447" actId="21"/>
          <ac:spMkLst>
            <pc:docMk/>
            <pc:sldMk cId="3887527901" sldId="937"/>
            <ac:spMk id="84" creationId="{1E30DB67-1888-95F6-A785-1B2F7BDF5940}"/>
          </ac:spMkLst>
        </pc:spChg>
        <pc:spChg chg="mod">
          <ac:chgData name="Erick Arostegui Cunza" userId="d89b6af450cec8f7" providerId="LiveId" clId="{5DCFFB3D-0616-408A-861F-1BE9B23FE913}" dt="2022-10-29T10:51:09.900" v="2443" actId="1076"/>
          <ac:spMkLst>
            <pc:docMk/>
            <pc:sldMk cId="3887527901" sldId="937"/>
            <ac:spMk id="97" creationId="{96C0F6A7-C314-BBCF-0CDA-C4DB1F1BFDAF}"/>
          </ac:spMkLst>
        </pc:spChg>
        <pc:spChg chg="mod">
          <ac:chgData name="Erick Arostegui Cunza" userId="d89b6af450cec8f7" providerId="LiveId" clId="{5DCFFB3D-0616-408A-861F-1BE9B23FE913}" dt="2022-10-29T10:51:09.900" v="2443" actId="1076"/>
          <ac:spMkLst>
            <pc:docMk/>
            <pc:sldMk cId="3887527901" sldId="937"/>
            <ac:spMk id="128" creationId="{D520B033-39AF-7EF3-F67A-6DC934886C3F}"/>
          </ac:spMkLst>
        </pc:spChg>
        <pc:spChg chg="mod">
          <ac:chgData name="Erick Arostegui Cunza" userId="d89b6af450cec8f7" providerId="LiveId" clId="{5DCFFB3D-0616-408A-861F-1BE9B23FE913}" dt="2022-10-29T10:51:09.900" v="2443" actId="1076"/>
          <ac:spMkLst>
            <pc:docMk/>
            <pc:sldMk cId="3887527901" sldId="937"/>
            <ac:spMk id="133" creationId="{A028A4DF-1EE9-CB09-0920-8BB2EA7524AC}"/>
          </ac:spMkLst>
        </pc:spChg>
        <pc:spChg chg="mod">
          <ac:chgData name="Erick Arostegui Cunza" userId="d89b6af450cec8f7" providerId="LiveId" clId="{5DCFFB3D-0616-408A-861F-1BE9B23FE913}" dt="2022-10-29T10:51:09.900" v="2443" actId="1076"/>
          <ac:spMkLst>
            <pc:docMk/>
            <pc:sldMk cId="3887527901" sldId="937"/>
            <ac:spMk id="134" creationId="{572B67BC-D3FD-6C2E-1A58-1CA454A9D378}"/>
          </ac:spMkLst>
        </pc:spChg>
        <pc:spChg chg="mod">
          <ac:chgData name="Erick Arostegui Cunza" userId="d89b6af450cec8f7" providerId="LiveId" clId="{5DCFFB3D-0616-408A-861F-1BE9B23FE913}" dt="2022-10-29T10:51:09.900" v="2443" actId="1076"/>
          <ac:spMkLst>
            <pc:docMk/>
            <pc:sldMk cId="3887527901" sldId="937"/>
            <ac:spMk id="135" creationId="{D0BA9558-30BE-DD7F-E164-CFE65300DA44}"/>
          </ac:spMkLst>
        </pc:spChg>
        <pc:spChg chg="mod">
          <ac:chgData name="Erick Arostegui Cunza" userId="d89b6af450cec8f7" providerId="LiveId" clId="{5DCFFB3D-0616-408A-861F-1BE9B23FE913}" dt="2022-10-29T10:51:09.900" v="2443" actId="1076"/>
          <ac:spMkLst>
            <pc:docMk/>
            <pc:sldMk cId="3887527901" sldId="937"/>
            <ac:spMk id="136" creationId="{CCF59205-3965-124C-373C-1A5CB9E96783}"/>
          </ac:spMkLst>
        </pc:spChg>
        <pc:spChg chg="mod">
          <ac:chgData name="Erick Arostegui Cunza" userId="d89b6af450cec8f7" providerId="LiveId" clId="{5DCFFB3D-0616-408A-861F-1BE9B23FE913}" dt="2022-10-29T10:51:09.900" v="2443" actId="1076"/>
          <ac:spMkLst>
            <pc:docMk/>
            <pc:sldMk cId="3887527901" sldId="937"/>
            <ac:spMk id="137" creationId="{2D4DB957-B8C6-E659-261E-E0C137C7D045}"/>
          </ac:spMkLst>
        </pc:spChg>
        <pc:spChg chg="del">
          <ac:chgData name="Erick Arostegui Cunza" userId="d89b6af450cec8f7" providerId="LiveId" clId="{5DCFFB3D-0616-408A-861F-1BE9B23FE913}" dt="2022-10-29T10:35:12.175" v="2200" actId="478"/>
          <ac:spMkLst>
            <pc:docMk/>
            <pc:sldMk cId="3887527901" sldId="937"/>
            <ac:spMk id="139" creationId="{2F1C3991-862E-BEDF-9EF6-2BA66667083D}"/>
          </ac:spMkLst>
        </pc:spChg>
        <pc:spChg chg="mod">
          <ac:chgData name="Erick Arostegui Cunza" userId="d89b6af450cec8f7" providerId="LiveId" clId="{5DCFFB3D-0616-408A-861F-1BE9B23FE913}" dt="2022-10-29T10:51:09.900" v="2443" actId="1076"/>
          <ac:spMkLst>
            <pc:docMk/>
            <pc:sldMk cId="3887527901" sldId="937"/>
            <ac:spMk id="141" creationId="{085014D0-E1D3-6F99-7577-4C1F704647F1}"/>
          </ac:spMkLst>
        </pc:spChg>
        <pc:spChg chg="mod">
          <ac:chgData name="Erick Arostegui Cunza" userId="d89b6af450cec8f7" providerId="LiveId" clId="{5DCFFB3D-0616-408A-861F-1BE9B23FE913}" dt="2022-10-29T10:51:09.900" v="2443" actId="1076"/>
          <ac:spMkLst>
            <pc:docMk/>
            <pc:sldMk cId="3887527901" sldId="937"/>
            <ac:spMk id="149" creationId="{9AECF379-17E1-60EA-6526-2901FF09B3AB}"/>
          </ac:spMkLst>
        </pc:spChg>
        <pc:spChg chg="mod">
          <ac:chgData name="Erick Arostegui Cunza" userId="d89b6af450cec8f7" providerId="LiveId" clId="{5DCFFB3D-0616-408A-861F-1BE9B23FE913}" dt="2022-10-29T10:51:09.900" v="2443" actId="1076"/>
          <ac:spMkLst>
            <pc:docMk/>
            <pc:sldMk cId="3887527901" sldId="937"/>
            <ac:spMk id="151" creationId="{147C63DE-FB0D-79DD-B418-0B2CF8FE1B59}"/>
          </ac:spMkLst>
        </pc:spChg>
        <pc:spChg chg="mod">
          <ac:chgData name="Erick Arostegui Cunza" userId="d89b6af450cec8f7" providerId="LiveId" clId="{5DCFFB3D-0616-408A-861F-1BE9B23FE913}" dt="2022-10-29T10:51:09.900" v="2443" actId="1076"/>
          <ac:spMkLst>
            <pc:docMk/>
            <pc:sldMk cId="3887527901" sldId="937"/>
            <ac:spMk id="152" creationId="{4BF1D824-6F12-44CF-673F-B517C33B4BA6}"/>
          </ac:spMkLst>
        </pc:spChg>
        <pc:spChg chg="mod">
          <ac:chgData name="Erick Arostegui Cunza" userId="d89b6af450cec8f7" providerId="LiveId" clId="{5DCFFB3D-0616-408A-861F-1BE9B23FE913}" dt="2022-10-29T10:51:09.900" v="2443" actId="1076"/>
          <ac:spMkLst>
            <pc:docMk/>
            <pc:sldMk cId="3887527901" sldId="937"/>
            <ac:spMk id="153" creationId="{36FCA7B6-30A1-9668-C5FA-B5E052DEEC72}"/>
          </ac:spMkLst>
        </pc:spChg>
        <pc:picChg chg="add del mod">
          <ac:chgData name="Erick Arostegui Cunza" userId="d89b6af450cec8f7" providerId="LiveId" clId="{5DCFFB3D-0616-408A-861F-1BE9B23FE913}" dt="2022-10-29T10:37:20.325" v="2244" actId="21"/>
          <ac:picMkLst>
            <pc:docMk/>
            <pc:sldMk cId="3887527901" sldId="937"/>
            <ac:picMk id="6" creationId="{F60BBB9D-CB7A-7E15-7F71-67D69BD560D9}"/>
          </ac:picMkLst>
        </pc:picChg>
        <pc:picChg chg="add del mod">
          <ac:chgData name="Erick Arostegui Cunza" userId="d89b6af450cec8f7" providerId="LiveId" clId="{5DCFFB3D-0616-408A-861F-1BE9B23FE913}" dt="2022-10-29T10:37:20.325" v="2244" actId="21"/>
          <ac:picMkLst>
            <pc:docMk/>
            <pc:sldMk cId="3887527901" sldId="937"/>
            <ac:picMk id="7" creationId="{E7DF34B7-B31E-A024-A7EE-D1DF44C0CB33}"/>
          </ac:picMkLst>
        </pc:picChg>
        <pc:picChg chg="add del mod">
          <ac:chgData name="Erick Arostegui Cunza" userId="d89b6af450cec8f7" providerId="LiveId" clId="{5DCFFB3D-0616-408A-861F-1BE9B23FE913}" dt="2022-10-29T10:37:20.325" v="2244" actId="21"/>
          <ac:picMkLst>
            <pc:docMk/>
            <pc:sldMk cId="3887527901" sldId="937"/>
            <ac:picMk id="8" creationId="{2DB5208A-2B21-D327-E154-25AE4AA56A7C}"/>
          </ac:picMkLst>
        </pc:picChg>
        <pc:picChg chg="add del mod">
          <ac:chgData name="Erick Arostegui Cunza" userId="d89b6af450cec8f7" providerId="LiveId" clId="{5DCFFB3D-0616-408A-861F-1BE9B23FE913}" dt="2022-10-29T10:51:27.746" v="2447" actId="21"/>
          <ac:picMkLst>
            <pc:docMk/>
            <pc:sldMk cId="3887527901" sldId="937"/>
            <ac:picMk id="53" creationId="{03EFD368-89FE-D4BD-6234-94AFB0964410}"/>
          </ac:picMkLst>
        </pc:picChg>
        <pc:picChg chg="add del mod">
          <ac:chgData name="Erick Arostegui Cunza" userId="d89b6af450cec8f7" providerId="LiveId" clId="{5DCFFB3D-0616-408A-861F-1BE9B23FE913}" dt="2022-10-29T10:51:27.746" v="2447" actId="21"/>
          <ac:picMkLst>
            <pc:docMk/>
            <pc:sldMk cId="3887527901" sldId="937"/>
            <ac:picMk id="54" creationId="{8EC889C6-1C51-3D00-45FE-8A71CE60F5A3}"/>
          </ac:picMkLst>
        </pc:picChg>
        <pc:picChg chg="add del mod">
          <ac:chgData name="Erick Arostegui Cunza" userId="d89b6af450cec8f7" providerId="LiveId" clId="{5DCFFB3D-0616-408A-861F-1BE9B23FE913}" dt="2022-10-29T10:51:27.746" v="2447" actId="21"/>
          <ac:picMkLst>
            <pc:docMk/>
            <pc:sldMk cId="3887527901" sldId="937"/>
            <ac:picMk id="55" creationId="{DC62CEF2-F440-1CF0-A547-6AA50E4694D0}"/>
          </ac:picMkLst>
        </pc:picChg>
        <pc:picChg chg="mod">
          <ac:chgData name="Erick Arostegui Cunza" userId="d89b6af450cec8f7" providerId="LiveId" clId="{5DCFFB3D-0616-408A-861F-1BE9B23FE913}" dt="2022-10-29T10:51:09.900" v="2443" actId="1076"/>
          <ac:picMkLst>
            <pc:docMk/>
            <pc:sldMk cId="3887527901" sldId="937"/>
            <ac:picMk id="130" creationId="{BB74CAFF-CE2B-E16C-9384-D1EF594D5279}"/>
          </ac:picMkLst>
        </pc:picChg>
        <pc:picChg chg="mod">
          <ac:chgData name="Erick Arostegui Cunza" userId="d89b6af450cec8f7" providerId="LiveId" clId="{5DCFFB3D-0616-408A-861F-1BE9B23FE913}" dt="2022-10-29T10:51:09.900" v="2443" actId="1076"/>
          <ac:picMkLst>
            <pc:docMk/>
            <pc:sldMk cId="3887527901" sldId="937"/>
            <ac:picMk id="131" creationId="{1872A471-8BA6-FF2D-0D41-0B1D40C00869}"/>
          </ac:picMkLst>
        </pc:picChg>
        <pc:picChg chg="mod">
          <ac:chgData name="Erick Arostegui Cunza" userId="d89b6af450cec8f7" providerId="LiveId" clId="{5DCFFB3D-0616-408A-861F-1BE9B23FE913}" dt="2022-10-29T10:51:09.900" v="2443" actId="1076"/>
          <ac:picMkLst>
            <pc:docMk/>
            <pc:sldMk cId="3887527901" sldId="937"/>
            <ac:picMk id="132" creationId="{BBC56BBF-53A7-4E0F-9049-D6C61C897FC0}"/>
          </ac:picMkLst>
        </pc:picChg>
        <pc:cxnChg chg="add del mod">
          <ac:chgData name="Erick Arostegui Cunza" userId="d89b6af450cec8f7" providerId="LiveId" clId="{5DCFFB3D-0616-408A-861F-1BE9B23FE913}" dt="2022-10-29T10:37:20.325" v="2244" actId="21"/>
          <ac:cxnSpMkLst>
            <pc:docMk/>
            <pc:sldMk cId="3887527901" sldId="937"/>
            <ac:cxnSpMk id="5" creationId="{11F0453B-263D-EC96-EE41-DCA3A357BBBE}"/>
          </ac:cxnSpMkLst>
        </pc:cxnChg>
        <pc:cxnChg chg="mod">
          <ac:chgData name="Erick Arostegui Cunza" userId="d89b6af450cec8f7" providerId="LiveId" clId="{5DCFFB3D-0616-408A-861F-1BE9B23FE913}" dt="2022-10-29T10:51:09.900" v="2443" actId="1076"/>
          <ac:cxnSpMkLst>
            <pc:docMk/>
            <pc:sldMk cId="3887527901" sldId="937"/>
            <ac:cxnSpMk id="14" creationId="{49761E4A-C5B9-E94C-6741-E33437C1BA9A}"/>
          </ac:cxnSpMkLst>
        </pc:cxnChg>
        <pc:cxnChg chg="add del mod">
          <ac:chgData name="Erick Arostegui Cunza" userId="d89b6af450cec8f7" providerId="LiveId" clId="{5DCFFB3D-0616-408A-861F-1BE9B23FE913}" dt="2022-10-29T10:37:20.325" v="2244" actId="21"/>
          <ac:cxnSpMkLst>
            <pc:docMk/>
            <pc:sldMk cId="3887527901" sldId="937"/>
            <ac:cxnSpMk id="17" creationId="{188F38C4-6E33-3972-4282-3B2DCB1A7D06}"/>
          </ac:cxnSpMkLst>
        </pc:cxnChg>
        <pc:cxnChg chg="del">
          <ac:chgData name="Erick Arostegui Cunza" userId="d89b6af450cec8f7" providerId="LiveId" clId="{5DCFFB3D-0616-408A-861F-1BE9B23FE913}" dt="2022-10-29T10:35:14.855" v="2202" actId="478"/>
          <ac:cxnSpMkLst>
            <pc:docMk/>
            <pc:sldMk cId="3887527901" sldId="937"/>
            <ac:cxnSpMk id="18" creationId="{C484070A-8246-FAE5-D431-142770CC84B3}"/>
          </ac:cxnSpMkLst>
        </pc:cxnChg>
        <pc:cxnChg chg="add del mod">
          <ac:chgData name="Erick Arostegui Cunza" userId="d89b6af450cec8f7" providerId="LiveId" clId="{5DCFFB3D-0616-408A-861F-1BE9B23FE913}" dt="2022-10-29T10:37:20.325" v="2244" actId="21"/>
          <ac:cxnSpMkLst>
            <pc:docMk/>
            <pc:sldMk cId="3887527901" sldId="937"/>
            <ac:cxnSpMk id="21" creationId="{76FC9E06-D0B8-E32C-6A1E-84BAD9C91BE5}"/>
          </ac:cxnSpMkLst>
        </pc:cxnChg>
        <pc:cxnChg chg="add del mod">
          <ac:chgData name="Erick Arostegui Cunza" userId="d89b6af450cec8f7" providerId="LiveId" clId="{5DCFFB3D-0616-408A-861F-1BE9B23FE913}" dt="2022-10-29T18:54:15.136" v="3221" actId="478"/>
          <ac:cxnSpMkLst>
            <pc:docMk/>
            <pc:sldMk cId="3887527901" sldId="937"/>
            <ac:cxnSpMk id="22" creationId="{31C05249-0D83-10FF-A642-49E67840B0AA}"/>
          </ac:cxnSpMkLst>
        </pc:cxnChg>
        <pc:cxnChg chg="del">
          <ac:chgData name="Erick Arostegui Cunza" userId="d89b6af450cec8f7" providerId="LiveId" clId="{5DCFFB3D-0616-408A-861F-1BE9B23FE913}" dt="2022-10-29T10:35:20.595" v="2205" actId="478"/>
          <ac:cxnSpMkLst>
            <pc:docMk/>
            <pc:sldMk cId="3887527901" sldId="937"/>
            <ac:cxnSpMk id="25" creationId="{2E52CCC4-B53E-32FA-D4C2-47A9B7EB1EDA}"/>
          </ac:cxnSpMkLst>
        </pc:cxnChg>
        <pc:cxnChg chg="add del mod">
          <ac:chgData name="Erick Arostegui Cunza" userId="d89b6af450cec8f7" providerId="LiveId" clId="{5DCFFB3D-0616-408A-861F-1BE9B23FE913}" dt="2022-10-29T10:37:20.325" v="2244" actId="21"/>
          <ac:cxnSpMkLst>
            <pc:docMk/>
            <pc:sldMk cId="3887527901" sldId="937"/>
            <ac:cxnSpMk id="28" creationId="{F2DD48E0-423E-A78F-F848-CF809FED6427}"/>
          </ac:cxnSpMkLst>
        </pc:cxnChg>
        <pc:cxnChg chg="del">
          <ac:chgData name="Erick Arostegui Cunza" userId="d89b6af450cec8f7" providerId="LiveId" clId="{5DCFFB3D-0616-408A-861F-1BE9B23FE913}" dt="2022-10-29T10:35:16.639" v="2203" actId="478"/>
          <ac:cxnSpMkLst>
            <pc:docMk/>
            <pc:sldMk cId="3887527901" sldId="937"/>
            <ac:cxnSpMk id="29" creationId="{7FA1A2CA-9882-9215-83DB-AE0CACD98CB8}"/>
          </ac:cxnSpMkLst>
        </pc:cxnChg>
        <pc:cxnChg chg="add del mod">
          <ac:chgData name="Erick Arostegui Cunza" userId="d89b6af450cec8f7" providerId="LiveId" clId="{5DCFFB3D-0616-408A-861F-1BE9B23FE913}" dt="2022-10-29T10:37:20.325" v="2244" actId="21"/>
          <ac:cxnSpMkLst>
            <pc:docMk/>
            <pc:sldMk cId="3887527901" sldId="937"/>
            <ac:cxnSpMk id="30" creationId="{0722F18D-3D55-2103-C567-415E906EB4E2}"/>
          </ac:cxnSpMkLst>
        </pc:cxnChg>
        <pc:cxnChg chg="add del mod">
          <ac:chgData name="Erick Arostegui Cunza" userId="d89b6af450cec8f7" providerId="LiveId" clId="{5DCFFB3D-0616-408A-861F-1BE9B23FE913}" dt="2022-10-29T10:37:20.325" v="2244" actId="21"/>
          <ac:cxnSpMkLst>
            <pc:docMk/>
            <pc:sldMk cId="3887527901" sldId="937"/>
            <ac:cxnSpMk id="31" creationId="{D54ED799-2D2F-6AB2-A567-8F3542C394D2}"/>
          </ac:cxnSpMkLst>
        </pc:cxnChg>
        <pc:cxnChg chg="add del mod">
          <ac:chgData name="Erick Arostegui Cunza" userId="d89b6af450cec8f7" providerId="LiveId" clId="{5DCFFB3D-0616-408A-861F-1BE9B23FE913}" dt="2022-10-29T10:37:20.325" v="2244" actId="21"/>
          <ac:cxnSpMkLst>
            <pc:docMk/>
            <pc:sldMk cId="3887527901" sldId="937"/>
            <ac:cxnSpMk id="34" creationId="{18B513D4-1C32-666F-FC38-BABB862070B3}"/>
          </ac:cxnSpMkLst>
        </pc:cxnChg>
        <pc:cxnChg chg="add del mod">
          <ac:chgData name="Erick Arostegui Cunza" userId="d89b6af450cec8f7" providerId="LiveId" clId="{5DCFFB3D-0616-408A-861F-1BE9B23FE913}" dt="2022-10-29T10:37:20.325" v="2244" actId="21"/>
          <ac:cxnSpMkLst>
            <pc:docMk/>
            <pc:sldMk cId="3887527901" sldId="937"/>
            <ac:cxnSpMk id="39" creationId="{53146F63-5C67-2A1F-61EC-C18E56F1DFC4}"/>
          </ac:cxnSpMkLst>
        </pc:cxnChg>
        <pc:cxnChg chg="add del mod">
          <ac:chgData name="Erick Arostegui Cunza" userId="d89b6af450cec8f7" providerId="LiveId" clId="{5DCFFB3D-0616-408A-861F-1BE9B23FE913}" dt="2022-10-29T10:37:20.325" v="2244" actId="21"/>
          <ac:cxnSpMkLst>
            <pc:docMk/>
            <pc:sldMk cId="3887527901" sldId="937"/>
            <ac:cxnSpMk id="41" creationId="{2C6D48E5-55DF-576A-B91E-A226A7697015}"/>
          </ac:cxnSpMkLst>
        </pc:cxnChg>
        <pc:cxnChg chg="add del mod">
          <ac:chgData name="Erick Arostegui Cunza" userId="d89b6af450cec8f7" providerId="LiveId" clId="{5DCFFB3D-0616-408A-861F-1BE9B23FE913}" dt="2022-10-29T10:37:20.325" v="2244" actId="21"/>
          <ac:cxnSpMkLst>
            <pc:docMk/>
            <pc:sldMk cId="3887527901" sldId="937"/>
            <ac:cxnSpMk id="43" creationId="{B3D67328-1EF0-8FFF-3460-C4DEDAEB251F}"/>
          </ac:cxnSpMkLst>
        </pc:cxnChg>
        <pc:cxnChg chg="add del mod">
          <ac:chgData name="Erick Arostegui Cunza" userId="d89b6af450cec8f7" providerId="LiveId" clId="{5DCFFB3D-0616-408A-861F-1BE9B23FE913}" dt="2022-10-29T10:37:20.325" v="2244" actId="21"/>
          <ac:cxnSpMkLst>
            <pc:docMk/>
            <pc:sldMk cId="3887527901" sldId="937"/>
            <ac:cxnSpMk id="46" creationId="{73B9B9A7-AF86-8E29-089E-F38B2F942194}"/>
          </ac:cxnSpMkLst>
        </pc:cxnChg>
        <pc:cxnChg chg="add del mod">
          <ac:chgData name="Erick Arostegui Cunza" userId="d89b6af450cec8f7" providerId="LiveId" clId="{5DCFFB3D-0616-408A-861F-1BE9B23FE913}" dt="2022-10-29T10:37:20.325" v="2244" actId="21"/>
          <ac:cxnSpMkLst>
            <pc:docMk/>
            <pc:sldMk cId="3887527901" sldId="937"/>
            <ac:cxnSpMk id="48" creationId="{B5DD6321-01FA-4E49-85D4-32B1B61C4364}"/>
          </ac:cxnSpMkLst>
        </pc:cxnChg>
        <pc:cxnChg chg="add del mod">
          <ac:chgData name="Erick Arostegui Cunza" userId="d89b6af450cec8f7" providerId="LiveId" clId="{5DCFFB3D-0616-408A-861F-1BE9B23FE913}" dt="2022-10-29T10:51:27.746" v="2447" actId="21"/>
          <ac:cxnSpMkLst>
            <pc:docMk/>
            <pc:sldMk cId="3887527901" sldId="937"/>
            <ac:cxnSpMk id="52" creationId="{3EC4FE10-5C6C-91DA-870F-717EC1AD4721}"/>
          </ac:cxnSpMkLst>
        </pc:cxnChg>
        <pc:cxnChg chg="add del mod">
          <ac:chgData name="Erick Arostegui Cunza" userId="d89b6af450cec8f7" providerId="LiveId" clId="{5DCFFB3D-0616-408A-861F-1BE9B23FE913}" dt="2022-10-29T10:51:27.746" v="2447" actId="21"/>
          <ac:cxnSpMkLst>
            <pc:docMk/>
            <pc:sldMk cId="3887527901" sldId="937"/>
            <ac:cxnSpMk id="61" creationId="{B8B8C985-4AC4-BFA8-FE70-75BD9C0B0D8C}"/>
          </ac:cxnSpMkLst>
        </pc:cxnChg>
        <pc:cxnChg chg="add del mod">
          <ac:chgData name="Erick Arostegui Cunza" userId="d89b6af450cec8f7" providerId="LiveId" clId="{5DCFFB3D-0616-408A-861F-1BE9B23FE913}" dt="2022-10-29T10:51:27.746" v="2447" actId="21"/>
          <ac:cxnSpMkLst>
            <pc:docMk/>
            <pc:sldMk cId="3887527901" sldId="937"/>
            <ac:cxnSpMk id="63" creationId="{C8B26713-57A4-A69F-FE88-360B5F648174}"/>
          </ac:cxnSpMkLst>
        </pc:cxnChg>
        <pc:cxnChg chg="add del mod">
          <ac:chgData name="Erick Arostegui Cunza" userId="d89b6af450cec8f7" providerId="LiveId" clId="{5DCFFB3D-0616-408A-861F-1BE9B23FE913}" dt="2022-10-29T10:51:27.746" v="2447" actId="21"/>
          <ac:cxnSpMkLst>
            <pc:docMk/>
            <pc:sldMk cId="3887527901" sldId="937"/>
            <ac:cxnSpMk id="65" creationId="{7AB5D717-B3E3-84AB-345D-099E34F6AEB5}"/>
          </ac:cxnSpMkLst>
        </pc:cxnChg>
        <pc:cxnChg chg="add del mod">
          <ac:chgData name="Erick Arostegui Cunza" userId="d89b6af450cec8f7" providerId="LiveId" clId="{5DCFFB3D-0616-408A-861F-1BE9B23FE913}" dt="2022-10-29T10:51:27.746" v="2447" actId="21"/>
          <ac:cxnSpMkLst>
            <pc:docMk/>
            <pc:sldMk cId="3887527901" sldId="937"/>
            <ac:cxnSpMk id="66" creationId="{7631E0A8-8365-98B2-7B99-FFFB09896A95}"/>
          </ac:cxnSpMkLst>
        </pc:cxnChg>
        <pc:cxnChg chg="add del mod">
          <ac:chgData name="Erick Arostegui Cunza" userId="d89b6af450cec8f7" providerId="LiveId" clId="{5DCFFB3D-0616-408A-861F-1BE9B23FE913}" dt="2022-10-29T10:51:27.746" v="2447" actId="21"/>
          <ac:cxnSpMkLst>
            <pc:docMk/>
            <pc:sldMk cId="3887527901" sldId="937"/>
            <ac:cxnSpMk id="67" creationId="{3123C510-F829-02BF-2B88-9FCAE6728BA8}"/>
          </ac:cxnSpMkLst>
        </pc:cxnChg>
        <pc:cxnChg chg="add del mod">
          <ac:chgData name="Erick Arostegui Cunza" userId="d89b6af450cec8f7" providerId="LiveId" clId="{5DCFFB3D-0616-408A-861F-1BE9B23FE913}" dt="2022-10-29T10:51:27.746" v="2447" actId="21"/>
          <ac:cxnSpMkLst>
            <pc:docMk/>
            <pc:sldMk cId="3887527901" sldId="937"/>
            <ac:cxnSpMk id="69" creationId="{CA16E0EB-3E53-01AB-2FED-60BEF92E6539}"/>
          </ac:cxnSpMkLst>
        </pc:cxnChg>
        <pc:cxnChg chg="add del mod">
          <ac:chgData name="Erick Arostegui Cunza" userId="d89b6af450cec8f7" providerId="LiveId" clId="{5DCFFB3D-0616-408A-861F-1BE9B23FE913}" dt="2022-10-29T10:51:27.746" v="2447" actId="21"/>
          <ac:cxnSpMkLst>
            <pc:docMk/>
            <pc:sldMk cId="3887527901" sldId="937"/>
            <ac:cxnSpMk id="74" creationId="{B728A50E-DBEC-73FD-6527-37E610E8FDA8}"/>
          </ac:cxnSpMkLst>
        </pc:cxnChg>
        <pc:cxnChg chg="add del mod">
          <ac:chgData name="Erick Arostegui Cunza" userId="d89b6af450cec8f7" providerId="LiveId" clId="{5DCFFB3D-0616-408A-861F-1BE9B23FE913}" dt="2022-10-29T10:51:27.746" v="2447" actId="21"/>
          <ac:cxnSpMkLst>
            <pc:docMk/>
            <pc:sldMk cId="3887527901" sldId="937"/>
            <ac:cxnSpMk id="76" creationId="{11B0FB5D-6D8E-39D6-A4B0-DA516F1DADCD}"/>
          </ac:cxnSpMkLst>
        </pc:cxnChg>
        <pc:cxnChg chg="add del mod">
          <ac:chgData name="Erick Arostegui Cunza" userId="d89b6af450cec8f7" providerId="LiveId" clId="{5DCFFB3D-0616-408A-861F-1BE9B23FE913}" dt="2022-10-29T10:51:27.746" v="2447" actId="21"/>
          <ac:cxnSpMkLst>
            <pc:docMk/>
            <pc:sldMk cId="3887527901" sldId="937"/>
            <ac:cxnSpMk id="78" creationId="{E39F5ADC-E18E-CF72-C4A8-04A84BEEA0B3}"/>
          </ac:cxnSpMkLst>
        </pc:cxnChg>
        <pc:cxnChg chg="add del mod">
          <ac:chgData name="Erick Arostegui Cunza" userId="d89b6af450cec8f7" providerId="LiveId" clId="{5DCFFB3D-0616-408A-861F-1BE9B23FE913}" dt="2022-10-29T10:51:27.746" v="2447" actId="21"/>
          <ac:cxnSpMkLst>
            <pc:docMk/>
            <pc:sldMk cId="3887527901" sldId="937"/>
            <ac:cxnSpMk id="81" creationId="{D9FC8293-8297-4A20-8B02-BE9ADF0BF2C7}"/>
          </ac:cxnSpMkLst>
        </pc:cxnChg>
        <pc:cxnChg chg="add del mod">
          <ac:chgData name="Erick Arostegui Cunza" userId="d89b6af450cec8f7" providerId="LiveId" clId="{5DCFFB3D-0616-408A-861F-1BE9B23FE913}" dt="2022-10-29T10:51:27.746" v="2447" actId="21"/>
          <ac:cxnSpMkLst>
            <pc:docMk/>
            <pc:sldMk cId="3887527901" sldId="937"/>
            <ac:cxnSpMk id="83" creationId="{8A997C81-DB2D-5A9E-BF57-88E3257558BC}"/>
          </ac:cxnSpMkLst>
        </pc:cxnChg>
        <pc:cxnChg chg="mod">
          <ac:chgData name="Erick Arostegui Cunza" userId="d89b6af450cec8f7" providerId="LiveId" clId="{5DCFFB3D-0616-408A-861F-1BE9B23FE913}" dt="2022-10-29T10:51:09.900" v="2443" actId="1076"/>
          <ac:cxnSpMkLst>
            <pc:docMk/>
            <pc:sldMk cId="3887527901" sldId="937"/>
            <ac:cxnSpMk id="129" creationId="{6D8E0B33-BE67-13AA-17A2-99B973CDD4F3}"/>
          </ac:cxnSpMkLst>
        </pc:cxnChg>
        <pc:cxnChg chg="del mod">
          <ac:chgData name="Erick Arostegui Cunza" userId="d89b6af450cec8f7" providerId="LiveId" clId="{5DCFFB3D-0616-408A-861F-1BE9B23FE913}" dt="2022-10-29T10:35:10.505" v="2199" actId="478"/>
          <ac:cxnSpMkLst>
            <pc:docMk/>
            <pc:sldMk cId="3887527901" sldId="937"/>
            <ac:cxnSpMk id="138" creationId="{FF66E112-FFB8-AA30-1E6B-AC9D2B403C77}"/>
          </ac:cxnSpMkLst>
        </pc:cxnChg>
        <pc:cxnChg chg="mod">
          <ac:chgData name="Erick Arostegui Cunza" userId="d89b6af450cec8f7" providerId="LiveId" clId="{5DCFFB3D-0616-408A-861F-1BE9B23FE913}" dt="2022-10-29T10:51:09.900" v="2443" actId="1076"/>
          <ac:cxnSpMkLst>
            <pc:docMk/>
            <pc:sldMk cId="3887527901" sldId="937"/>
            <ac:cxnSpMk id="140" creationId="{45AB4FB7-85AA-4AE9-804F-1A55B955AAE0}"/>
          </ac:cxnSpMkLst>
        </pc:cxnChg>
        <pc:cxnChg chg="add del mod">
          <ac:chgData name="Erick Arostegui Cunza" userId="d89b6af450cec8f7" providerId="LiveId" clId="{5DCFFB3D-0616-408A-861F-1BE9B23FE913}" dt="2022-10-29T10:51:09.900" v="2443" actId="1076"/>
          <ac:cxnSpMkLst>
            <pc:docMk/>
            <pc:sldMk cId="3887527901" sldId="937"/>
            <ac:cxnSpMk id="143" creationId="{352C1E4E-0179-DA50-A602-442695F94480}"/>
          </ac:cxnSpMkLst>
        </pc:cxnChg>
        <pc:cxnChg chg="mod">
          <ac:chgData name="Erick Arostegui Cunza" userId="d89b6af450cec8f7" providerId="LiveId" clId="{5DCFFB3D-0616-408A-861F-1BE9B23FE913}" dt="2022-10-29T10:51:09.900" v="2443" actId="1076"/>
          <ac:cxnSpMkLst>
            <pc:docMk/>
            <pc:sldMk cId="3887527901" sldId="937"/>
            <ac:cxnSpMk id="144" creationId="{AF74A551-21A6-40AB-8868-3752FE687596}"/>
          </ac:cxnSpMkLst>
        </pc:cxnChg>
        <pc:cxnChg chg="mod">
          <ac:chgData name="Erick Arostegui Cunza" userId="d89b6af450cec8f7" providerId="LiveId" clId="{5DCFFB3D-0616-408A-861F-1BE9B23FE913}" dt="2022-10-29T10:51:09.900" v="2443" actId="1076"/>
          <ac:cxnSpMkLst>
            <pc:docMk/>
            <pc:sldMk cId="3887527901" sldId="937"/>
            <ac:cxnSpMk id="148" creationId="{549267DD-F8A8-403E-39E1-58A34DA4D671}"/>
          </ac:cxnSpMkLst>
        </pc:cxnChg>
        <pc:cxnChg chg="mod">
          <ac:chgData name="Erick Arostegui Cunza" userId="d89b6af450cec8f7" providerId="LiveId" clId="{5DCFFB3D-0616-408A-861F-1BE9B23FE913}" dt="2022-10-29T10:51:09.900" v="2443" actId="1076"/>
          <ac:cxnSpMkLst>
            <pc:docMk/>
            <pc:sldMk cId="3887527901" sldId="937"/>
            <ac:cxnSpMk id="150" creationId="{499A3B66-3A25-7F1A-4B22-3E88DCC23A2C}"/>
          </ac:cxnSpMkLst>
        </pc:cxnChg>
      </pc:sldChg>
      <pc:sldChg chg="addSp delSp modSp add mod">
        <pc:chgData name="Erick Arostegui Cunza" userId="d89b6af450cec8f7" providerId="LiveId" clId="{5DCFFB3D-0616-408A-861F-1BE9B23FE913}" dt="2022-10-29T10:52:57.792" v="2476" actId="21"/>
        <pc:sldMkLst>
          <pc:docMk/>
          <pc:sldMk cId="4072077622" sldId="938"/>
        </pc:sldMkLst>
        <pc:spChg chg="mod">
          <ac:chgData name="Erick Arostegui Cunza" userId="d89b6af450cec8f7" providerId="LiveId" clId="{5DCFFB3D-0616-408A-861F-1BE9B23FE913}" dt="2022-10-29T10:40:59.227" v="2319" actId="20577"/>
          <ac:spMkLst>
            <pc:docMk/>
            <pc:sldMk cId="4072077622" sldId="938"/>
            <ac:spMk id="2" creationId="{C2FC1100-EA4D-6E8D-127A-1E59F5280B23}"/>
          </ac:spMkLst>
        </pc:spChg>
        <pc:spChg chg="add mod">
          <ac:chgData name="Erick Arostegui Cunza" userId="d89b6af450cec8f7" providerId="LiveId" clId="{5DCFFB3D-0616-408A-861F-1BE9B23FE913}" dt="2022-10-29T10:51:47.365" v="2453"/>
          <ac:spMkLst>
            <pc:docMk/>
            <pc:sldMk cId="4072077622" sldId="938"/>
            <ac:spMk id="6" creationId="{B951A4C5-DF93-A26A-3F46-FDB5CF1B7342}"/>
          </ac:spMkLst>
        </pc:spChg>
        <pc:spChg chg="add mod">
          <ac:chgData name="Erick Arostegui Cunza" userId="d89b6af450cec8f7" providerId="LiveId" clId="{5DCFFB3D-0616-408A-861F-1BE9B23FE913}" dt="2022-10-29T10:51:47.365" v="2453"/>
          <ac:spMkLst>
            <pc:docMk/>
            <pc:sldMk cId="4072077622" sldId="938"/>
            <ac:spMk id="7" creationId="{7051DAF6-9F35-0604-3160-FBAC5BF0EE6F}"/>
          </ac:spMkLst>
        </pc:spChg>
        <pc:spChg chg="add mod">
          <ac:chgData name="Erick Arostegui Cunza" userId="d89b6af450cec8f7" providerId="LiveId" clId="{5DCFFB3D-0616-408A-861F-1BE9B23FE913}" dt="2022-10-29T10:51:47.365" v="2453"/>
          <ac:spMkLst>
            <pc:docMk/>
            <pc:sldMk cId="4072077622" sldId="938"/>
            <ac:spMk id="13" creationId="{7B1D7F18-5EC8-557B-837D-E257129D00D7}"/>
          </ac:spMkLst>
        </pc:spChg>
        <pc:spChg chg="add mod">
          <ac:chgData name="Erick Arostegui Cunza" userId="d89b6af450cec8f7" providerId="LiveId" clId="{5DCFFB3D-0616-408A-861F-1BE9B23FE913}" dt="2022-10-29T10:51:47.365" v="2453"/>
          <ac:spMkLst>
            <pc:docMk/>
            <pc:sldMk cId="4072077622" sldId="938"/>
            <ac:spMk id="14" creationId="{687F3035-4A2A-C7BE-7992-781BF59CFDAA}"/>
          </ac:spMkLst>
        </pc:spChg>
        <pc:spChg chg="add mod">
          <ac:chgData name="Erick Arostegui Cunza" userId="d89b6af450cec8f7" providerId="LiveId" clId="{5DCFFB3D-0616-408A-861F-1BE9B23FE913}" dt="2022-10-29T10:51:47.365" v="2453"/>
          <ac:spMkLst>
            <pc:docMk/>
            <pc:sldMk cId="4072077622" sldId="938"/>
            <ac:spMk id="15" creationId="{E2E4333B-C027-B07C-57DE-AF3A2922E578}"/>
          </ac:spMkLst>
        </pc:spChg>
        <pc:spChg chg="add mod">
          <ac:chgData name="Erick Arostegui Cunza" userId="d89b6af450cec8f7" providerId="LiveId" clId="{5DCFFB3D-0616-408A-861F-1BE9B23FE913}" dt="2022-10-29T10:51:47.365" v="2453"/>
          <ac:spMkLst>
            <pc:docMk/>
            <pc:sldMk cId="4072077622" sldId="938"/>
            <ac:spMk id="16" creationId="{06F6CF16-916A-BC6B-F4E6-1558F1C9649A}"/>
          </ac:spMkLst>
        </pc:spChg>
        <pc:spChg chg="add mod">
          <ac:chgData name="Erick Arostegui Cunza" userId="d89b6af450cec8f7" providerId="LiveId" clId="{5DCFFB3D-0616-408A-861F-1BE9B23FE913}" dt="2022-10-29T10:51:47.365" v="2453"/>
          <ac:spMkLst>
            <pc:docMk/>
            <pc:sldMk cId="4072077622" sldId="938"/>
            <ac:spMk id="17" creationId="{D4387284-8109-CF34-95E3-DE08D2B4060A}"/>
          </ac:spMkLst>
        </pc:spChg>
        <pc:spChg chg="add mod">
          <ac:chgData name="Erick Arostegui Cunza" userId="d89b6af450cec8f7" providerId="LiveId" clId="{5DCFFB3D-0616-408A-861F-1BE9B23FE913}" dt="2022-10-29T10:51:47.365" v="2453"/>
          <ac:spMkLst>
            <pc:docMk/>
            <pc:sldMk cId="4072077622" sldId="938"/>
            <ac:spMk id="19" creationId="{1B71D355-5991-A6A1-49F7-BCAD245FD677}"/>
          </ac:spMkLst>
        </pc:spChg>
        <pc:spChg chg="add mod">
          <ac:chgData name="Erick Arostegui Cunza" userId="d89b6af450cec8f7" providerId="LiveId" clId="{5DCFFB3D-0616-408A-861F-1BE9B23FE913}" dt="2022-10-29T10:51:47.365" v="2453"/>
          <ac:spMkLst>
            <pc:docMk/>
            <pc:sldMk cId="4072077622" sldId="938"/>
            <ac:spMk id="21" creationId="{50826D45-D6E4-1852-E817-8BC82CD4A149}"/>
          </ac:spMkLst>
        </pc:spChg>
        <pc:spChg chg="add mod">
          <ac:chgData name="Erick Arostegui Cunza" userId="d89b6af450cec8f7" providerId="LiveId" clId="{5DCFFB3D-0616-408A-861F-1BE9B23FE913}" dt="2022-10-29T10:51:47.365" v="2453"/>
          <ac:spMkLst>
            <pc:docMk/>
            <pc:sldMk cId="4072077622" sldId="938"/>
            <ac:spMk id="25" creationId="{3D47A531-0D60-27C9-B96E-4F4CB8435AAC}"/>
          </ac:spMkLst>
        </pc:spChg>
        <pc:spChg chg="add mod">
          <ac:chgData name="Erick Arostegui Cunza" userId="d89b6af450cec8f7" providerId="LiveId" clId="{5DCFFB3D-0616-408A-861F-1BE9B23FE913}" dt="2022-10-29T10:51:47.365" v="2453"/>
          <ac:spMkLst>
            <pc:docMk/>
            <pc:sldMk cId="4072077622" sldId="938"/>
            <ac:spMk id="27" creationId="{4783FD44-6DC1-5A14-44E7-DB316A6373AC}"/>
          </ac:spMkLst>
        </pc:spChg>
        <pc:spChg chg="add mod">
          <ac:chgData name="Erick Arostegui Cunza" userId="d89b6af450cec8f7" providerId="LiveId" clId="{5DCFFB3D-0616-408A-861F-1BE9B23FE913}" dt="2022-10-29T10:51:47.365" v="2453"/>
          <ac:spMkLst>
            <pc:docMk/>
            <pc:sldMk cId="4072077622" sldId="938"/>
            <ac:spMk id="28" creationId="{3F6BBB87-0AB1-2F4B-A9A8-6BB9DEB8F2DF}"/>
          </ac:spMkLst>
        </pc:spChg>
        <pc:spChg chg="add mod">
          <ac:chgData name="Erick Arostegui Cunza" userId="d89b6af450cec8f7" providerId="LiveId" clId="{5DCFFB3D-0616-408A-861F-1BE9B23FE913}" dt="2022-10-29T10:51:47.365" v="2453"/>
          <ac:spMkLst>
            <pc:docMk/>
            <pc:sldMk cId="4072077622" sldId="938"/>
            <ac:spMk id="29" creationId="{6144BBF2-C136-BB52-C6F6-355428A1BDFB}"/>
          </ac:spMkLst>
        </pc:spChg>
        <pc:spChg chg="add mod">
          <ac:chgData name="Erick Arostegui Cunza" userId="d89b6af450cec8f7" providerId="LiveId" clId="{5DCFFB3D-0616-408A-861F-1BE9B23FE913}" dt="2022-10-29T10:51:47.365" v="2453"/>
          <ac:spMkLst>
            <pc:docMk/>
            <pc:sldMk cId="4072077622" sldId="938"/>
            <ac:spMk id="30" creationId="{5953F785-2116-5DF0-B56F-9F0AC93BF74F}"/>
          </ac:spMkLst>
        </pc:spChg>
        <pc:spChg chg="add mod">
          <ac:chgData name="Erick Arostegui Cunza" userId="d89b6af450cec8f7" providerId="LiveId" clId="{5DCFFB3D-0616-408A-861F-1BE9B23FE913}" dt="2022-10-29T10:51:47.365" v="2453"/>
          <ac:spMkLst>
            <pc:docMk/>
            <pc:sldMk cId="4072077622" sldId="938"/>
            <ac:spMk id="32" creationId="{C3CF9272-C290-54BA-94DE-118266944F38}"/>
          </ac:spMkLst>
        </pc:spChg>
        <pc:spChg chg="del">
          <ac:chgData name="Erick Arostegui Cunza" userId="d89b6af450cec8f7" providerId="LiveId" clId="{5DCFFB3D-0616-408A-861F-1BE9B23FE913}" dt="2022-10-29T10:51:36.990" v="2449" actId="21"/>
          <ac:spMkLst>
            <pc:docMk/>
            <pc:sldMk cId="4072077622" sldId="938"/>
            <ac:spMk id="33" creationId="{72B02EC0-F5E6-984B-7B90-62457C5FA397}"/>
          </ac:spMkLst>
        </pc:spChg>
        <pc:spChg chg="del">
          <ac:chgData name="Erick Arostegui Cunza" userId="d89b6af450cec8f7" providerId="LiveId" clId="{5DCFFB3D-0616-408A-861F-1BE9B23FE913}" dt="2022-10-29T10:51:36.990" v="2449" actId="21"/>
          <ac:spMkLst>
            <pc:docMk/>
            <pc:sldMk cId="4072077622" sldId="938"/>
            <ac:spMk id="38" creationId="{A5982FFB-C1BD-676E-C091-850840F64124}"/>
          </ac:spMkLst>
        </pc:spChg>
        <pc:spChg chg="del">
          <ac:chgData name="Erick Arostegui Cunza" userId="d89b6af450cec8f7" providerId="LiveId" clId="{5DCFFB3D-0616-408A-861F-1BE9B23FE913}" dt="2022-10-29T10:51:36.990" v="2449" actId="21"/>
          <ac:spMkLst>
            <pc:docMk/>
            <pc:sldMk cId="4072077622" sldId="938"/>
            <ac:spMk id="39" creationId="{8FCCB718-9746-4BFD-21CB-863B2CC852E1}"/>
          </ac:spMkLst>
        </pc:spChg>
        <pc:spChg chg="del">
          <ac:chgData name="Erick Arostegui Cunza" userId="d89b6af450cec8f7" providerId="LiveId" clId="{5DCFFB3D-0616-408A-861F-1BE9B23FE913}" dt="2022-10-29T10:51:36.990" v="2449" actId="21"/>
          <ac:spMkLst>
            <pc:docMk/>
            <pc:sldMk cId="4072077622" sldId="938"/>
            <ac:spMk id="40" creationId="{907D539A-B4AA-BA4F-A3A3-C8544E8B3317}"/>
          </ac:spMkLst>
        </pc:spChg>
        <pc:spChg chg="del">
          <ac:chgData name="Erick Arostegui Cunza" userId="d89b6af450cec8f7" providerId="LiveId" clId="{5DCFFB3D-0616-408A-861F-1BE9B23FE913}" dt="2022-10-29T10:51:36.990" v="2449" actId="21"/>
          <ac:spMkLst>
            <pc:docMk/>
            <pc:sldMk cId="4072077622" sldId="938"/>
            <ac:spMk id="41" creationId="{D4202B94-5DBE-A36B-4E0A-CA5BDFF13BA2}"/>
          </ac:spMkLst>
        </pc:spChg>
        <pc:spChg chg="del">
          <ac:chgData name="Erick Arostegui Cunza" userId="d89b6af450cec8f7" providerId="LiveId" clId="{5DCFFB3D-0616-408A-861F-1BE9B23FE913}" dt="2022-10-29T10:51:36.990" v="2449" actId="21"/>
          <ac:spMkLst>
            <pc:docMk/>
            <pc:sldMk cId="4072077622" sldId="938"/>
            <ac:spMk id="42" creationId="{5DEBA546-6889-3458-5C78-110BAF102E44}"/>
          </ac:spMkLst>
        </pc:spChg>
        <pc:spChg chg="del mod">
          <ac:chgData name="Erick Arostegui Cunza" userId="d89b6af450cec8f7" providerId="LiveId" clId="{5DCFFB3D-0616-408A-861F-1BE9B23FE913}" dt="2022-10-29T10:51:36.990" v="2449" actId="21"/>
          <ac:spMkLst>
            <pc:docMk/>
            <pc:sldMk cId="4072077622" sldId="938"/>
            <ac:spMk id="44" creationId="{B11CA07B-858A-22AB-8EA0-6775D94F2F08}"/>
          </ac:spMkLst>
        </pc:spChg>
        <pc:spChg chg="del">
          <ac:chgData name="Erick Arostegui Cunza" userId="d89b6af450cec8f7" providerId="LiveId" clId="{5DCFFB3D-0616-408A-861F-1BE9B23FE913}" dt="2022-10-29T10:51:36.990" v="2449" actId="21"/>
          <ac:spMkLst>
            <pc:docMk/>
            <pc:sldMk cId="4072077622" sldId="938"/>
            <ac:spMk id="46" creationId="{CBA26813-B1DE-F242-5CB8-8A4E7A8F7247}"/>
          </ac:spMkLst>
        </pc:spChg>
        <pc:spChg chg="del">
          <ac:chgData name="Erick Arostegui Cunza" userId="d89b6af450cec8f7" providerId="LiveId" clId="{5DCFFB3D-0616-408A-861F-1BE9B23FE913}" dt="2022-10-29T10:51:36.990" v="2449" actId="21"/>
          <ac:spMkLst>
            <pc:docMk/>
            <pc:sldMk cId="4072077622" sldId="938"/>
            <ac:spMk id="50" creationId="{5F6A4034-C91E-3899-F0D0-91752BEB4072}"/>
          </ac:spMkLst>
        </pc:spChg>
        <pc:spChg chg="del mod">
          <ac:chgData name="Erick Arostegui Cunza" userId="d89b6af450cec8f7" providerId="LiveId" clId="{5DCFFB3D-0616-408A-861F-1BE9B23FE913}" dt="2022-10-29T10:51:36.990" v="2449" actId="21"/>
          <ac:spMkLst>
            <pc:docMk/>
            <pc:sldMk cId="4072077622" sldId="938"/>
            <ac:spMk id="52" creationId="{A953FDCC-2B6D-41C2-B8B6-C9FC110D7B37}"/>
          </ac:spMkLst>
        </pc:spChg>
        <pc:spChg chg="del mod">
          <ac:chgData name="Erick Arostegui Cunza" userId="d89b6af450cec8f7" providerId="LiveId" clId="{5DCFFB3D-0616-408A-861F-1BE9B23FE913}" dt="2022-10-29T10:51:36.990" v="2449" actId="21"/>
          <ac:spMkLst>
            <pc:docMk/>
            <pc:sldMk cId="4072077622" sldId="938"/>
            <ac:spMk id="53" creationId="{B104909A-8C39-CA9D-40A8-47F4F88741D5}"/>
          </ac:spMkLst>
        </pc:spChg>
        <pc:spChg chg="del">
          <ac:chgData name="Erick Arostegui Cunza" userId="d89b6af450cec8f7" providerId="LiveId" clId="{5DCFFB3D-0616-408A-861F-1BE9B23FE913}" dt="2022-10-29T10:51:36.990" v="2449" actId="21"/>
          <ac:spMkLst>
            <pc:docMk/>
            <pc:sldMk cId="4072077622" sldId="938"/>
            <ac:spMk id="54" creationId="{DA479B16-5679-34E2-0D15-BEDD35425700}"/>
          </ac:spMkLst>
        </pc:spChg>
        <pc:spChg chg="del">
          <ac:chgData name="Erick Arostegui Cunza" userId="d89b6af450cec8f7" providerId="LiveId" clId="{5DCFFB3D-0616-408A-861F-1BE9B23FE913}" dt="2022-10-29T10:51:36.990" v="2449" actId="21"/>
          <ac:spMkLst>
            <pc:docMk/>
            <pc:sldMk cId="4072077622" sldId="938"/>
            <ac:spMk id="55" creationId="{0B0D0652-37E7-0B4B-4D5E-DB574ED04A87}"/>
          </ac:spMkLst>
        </pc:spChg>
        <pc:spChg chg="del">
          <ac:chgData name="Erick Arostegui Cunza" userId="d89b6af450cec8f7" providerId="LiveId" clId="{5DCFFB3D-0616-408A-861F-1BE9B23FE913}" dt="2022-10-29T10:51:36.990" v="2449" actId="21"/>
          <ac:spMkLst>
            <pc:docMk/>
            <pc:sldMk cId="4072077622" sldId="938"/>
            <ac:spMk id="57" creationId="{773A3D37-BCE2-BAC3-2CD0-12C5AA9FE8B0}"/>
          </ac:spMkLst>
        </pc:spChg>
        <pc:spChg chg="del">
          <ac:chgData name="Erick Arostegui Cunza" userId="d89b6af450cec8f7" providerId="LiveId" clId="{5DCFFB3D-0616-408A-861F-1BE9B23FE913}" dt="2022-10-29T10:50:06.839" v="2435" actId="478"/>
          <ac:spMkLst>
            <pc:docMk/>
            <pc:sldMk cId="4072077622" sldId="938"/>
            <ac:spMk id="59" creationId="{A08398E5-8A63-F31B-687D-96B0C71051F7}"/>
          </ac:spMkLst>
        </pc:spChg>
        <pc:spChg chg="del">
          <ac:chgData name="Erick Arostegui Cunza" userId="d89b6af450cec8f7" providerId="LiveId" clId="{5DCFFB3D-0616-408A-861F-1BE9B23FE913}" dt="2022-10-29T10:49:54.067" v="2432" actId="478"/>
          <ac:spMkLst>
            <pc:docMk/>
            <pc:sldMk cId="4072077622" sldId="938"/>
            <ac:spMk id="61" creationId="{1C758C6D-5FF5-4E0B-B367-5408F3E55714}"/>
          </ac:spMkLst>
        </pc:spChg>
        <pc:spChg chg="del">
          <ac:chgData name="Erick Arostegui Cunza" userId="d89b6af450cec8f7" providerId="LiveId" clId="{5DCFFB3D-0616-408A-861F-1BE9B23FE913}" dt="2022-10-29T10:50:20.184" v="2439" actId="478"/>
          <ac:spMkLst>
            <pc:docMk/>
            <pc:sldMk cId="4072077622" sldId="938"/>
            <ac:spMk id="62" creationId="{22C4CAC9-6B45-1DE5-BC61-84BB24DCF25F}"/>
          </ac:spMkLst>
        </pc:spChg>
        <pc:spChg chg="del mod">
          <ac:chgData name="Erick Arostegui Cunza" userId="d89b6af450cec8f7" providerId="LiveId" clId="{5DCFFB3D-0616-408A-861F-1BE9B23FE913}" dt="2022-10-29T10:49:58.483" v="2434" actId="478"/>
          <ac:spMkLst>
            <pc:docMk/>
            <pc:sldMk cId="4072077622" sldId="938"/>
            <ac:spMk id="64" creationId="{8257AA06-F222-D6F6-9F00-A1D02ABE980D}"/>
          </ac:spMkLst>
        </pc:spChg>
        <pc:spChg chg="del">
          <ac:chgData name="Erick Arostegui Cunza" userId="d89b6af450cec8f7" providerId="LiveId" clId="{5DCFFB3D-0616-408A-861F-1BE9B23FE913}" dt="2022-10-29T10:50:10.255" v="2437" actId="478"/>
          <ac:spMkLst>
            <pc:docMk/>
            <pc:sldMk cId="4072077622" sldId="938"/>
            <ac:spMk id="66" creationId="{0E84D455-E08E-5897-25B0-3EEBA2696807}"/>
          </ac:spMkLst>
        </pc:spChg>
        <pc:spChg chg="add del mod">
          <ac:chgData name="Erick Arostegui Cunza" userId="d89b6af450cec8f7" providerId="LiveId" clId="{5DCFFB3D-0616-408A-861F-1BE9B23FE913}" dt="2022-10-29T10:52:57.792" v="2476" actId="21"/>
          <ac:spMkLst>
            <pc:docMk/>
            <pc:sldMk cId="4072077622" sldId="938"/>
            <ac:spMk id="70" creationId="{37AD13C9-8131-2D3B-60AC-C3324D79E72F}"/>
          </ac:spMkLst>
        </pc:spChg>
        <pc:spChg chg="del mod">
          <ac:chgData name="Erick Arostegui Cunza" userId="d89b6af450cec8f7" providerId="LiveId" clId="{5DCFFB3D-0616-408A-861F-1BE9B23FE913}" dt="2022-10-29T10:51:36.990" v="2449" actId="21"/>
          <ac:spMkLst>
            <pc:docMk/>
            <pc:sldMk cId="4072077622" sldId="938"/>
            <ac:spMk id="97" creationId="{96C0F6A7-C314-BBCF-0CDA-C4DB1F1BFDAF}"/>
          </ac:spMkLst>
        </pc:spChg>
        <pc:grpChg chg="add del mod">
          <ac:chgData name="Erick Arostegui Cunza" userId="d89b6af450cec8f7" providerId="LiveId" clId="{5DCFFB3D-0616-408A-861F-1BE9B23FE913}" dt="2022-10-29T10:51:36.990" v="2449" actId="21"/>
          <ac:grpSpMkLst>
            <pc:docMk/>
            <pc:sldMk cId="4072077622" sldId="938"/>
            <ac:grpSpMk id="3" creationId="{2A631947-D4B1-EEFA-FEEC-7CA9E261BC07}"/>
          </ac:grpSpMkLst>
        </pc:grpChg>
        <pc:grpChg chg="add mod">
          <ac:chgData name="Erick Arostegui Cunza" userId="d89b6af450cec8f7" providerId="LiveId" clId="{5DCFFB3D-0616-408A-861F-1BE9B23FE913}" dt="2022-10-29T10:51:47.365" v="2453"/>
          <ac:grpSpMkLst>
            <pc:docMk/>
            <pc:sldMk cId="4072077622" sldId="938"/>
            <ac:grpSpMk id="67" creationId="{0A4331DF-E6B2-39EB-2616-E3EBD1F793D3}"/>
          </ac:grpSpMkLst>
        </pc:grpChg>
        <pc:picChg chg="add mod">
          <ac:chgData name="Erick Arostegui Cunza" userId="d89b6af450cec8f7" providerId="LiveId" clId="{5DCFFB3D-0616-408A-861F-1BE9B23FE913}" dt="2022-10-29T10:51:47.365" v="2453"/>
          <ac:picMkLst>
            <pc:docMk/>
            <pc:sldMk cId="4072077622" sldId="938"/>
            <ac:picMk id="10" creationId="{EB61E07C-6A9B-669F-A6E6-CC3C25E5CBEF}"/>
          </ac:picMkLst>
        </pc:picChg>
        <pc:picChg chg="add mod">
          <ac:chgData name="Erick Arostegui Cunza" userId="d89b6af450cec8f7" providerId="LiveId" clId="{5DCFFB3D-0616-408A-861F-1BE9B23FE913}" dt="2022-10-29T10:51:47.365" v="2453"/>
          <ac:picMkLst>
            <pc:docMk/>
            <pc:sldMk cId="4072077622" sldId="938"/>
            <ac:picMk id="11" creationId="{03B801B5-3022-1A98-5F95-77332BBF6DF4}"/>
          </ac:picMkLst>
        </pc:picChg>
        <pc:picChg chg="add mod">
          <ac:chgData name="Erick Arostegui Cunza" userId="d89b6af450cec8f7" providerId="LiveId" clId="{5DCFFB3D-0616-408A-861F-1BE9B23FE913}" dt="2022-10-29T10:51:47.365" v="2453"/>
          <ac:picMkLst>
            <pc:docMk/>
            <pc:sldMk cId="4072077622" sldId="938"/>
            <ac:picMk id="12" creationId="{66B29BF8-9B83-0D66-9859-335F943A3978}"/>
          </ac:picMkLst>
        </pc:picChg>
        <pc:picChg chg="del">
          <ac:chgData name="Erick Arostegui Cunza" userId="d89b6af450cec8f7" providerId="LiveId" clId="{5DCFFB3D-0616-408A-861F-1BE9B23FE913}" dt="2022-10-29T10:51:36.990" v="2449" actId="21"/>
          <ac:picMkLst>
            <pc:docMk/>
            <pc:sldMk cId="4072077622" sldId="938"/>
            <ac:picMk id="35" creationId="{EA3430FD-FC78-CD49-1BD7-FB321D9FC900}"/>
          </ac:picMkLst>
        </pc:picChg>
        <pc:picChg chg="del">
          <ac:chgData name="Erick Arostegui Cunza" userId="d89b6af450cec8f7" providerId="LiveId" clId="{5DCFFB3D-0616-408A-861F-1BE9B23FE913}" dt="2022-10-29T10:51:36.990" v="2449" actId="21"/>
          <ac:picMkLst>
            <pc:docMk/>
            <pc:sldMk cId="4072077622" sldId="938"/>
            <ac:picMk id="36" creationId="{4C57BF6D-EFEE-DEA5-51B9-A6D8FACD773A}"/>
          </ac:picMkLst>
        </pc:picChg>
        <pc:picChg chg="del">
          <ac:chgData name="Erick Arostegui Cunza" userId="d89b6af450cec8f7" providerId="LiveId" clId="{5DCFFB3D-0616-408A-861F-1BE9B23FE913}" dt="2022-10-29T10:51:36.990" v="2449" actId="21"/>
          <ac:picMkLst>
            <pc:docMk/>
            <pc:sldMk cId="4072077622" sldId="938"/>
            <ac:picMk id="37" creationId="{DA6A6F94-E542-21A6-B481-9921F51CA4DD}"/>
          </ac:picMkLst>
        </pc:picChg>
        <pc:cxnChg chg="mod">
          <ac:chgData name="Erick Arostegui Cunza" userId="d89b6af450cec8f7" providerId="LiveId" clId="{5DCFFB3D-0616-408A-861F-1BE9B23FE913}" dt="2022-10-29T10:46:13.560" v="2358"/>
          <ac:cxnSpMkLst>
            <pc:docMk/>
            <pc:sldMk cId="4072077622" sldId="938"/>
            <ac:cxnSpMk id="4" creationId="{D2FA7027-5D6C-FAC6-4D26-F8EB52197566}"/>
          </ac:cxnSpMkLst>
        </pc:cxnChg>
        <pc:cxnChg chg="mod">
          <ac:chgData name="Erick Arostegui Cunza" userId="d89b6af450cec8f7" providerId="LiveId" clId="{5DCFFB3D-0616-408A-861F-1BE9B23FE913}" dt="2022-10-29T10:46:13.560" v="2358"/>
          <ac:cxnSpMkLst>
            <pc:docMk/>
            <pc:sldMk cId="4072077622" sldId="938"/>
            <ac:cxnSpMk id="5" creationId="{A1437E17-07FA-4B93-1A3E-2B027008FABB}"/>
          </ac:cxnSpMkLst>
        </pc:cxnChg>
        <pc:cxnChg chg="add mod">
          <ac:chgData name="Erick Arostegui Cunza" userId="d89b6af450cec8f7" providerId="LiveId" clId="{5DCFFB3D-0616-408A-861F-1BE9B23FE913}" dt="2022-10-29T10:51:47.365" v="2453"/>
          <ac:cxnSpMkLst>
            <pc:docMk/>
            <pc:sldMk cId="4072077622" sldId="938"/>
            <ac:cxnSpMk id="8" creationId="{8B3FBCD6-AC47-1629-C6E2-6C8761995EB8}"/>
          </ac:cxnSpMkLst>
        </pc:cxnChg>
        <pc:cxnChg chg="add mod">
          <ac:chgData name="Erick Arostegui Cunza" userId="d89b6af450cec8f7" providerId="LiveId" clId="{5DCFFB3D-0616-408A-861F-1BE9B23FE913}" dt="2022-10-29T10:51:47.365" v="2453"/>
          <ac:cxnSpMkLst>
            <pc:docMk/>
            <pc:sldMk cId="4072077622" sldId="938"/>
            <ac:cxnSpMk id="18" creationId="{4A962054-6673-0B74-C1A8-3047179A7B7D}"/>
          </ac:cxnSpMkLst>
        </pc:cxnChg>
        <pc:cxnChg chg="add mod">
          <ac:chgData name="Erick Arostegui Cunza" userId="d89b6af450cec8f7" providerId="LiveId" clId="{5DCFFB3D-0616-408A-861F-1BE9B23FE913}" dt="2022-10-29T10:51:47.365" v="2453"/>
          <ac:cxnSpMkLst>
            <pc:docMk/>
            <pc:sldMk cId="4072077622" sldId="938"/>
            <ac:cxnSpMk id="20" creationId="{B15DB685-AC2A-CF08-9BB2-3F2C3270EFE6}"/>
          </ac:cxnSpMkLst>
        </pc:cxnChg>
        <pc:cxnChg chg="add mod">
          <ac:chgData name="Erick Arostegui Cunza" userId="d89b6af450cec8f7" providerId="LiveId" clId="{5DCFFB3D-0616-408A-861F-1BE9B23FE913}" dt="2022-10-29T10:51:47.365" v="2453"/>
          <ac:cxnSpMkLst>
            <pc:docMk/>
            <pc:sldMk cId="4072077622" sldId="938"/>
            <ac:cxnSpMk id="22" creationId="{6721610C-94AB-3EF2-27ED-77C4825A81A1}"/>
          </ac:cxnSpMkLst>
        </pc:cxnChg>
        <pc:cxnChg chg="add mod">
          <ac:chgData name="Erick Arostegui Cunza" userId="d89b6af450cec8f7" providerId="LiveId" clId="{5DCFFB3D-0616-408A-861F-1BE9B23FE913}" dt="2022-10-29T10:51:47.365" v="2453"/>
          <ac:cxnSpMkLst>
            <pc:docMk/>
            <pc:sldMk cId="4072077622" sldId="938"/>
            <ac:cxnSpMk id="23" creationId="{7699B303-D38A-7D48-1779-933574D47947}"/>
          </ac:cxnSpMkLst>
        </pc:cxnChg>
        <pc:cxnChg chg="add mod">
          <ac:chgData name="Erick Arostegui Cunza" userId="d89b6af450cec8f7" providerId="LiveId" clId="{5DCFFB3D-0616-408A-861F-1BE9B23FE913}" dt="2022-10-29T10:51:47.365" v="2453"/>
          <ac:cxnSpMkLst>
            <pc:docMk/>
            <pc:sldMk cId="4072077622" sldId="938"/>
            <ac:cxnSpMk id="24" creationId="{4ABF6D1B-1024-6916-540E-5C673658C3EB}"/>
          </ac:cxnSpMkLst>
        </pc:cxnChg>
        <pc:cxnChg chg="add mod">
          <ac:chgData name="Erick Arostegui Cunza" userId="d89b6af450cec8f7" providerId="LiveId" clId="{5DCFFB3D-0616-408A-861F-1BE9B23FE913}" dt="2022-10-29T10:51:47.365" v="2453"/>
          <ac:cxnSpMkLst>
            <pc:docMk/>
            <pc:sldMk cId="4072077622" sldId="938"/>
            <ac:cxnSpMk id="26" creationId="{6EF8AF65-8886-CD20-81F5-A7A509F00C64}"/>
          </ac:cxnSpMkLst>
        </pc:cxnChg>
        <pc:cxnChg chg="add mod">
          <ac:chgData name="Erick Arostegui Cunza" userId="d89b6af450cec8f7" providerId="LiveId" clId="{5DCFFB3D-0616-408A-861F-1BE9B23FE913}" dt="2022-10-29T10:51:47.365" v="2453"/>
          <ac:cxnSpMkLst>
            <pc:docMk/>
            <pc:sldMk cId="4072077622" sldId="938"/>
            <ac:cxnSpMk id="31" creationId="{2942B00C-4EE0-CC58-BF45-DF2FB57BB5AC}"/>
          </ac:cxnSpMkLst>
        </pc:cxnChg>
        <pc:cxnChg chg="del">
          <ac:chgData name="Erick Arostegui Cunza" userId="d89b6af450cec8f7" providerId="LiveId" clId="{5DCFFB3D-0616-408A-861F-1BE9B23FE913}" dt="2022-10-29T10:51:36.990" v="2449" actId="21"/>
          <ac:cxnSpMkLst>
            <pc:docMk/>
            <pc:sldMk cId="4072077622" sldId="938"/>
            <ac:cxnSpMk id="34" creationId="{B0ED7F3D-65CF-D547-BDF3-E6F540983D45}"/>
          </ac:cxnSpMkLst>
        </pc:cxnChg>
        <pc:cxnChg chg="del mod">
          <ac:chgData name="Erick Arostegui Cunza" userId="d89b6af450cec8f7" providerId="LiveId" clId="{5DCFFB3D-0616-408A-861F-1BE9B23FE913}" dt="2022-10-29T10:51:36.990" v="2449" actId="21"/>
          <ac:cxnSpMkLst>
            <pc:docMk/>
            <pc:sldMk cId="4072077622" sldId="938"/>
            <ac:cxnSpMk id="43" creationId="{A4E4EAB9-681A-B45F-1035-C201B9DBB11E}"/>
          </ac:cxnSpMkLst>
        </pc:cxnChg>
        <pc:cxnChg chg="del">
          <ac:chgData name="Erick Arostegui Cunza" userId="d89b6af450cec8f7" providerId="LiveId" clId="{5DCFFB3D-0616-408A-861F-1BE9B23FE913}" dt="2022-10-29T10:51:36.990" v="2449" actId="21"/>
          <ac:cxnSpMkLst>
            <pc:docMk/>
            <pc:sldMk cId="4072077622" sldId="938"/>
            <ac:cxnSpMk id="45" creationId="{CD17F397-427A-F743-1CBA-076BDD6FF2D4}"/>
          </ac:cxnSpMkLst>
        </pc:cxnChg>
        <pc:cxnChg chg="del mod">
          <ac:chgData name="Erick Arostegui Cunza" userId="d89b6af450cec8f7" providerId="LiveId" clId="{5DCFFB3D-0616-408A-861F-1BE9B23FE913}" dt="2022-10-29T10:51:36.990" v="2449" actId="21"/>
          <ac:cxnSpMkLst>
            <pc:docMk/>
            <pc:sldMk cId="4072077622" sldId="938"/>
            <ac:cxnSpMk id="47" creationId="{47823531-965C-C9B6-E6FF-EF661802258B}"/>
          </ac:cxnSpMkLst>
        </pc:cxnChg>
        <pc:cxnChg chg="del mod">
          <ac:chgData name="Erick Arostegui Cunza" userId="d89b6af450cec8f7" providerId="LiveId" clId="{5DCFFB3D-0616-408A-861F-1BE9B23FE913}" dt="2022-10-29T10:51:36.990" v="2449" actId="21"/>
          <ac:cxnSpMkLst>
            <pc:docMk/>
            <pc:sldMk cId="4072077622" sldId="938"/>
            <ac:cxnSpMk id="48" creationId="{E0199BED-36F5-05BB-0A2D-85CBC00666F0}"/>
          </ac:cxnSpMkLst>
        </pc:cxnChg>
        <pc:cxnChg chg="del">
          <ac:chgData name="Erick Arostegui Cunza" userId="d89b6af450cec8f7" providerId="LiveId" clId="{5DCFFB3D-0616-408A-861F-1BE9B23FE913}" dt="2022-10-29T10:51:36.990" v="2449" actId="21"/>
          <ac:cxnSpMkLst>
            <pc:docMk/>
            <pc:sldMk cId="4072077622" sldId="938"/>
            <ac:cxnSpMk id="49" creationId="{FE040537-3254-5DB5-C6F3-AF442BC7B8CB}"/>
          </ac:cxnSpMkLst>
        </pc:cxnChg>
        <pc:cxnChg chg="del mod">
          <ac:chgData name="Erick Arostegui Cunza" userId="d89b6af450cec8f7" providerId="LiveId" clId="{5DCFFB3D-0616-408A-861F-1BE9B23FE913}" dt="2022-10-29T10:51:36.990" v="2449" actId="21"/>
          <ac:cxnSpMkLst>
            <pc:docMk/>
            <pc:sldMk cId="4072077622" sldId="938"/>
            <ac:cxnSpMk id="51" creationId="{4C86E25F-C2B1-4036-C2B5-8CEDD19F020F}"/>
          </ac:cxnSpMkLst>
        </pc:cxnChg>
        <pc:cxnChg chg="del">
          <ac:chgData name="Erick Arostegui Cunza" userId="d89b6af450cec8f7" providerId="LiveId" clId="{5DCFFB3D-0616-408A-861F-1BE9B23FE913}" dt="2022-10-29T10:51:36.990" v="2449" actId="21"/>
          <ac:cxnSpMkLst>
            <pc:docMk/>
            <pc:sldMk cId="4072077622" sldId="938"/>
            <ac:cxnSpMk id="56" creationId="{95181CAC-91EF-DF98-E76B-AC626F2DD329}"/>
          </ac:cxnSpMkLst>
        </pc:cxnChg>
        <pc:cxnChg chg="del">
          <ac:chgData name="Erick Arostegui Cunza" userId="d89b6af450cec8f7" providerId="LiveId" clId="{5DCFFB3D-0616-408A-861F-1BE9B23FE913}" dt="2022-10-29T10:50:08.367" v="2436" actId="478"/>
          <ac:cxnSpMkLst>
            <pc:docMk/>
            <pc:sldMk cId="4072077622" sldId="938"/>
            <ac:cxnSpMk id="58" creationId="{AA0F1CFF-26D7-A9CB-23B6-507C5EB684EE}"/>
          </ac:cxnSpMkLst>
        </pc:cxnChg>
        <pc:cxnChg chg="del">
          <ac:chgData name="Erick Arostegui Cunza" userId="d89b6af450cec8f7" providerId="LiveId" clId="{5DCFFB3D-0616-408A-861F-1BE9B23FE913}" dt="2022-10-29T10:49:52.284" v="2430" actId="478"/>
          <ac:cxnSpMkLst>
            <pc:docMk/>
            <pc:sldMk cId="4072077622" sldId="938"/>
            <ac:cxnSpMk id="60" creationId="{271A51DD-1258-5FBC-C925-4612507652D3}"/>
          </ac:cxnSpMkLst>
        </pc:cxnChg>
        <pc:cxnChg chg="del">
          <ac:chgData name="Erick Arostegui Cunza" userId="d89b6af450cec8f7" providerId="LiveId" clId="{5DCFFB3D-0616-408A-861F-1BE9B23FE913}" dt="2022-10-29T10:49:53.338" v="2431" actId="478"/>
          <ac:cxnSpMkLst>
            <pc:docMk/>
            <pc:sldMk cId="4072077622" sldId="938"/>
            <ac:cxnSpMk id="63" creationId="{81271A58-7180-5CE8-6BD2-7B3CD1638878}"/>
          </ac:cxnSpMkLst>
        </pc:cxnChg>
        <pc:cxnChg chg="del">
          <ac:chgData name="Erick Arostegui Cunza" userId="d89b6af450cec8f7" providerId="LiveId" clId="{5DCFFB3D-0616-408A-861F-1BE9B23FE913}" dt="2022-10-29T10:50:11.215" v="2438" actId="478"/>
          <ac:cxnSpMkLst>
            <pc:docMk/>
            <pc:sldMk cId="4072077622" sldId="938"/>
            <ac:cxnSpMk id="65" creationId="{95A4674F-A3B0-58B5-1261-30CE924E0906}"/>
          </ac:cxnSpMkLst>
        </pc:cxnChg>
        <pc:cxnChg chg="mod">
          <ac:chgData name="Erick Arostegui Cunza" userId="d89b6af450cec8f7" providerId="LiveId" clId="{5DCFFB3D-0616-408A-861F-1BE9B23FE913}" dt="2022-10-29T10:51:47.365" v="2453"/>
          <ac:cxnSpMkLst>
            <pc:docMk/>
            <pc:sldMk cId="4072077622" sldId="938"/>
            <ac:cxnSpMk id="68" creationId="{455D4D65-6D0D-23EF-756C-40C2A09A7E32}"/>
          </ac:cxnSpMkLst>
        </pc:cxnChg>
        <pc:cxnChg chg="mod">
          <ac:chgData name="Erick Arostegui Cunza" userId="d89b6af450cec8f7" providerId="LiveId" clId="{5DCFFB3D-0616-408A-861F-1BE9B23FE913}" dt="2022-10-29T10:51:47.365" v="2453"/>
          <ac:cxnSpMkLst>
            <pc:docMk/>
            <pc:sldMk cId="4072077622" sldId="938"/>
            <ac:cxnSpMk id="69" creationId="{2558B4C5-787C-E0A1-87B0-3E23E73E9C4B}"/>
          </ac:cxnSpMkLst>
        </pc:cxnChg>
      </pc:sldChg>
      <pc:sldChg chg="addSp delSp modSp add mod">
        <pc:chgData name="Erick Arostegui Cunza" userId="d89b6af450cec8f7" providerId="LiveId" clId="{5DCFFB3D-0616-408A-861F-1BE9B23FE913}" dt="2022-10-29T11:51:13.375" v="2822" actId="403"/>
        <pc:sldMkLst>
          <pc:docMk/>
          <pc:sldMk cId="4034031721" sldId="939"/>
        </pc:sldMkLst>
        <pc:spChg chg="mod">
          <ac:chgData name="Erick Arostegui Cunza" userId="d89b6af450cec8f7" providerId="LiveId" clId="{5DCFFB3D-0616-408A-861F-1BE9B23FE913}" dt="2022-10-29T10:52:06.476" v="2457" actId="20577"/>
          <ac:spMkLst>
            <pc:docMk/>
            <pc:sldMk cId="4034031721" sldId="939"/>
            <ac:spMk id="2" creationId="{C2FC1100-EA4D-6E8D-127A-1E59F5280B23}"/>
          </ac:spMkLst>
        </pc:spChg>
        <pc:spChg chg="add mod">
          <ac:chgData name="Erick Arostegui Cunza" userId="d89b6af450cec8f7" providerId="LiveId" clId="{5DCFFB3D-0616-408A-861F-1BE9B23FE913}" dt="2022-10-29T11:51:13.375" v="2822" actId="403"/>
          <ac:spMkLst>
            <pc:docMk/>
            <pc:sldMk cId="4034031721" sldId="939"/>
            <ac:spMk id="3" creationId="{927D9CCF-9412-B76D-E7D7-DACCD5D9740B}"/>
          </ac:spMkLst>
        </pc:spChg>
        <pc:spChg chg="add mod">
          <ac:chgData name="Erick Arostegui Cunza" userId="d89b6af450cec8f7" providerId="LiveId" clId="{5DCFFB3D-0616-408A-861F-1BE9B23FE913}" dt="2022-10-29T10:59:17.233" v="2615" actId="208"/>
          <ac:spMkLst>
            <pc:docMk/>
            <pc:sldMk cId="4034031721" sldId="939"/>
            <ac:spMk id="8" creationId="{18DDD946-E741-DEE0-940C-111117B1DC62}"/>
          </ac:spMkLst>
        </pc:spChg>
        <pc:spChg chg="add mod">
          <ac:chgData name="Erick Arostegui Cunza" userId="d89b6af450cec8f7" providerId="LiveId" clId="{5DCFFB3D-0616-408A-861F-1BE9B23FE913}" dt="2022-10-29T11:00:39.494" v="2635" actId="208"/>
          <ac:spMkLst>
            <pc:docMk/>
            <pc:sldMk cId="4034031721" sldId="939"/>
            <ac:spMk id="11" creationId="{ACBE825D-F449-92BB-C091-F9A209719825}"/>
          </ac:spMkLst>
        </pc:spChg>
        <pc:spChg chg="del mod">
          <ac:chgData name="Erick Arostegui Cunza" userId="d89b6af450cec8f7" providerId="LiveId" clId="{5DCFFB3D-0616-408A-861F-1BE9B23FE913}" dt="2022-10-29T10:52:41.782" v="2461" actId="21"/>
          <ac:spMkLst>
            <pc:docMk/>
            <pc:sldMk cId="4034031721" sldId="939"/>
            <ac:spMk id="67" creationId="{2658F925-6DF1-0A90-FE6F-EAD1ED843D88}"/>
          </ac:spMkLst>
        </pc:spChg>
        <pc:spChg chg="mod">
          <ac:chgData name="Erick Arostegui Cunza" userId="d89b6af450cec8f7" providerId="LiveId" clId="{5DCFFB3D-0616-408A-861F-1BE9B23FE913}" dt="2022-10-29T10:58:54.757" v="2609" actId="1038"/>
          <ac:spMkLst>
            <pc:docMk/>
            <pc:sldMk cId="4034031721" sldId="939"/>
            <ac:spMk id="85" creationId="{B0275877-8098-0C27-B37C-626030A7D1C0}"/>
          </ac:spMkLst>
        </pc:spChg>
        <pc:spChg chg="mod">
          <ac:chgData name="Erick Arostegui Cunza" userId="d89b6af450cec8f7" providerId="LiveId" clId="{5DCFFB3D-0616-408A-861F-1BE9B23FE913}" dt="2022-10-29T10:58:54.757" v="2609" actId="1038"/>
          <ac:spMkLst>
            <pc:docMk/>
            <pc:sldMk cId="4034031721" sldId="939"/>
            <ac:spMk id="88" creationId="{AEEE6CB7-B87B-78FB-F044-BB2E58420BF5}"/>
          </ac:spMkLst>
        </pc:spChg>
        <pc:spChg chg="mod">
          <ac:chgData name="Erick Arostegui Cunza" userId="d89b6af450cec8f7" providerId="LiveId" clId="{5DCFFB3D-0616-408A-861F-1BE9B23FE913}" dt="2022-10-29T11:00:12.601" v="2624" actId="1037"/>
          <ac:spMkLst>
            <pc:docMk/>
            <pc:sldMk cId="4034031721" sldId="939"/>
            <ac:spMk id="89" creationId="{493E5A68-ADE2-6B28-97C6-B040225FF7F5}"/>
          </ac:spMkLst>
        </pc:spChg>
        <pc:spChg chg="mod">
          <ac:chgData name="Erick Arostegui Cunza" userId="d89b6af450cec8f7" providerId="LiveId" clId="{5DCFFB3D-0616-408A-861F-1BE9B23FE913}" dt="2022-10-29T10:57:12.917" v="2580" actId="207"/>
          <ac:spMkLst>
            <pc:docMk/>
            <pc:sldMk cId="4034031721" sldId="939"/>
            <ac:spMk id="94" creationId="{E863D516-D127-FA80-22AD-AAB3B00D0655}"/>
          </ac:spMkLst>
        </pc:spChg>
        <pc:spChg chg="mod">
          <ac:chgData name="Erick Arostegui Cunza" userId="d89b6af450cec8f7" providerId="LiveId" clId="{5DCFFB3D-0616-408A-861F-1BE9B23FE913}" dt="2022-10-29T10:55:27.716" v="2510" actId="208"/>
          <ac:spMkLst>
            <pc:docMk/>
            <pc:sldMk cId="4034031721" sldId="939"/>
            <ac:spMk id="100" creationId="{F1850946-20E3-7636-9004-E665A80B483F}"/>
          </ac:spMkLst>
        </pc:spChg>
        <pc:spChg chg="mod">
          <ac:chgData name="Erick Arostegui Cunza" userId="d89b6af450cec8f7" providerId="LiveId" clId="{5DCFFB3D-0616-408A-861F-1BE9B23FE913}" dt="2022-10-29T10:56:46.440" v="2570" actId="208"/>
          <ac:spMkLst>
            <pc:docMk/>
            <pc:sldMk cId="4034031721" sldId="939"/>
            <ac:spMk id="102" creationId="{A3BEF305-68D6-0E06-CF96-8E2E4F846555}"/>
          </ac:spMkLst>
        </pc:spChg>
        <pc:grpChg chg="add mod">
          <ac:chgData name="Erick Arostegui Cunza" userId="d89b6af450cec8f7" providerId="LiveId" clId="{5DCFFB3D-0616-408A-861F-1BE9B23FE913}" dt="2022-10-29T10:54:58.089" v="2485" actId="1076"/>
          <ac:grpSpMkLst>
            <pc:docMk/>
            <pc:sldMk cId="4034031721" sldId="939"/>
            <ac:grpSpMk id="4" creationId="{5CBCF985-7E56-EE9B-6E91-7079A26F48EA}"/>
          </ac:grpSpMkLst>
        </pc:grpChg>
        <pc:cxnChg chg="mod">
          <ac:chgData name="Erick Arostegui Cunza" userId="d89b6af450cec8f7" providerId="LiveId" clId="{5DCFFB3D-0616-408A-861F-1BE9B23FE913}" dt="2022-10-29T10:54:54.448" v="2484"/>
          <ac:cxnSpMkLst>
            <pc:docMk/>
            <pc:sldMk cId="4034031721" sldId="939"/>
            <ac:cxnSpMk id="5" creationId="{1DA1C2F3-7882-CA5B-5F86-8E8206CADE43}"/>
          </ac:cxnSpMkLst>
        </pc:cxnChg>
        <pc:cxnChg chg="mod">
          <ac:chgData name="Erick Arostegui Cunza" userId="d89b6af450cec8f7" providerId="LiveId" clId="{5DCFFB3D-0616-408A-861F-1BE9B23FE913}" dt="2022-10-29T10:54:54.448" v="2484"/>
          <ac:cxnSpMkLst>
            <pc:docMk/>
            <pc:sldMk cId="4034031721" sldId="939"/>
            <ac:cxnSpMk id="6" creationId="{8D279000-900B-95AF-DCC7-8F61F97EA551}"/>
          </ac:cxnSpMkLst>
        </pc:cxnChg>
        <pc:cxnChg chg="add mod">
          <ac:chgData name="Erick Arostegui Cunza" userId="d89b6af450cec8f7" providerId="LiveId" clId="{5DCFFB3D-0616-408A-861F-1BE9B23FE913}" dt="2022-10-29T10:59:17.233" v="2615" actId="208"/>
          <ac:cxnSpMkLst>
            <pc:docMk/>
            <pc:sldMk cId="4034031721" sldId="939"/>
            <ac:cxnSpMk id="7" creationId="{7F99DE20-4D50-5ED9-11AF-F8BC87386CBA}"/>
          </ac:cxnSpMkLst>
        </pc:cxnChg>
        <pc:cxnChg chg="add mod">
          <ac:chgData name="Erick Arostegui Cunza" userId="d89b6af450cec8f7" providerId="LiveId" clId="{5DCFFB3D-0616-408A-861F-1BE9B23FE913}" dt="2022-10-29T11:00:39.494" v="2635" actId="208"/>
          <ac:cxnSpMkLst>
            <pc:docMk/>
            <pc:sldMk cId="4034031721" sldId="939"/>
            <ac:cxnSpMk id="10" creationId="{8B612BDD-34D2-48E8-5F84-4B75CD301500}"/>
          </ac:cxnSpMkLst>
        </pc:cxnChg>
        <pc:cxnChg chg="mod">
          <ac:chgData name="Erick Arostegui Cunza" userId="d89b6af450cec8f7" providerId="LiveId" clId="{5DCFFB3D-0616-408A-861F-1BE9B23FE913}" dt="2022-10-29T11:00:09.049" v="2621" actId="1076"/>
          <ac:cxnSpMkLst>
            <pc:docMk/>
            <pc:sldMk cId="4034031721" sldId="939"/>
            <ac:cxnSpMk id="80" creationId="{88232B32-19BB-2638-1384-2EFCE3D7847A}"/>
          </ac:cxnSpMkLst>
        </pc:cxnChg>
        <pc:cxnChg chg="mod">
          <ac:chgData name="Erick Arostegui Cunza" userId="d89b6af450cec8f7" providerId="LiveId" clId="{5DCFFB3D-0616-408A-861F-1BE9B23FE913}" dt="2022-10-29T10:58:54.757" v="2609" actId="1038"/>
          <ac:cxnSpMkLst>
            <pc:docMk/>
            <pc:sldMk cId="4034031721" sldId="939"/>
            <ac:cxnSpMk id="84" creationId="{9013D95F-465C-2913-1BDA-4EBC3B3B307E}"/>
          </ac:cxnSpMkLst>
        </pc:cxnChg>
        <pc:cxnChg chg="mod">
          <ac:chgData name="Erick Arostegui Cunza" userId="d89b6af450cec8f7" providerId="LiveId" clId="{5DCFFB3D-0616-408A-861F-1BE9B23FE913}" dt="2022-10-29T10:58:54.757" v="2609" actId="1038"/>
          <ac:cxnSpMkLst>
            <pc:docMk/>
            <pc:sldMk cId="4034031721" sldId="939"/>
            <ac:cxnSpMk id="86" creationId="{FDD7078A-188C-DF17-20B0-724DD857C3D5}"/>
          </ac:cxnSpMkLst>
        </pc:cxnChg>
        <pc:cxnChg chg="mod">
          <ac:chgData name="Erick Arostegui Cunza" userId="d89b6af450cec8f7" providerId="LiveId" clId="{5DCFFB3D-0616-408A-861F-1BE9B23FE913}" dt="2022-10-29T10:57:12.437" v="2579" actId="208"/>
          <ac:cxnSpMkLst>
            <pc:docMk/>
            <pc:sldMk cId="4034031721" sldId="939"/>
            <ac:cxnSpMk id="93" creationId="{3EC0F2EF-F543-4FAA-441F-60729460DFE8}"/>
          </ac:cxnSpMkLst>
        </pc:cxnChg>
        <pc:cxnChg chg="mod">
          <ac:chgData name="Erick Arostegui Cunza" userId="d89b6af450cec8f7" providerId="LiveId" clId="{5DCFFB3D-0616-408A-861F-1BE9B23FE913}" dt="2022-10-29T10:55:27.716" v="2510" actId="208"/>
          <ac:cxnSpMkLst>
            <pc:docMk/>
            <pc:sldMk cId="4034031721" sldId="939"/>
            <ac:cxnSpMk id="99" creationId="{F223BBEE-4E4B-3E7E-18B2-692AAD87EEE5}"/>
          </ac:cxnSpMkLst>
        </pc:cxnChg>
        <pc:cxnChg chg="mod">
          <ac:chgData name="Erick Arostegui Cunza" userId="d89b6af450cec8f7" providerId="LiveId" clId="{5DCFFB3D-0616-408A-861F-1BE9B23FE913}" dt="2022-10-29T10:56:46.440" v="2570" actId="208"/>
          <ac:cxnSpMkLst>
            <pc:docMk/>
            <pc:sldMk cId="4034031721" sldId="939"/>
            <ac:cxnSpMk id="101" creationId="{DCFF973F-7B8E-4D97-3827-40431BDB6404}"/>
          </ac:cxnSpMkLst>
        </pc:cxnChg>
      </pc:sldChg>
      <pc:sldChg chg="modSp add mod">
        <pc:chgData name="Erick Arostegui Cunza" userId="d89b6af450cec8f7" providerId="LiveId" clId="{5DCFFB3D-0616-408A-861F-1BE9B23FE913}" dt="2022-10-29T11:05:57.750" v="2661"/>
        <pc:sldMkLst>
          <pc:docMk/>
          <pc:sldMk cId="391767956" sldId="940"/>
        </pc:sldMkLst>
        <pc:spChg chg="mod">
          <ac:chgData name="Erick Arostegui Cunza" userId="d89b6af450cec8f7" providerId="LiveId" clId="{5DCFFB3D-0616-408A-861F-1BE9B23FE913}" dt="2022-10-29T11:05:05.592" v="2658" actId="1076"/>
          <ac:spMkLst>
            <pc:docMk/>
            <pc:sldMk cId="391767956" sldId="940"/>
            <ac:spMk id="2" creationId="{AEEF1D64-F824-DDD8-2A53-A6143FA36197}"/>
          </ac:spMkLst>
        </pc:spChg>
        <pc:spChg chg="mod">
          <ac:chgData name="Erick Arostegui Cunza" userId="d89b6af450cec8f7" providerId="LiveId" clId="{5DCFFB3D-0616-408A-861F-1BE9B23FE913}" dt="2022-10-29T11:05:57.750" v="2661"/>
          <ac:spMkLst>
            <pc:docMk/>
            <pc:sldMk cId="391767956" sldId="940"/>
            <ac:spMk id="9" creationId="{56C889CB-F393-4BCE-A5E8-AA9AC2D328BD}"/>
          </ac:spMkLst>
        </pc:spChg>
      </pc:sldChg>
      <pc:sldChg chg="modSp add mod">
        <pc:chgData name="Erick Arostegui Cunza" userId="d89b6af450cec8f7" providerId="LiveId" clId="{5DCFFB3D-0616-408A-861F-1BE9B23FE913}" dt="2022-10-29T11:08:47.107" v="2707" actId="1076"/>
        <pc:sldMkLst>
          <pc:docMk/>
          <pc:sldMk cId="4192522482" sldId="941"/>
        </pc:sldMkLst>
        <pc:spChg chg="mod">
          <ac:chgData name="Erick Arostegui Cunza" userId="d89b6af450cec8f7" providerId="LiveId" clId="{5DCFFB3D-0616-408A-861F-1BE9B23FE913}" dt="2022-10-29T11:08:47.107" v="2707" actId="1076"/>
          <ac:spMkLst>
            <pc:docMk/>
            <pc:sldMk cId="4192522482" sldId="941"/>
            <ac:spMk id="4" creationId="{3077C0B8-EFFD-225E-0920-B489E6C04241}"/>
          </ac:spMkLst>
        </pc:spChg>
        <pc:spChg chg="mod">
          <ac:chgData name="Erick Arostegui Cunza" userId="d89b6af450cec8f7" providerId="LiveId" clId="{5DCFFB3D-0616-408A-861F-1BE9B23FE913}" dt="2022-10-29T11:06:07.504" v="2663"/>
          <ac:spMkLst>
            <pc:docMk/>
            <pc:sldMk cId="4192522482" sldId="941"/>
            <ac:spMk id="6" creationId="{53146035-6BDA-3C1E-A86C-A633F9510E08}"/>
          </ac:spMkLst>
        </pc:spChg>
        <pc:spChg chg="mod">
          <ac:chgData name="Erick Arostegui Cunza" userId="d89b6af450cec8f7" providerId="LiveId" clId="{5DCFFB3D-0616-408A-861F-1BE9B23FE913}" dt="2022-10-29T11:06:00.564" v="2662"/>
          <ac:spMkLst>
            <pc:docMk/>
            <pc:sldMk cId="4192522482" sldId="941"/>
            <ac:spMk id="9" creationId="{56C889CB-F393-4BCE-A5E8-AA9AC2D328BD}"/>
          </ac:spMkLst>
        </pc:spChg>
      </pc:sldChg>
      <pc:sldChg chg="modSp add mod">
        <pc:chgData name="Erick Arostegui Cunza" userId="d89b6af450cec8f7" providerId="LiveId" clId="{5DCFFB3D-0616-408A-861F-1BE9B23FE913}" dt="2022-10-29T11:59:23.443" v="2921" actId="20577"/>
        <pc:sldMkLst>
          <pc:docMk/>
          <pc:sldMk cId="668302072" sldId="942"/>
        </pc:sldMkLst>
        <pc:spChg chg="mod">
          <ac:chgData name="Erick Arostegui Cunza" userId="d89b6af450cec8f7" providerId="LiveId" clId="{5DCFFB3D-0616-408A-861F-1BE9B23FE913}" dt="2022-10-29T11:58:28.530" v="2896" actId="20577"/>
          <ac:spMkLst>
            <pc:docMk/>
            <pc:sldMk cId="668302072" sldId="942"/>
            <ac:spMk id="9" creationId="{56C889CB-F393-4BCE-A5E8-AA9AC2D328BD}"/>
          </ac:spMkLst>
        </pc:spChg>
        <pc:spChg chg="mod">
          <ac:chgData name="Erick Arostegui Cunza" userId="d89b6af450cec8f7" providerId="LiveId" clId="{5DCFFB3D-0616-408A-861F-1BE9B23FE913}" dt="2022-10-29T11:59:23.443" v="2921" actId="20577"/>
          <ac:spMkLst>
            <pc:docMk/>
            <pc:sldMk cId="668302072" sldId="942"/>
            <ac:spMk id="71" creationId="{FE3CDC52-23C8-FC62-37F6-6177E494BDE7}"/>
          </ac:spMkLst>
        </pc:spChg>
      </pc:sldChg>
      <pc:sldChg chg="modSp add del mod">
        <pc:chgData name="Erick Arostegui Cunza" userId="d89b6af450cec8f7" providerId="LiveId" clId="{5DCFFB3D-0616-408A-861F-1BE9B23FE913}" dt="2022-10-29T11:10:52.517" v="2737" actId="47"/>
        <pc:sldMkLst>
          <pc:docMk/>
          <pc:sldMk cId="1381296310" sldId="942"/>
        </pc:sldMkLst>
        <pc:spChg chg="mod">
          <ac:chgData name="Erick Arostegui Cunza" userId="d89b6af450cec8f7" providerId="LiveId" clId="{5DCFFB3D-0616-408A-861F-1BE9B23FE913}" dt="2022-10-29T11:10:14.752" v="2736" actId="20577"/>
          <ac:spMkLst>
            <pc:docMk/>
            <pc:sldMk cId="1381296310" sldId="942"/>
            <ac:spMk id="6" creationId="{53146035-6BDA-3C1E-A86C-A633F9510E08}"/>
          </ac:spMkLst>
        </pc:spChg>
        <pc:spChg chg="mod">
          <ac:chgData name="Erick Arostegui Cunza" userId="d89b6af450cec8f7" providerId="LiveId" clId="{5DCFFB3D-0616-408A-861F-1BE9B23FE913}" dt="2022-10-29T11:09:12.238" v="2709" actId="6549"/>
          <ac:spMkLst>
            <pc:docMk/>
            <pc:sldMk cId="1381296310" sldId="942"/>
            <ac:spMk id="9" creationId="{56C889CB-F393-4BCE-A5E8-AA9AC2D328BD}"/>
          </ac:spMkLst>
        </pc:spChg>
      </pc:sldChg>
      <pc:sldChg chg="addSp delSp modSp add del mod">
        <pc:chgData name="Erick Arostegui Cunza" userId="d89b6af450cec8f7" providerId="LiveId" clId="{5DCFFB3D-0616-408A-861F-1BE9B23FE913}" dt="2022-10-29T11:56:22.673" v="2866" actId="47"/>
        <pc:sldMkLst>
          <pc:docMk/>
          <pc:sldMk cId="3981206631" sldId="942"/>
        </pc:sldMkLst>
        <pc:spChg chg="mod">
          <ac:chgData name="Erick Arostegui Cunza" userId="d89b6af450cec8f7" providerId="LiveId" clId="{5DCFFB3D-0616-408A-861F-1BE9B23FE913}" dt="2022-10-29T11:56:18.064" v="2864"/>
          <ac:spMkLst>
            <pc:docMk/>
            <pc:sldMk cId="3981206631" sldId="942"/>
            <ac:spMk id="4" creationId="{2AE0B7A6-5CCA-14B9-D8BF-D02C5E5BB4DE}"/>
          </ac:spMkLst>
        </pc:spChg>
        <pc:spChg chg="mod">
          <ac:chgData name="Erick Arostegui Cunza" userId="d89b6af450cec8f7" providerId="LiveId" clId="{5DCFFB3D-0616-408A-861F-1BE9B23FE913}" dt="2022-10-29T11:53:14.201" v="2824"/>
          <ac:spMkLst>
            <pc:docMk/>
            <pc:sldMk cId="3981206631" sldId="942"/>
            <ac:spMk id="9" creationId="{56C889CB-F393-4BCE-A5E8-AA9AC2D328BD}"/>
          </ac:spMkLst>
        </pc:spChg>
        <pc:spChg chg="mod">
          <ac:chgData name="Erick Arostegui Cunza" userId="d89b6af450cec8f7" providerId="LiveId" clId="{5DCFFB3D-0616-408A-861F-1BE9B23FE913}" dt="2022-10-29T11:56:18.446" v="2865"/>
          <ac:spMkLst>
            <pc:docMk/>
            <pc:sldMk cId="3981206631" sldId="942"/>
            <ac:spMk id="71" creationId="{FE3CDC52-23C8-FC62-37F6-6177E494BDE7}"/>
          </ac:spMkLst>
        </pc:spChg>
        <pc:grpChg chg="add del">
          <ac:chgData name="Erick Arostegui Cunza" userId="d89b6af450cec8f7" providerId="LiveId" clId="{5DCFFB3D-0616-408A-861F-1BE9B23FE913}" dt="2022-10-29T11:56:15.249" v="2852" actId="478"/>
          <ac:grpSpMkLst>
            <pc:docMk/>
            <pc:sldMk cId="3981206631" sldId="942"/>
            <ac:grpSpMk id="47" creationId="{7721050B-A191-ADC2-81D6-E83FE83FFDE2}"/>
          </ac:grpSpMkLst>
        </pc:grpChg>
        <pc:picChg chg="add del mod">
          <ac:chgData name="Erick Arostegui Cunza" userId="d89b6af450cec8f7" providerId="LiveId" clId="{5DCFFB3D-0616-408A-861F-1BE9B23FE913}" dt="2022-10-29T11:56:14.911" v="2851"/>
          <ac:picMkLst>
            <pc:docMk/>
            <pc:sldMk cId="3981206631" sldId="942"/>
            <ac:picMk id="2" creationId="{4B881898-651A-8B76-9A7D-7980387E11A8}"/>
          </ac:picMkLst>
        </pc:picChg>
        <pc:cxnChg chg="mod">
          <ac:chgData name="Erick Arostegui Cunza" userId="d89b6af450cec8f7" providerId="LiveId" clId="{5DCFFB3D-0616-408A-861F-1BE9B23FE913}" dt="2022-10-29T11:56:15.249" v="2852" actId="478"/>
          <ac:cxnSpMkLst>
            <pc:docMk/>
            <pc:sldMk cId="3981206631" sldId="942"/>
            <ac:cxnSpMk id="36" creationId="{2D0A2385-F750-993E-5073-AA43BF42B6E1}"/>
          </ac:cxnSpMkLst>
        </pc:cxnChg>
        <pc:cxnChg chg="mod">
          <ac:chgData name="Erick Arostegui Cunza" userId="d89b6af450cec8f7" providerId="LiveId" clId="{5DCFFB3D-0616-408A-861F-1BE9B23FE913}" dt="2022-10-29T11:56:15.249" v="2852" actId="478"/>
          <ac:cxnSpMkLst>
            <pc:docMk/>
            <pc:sldMk cId="3981206631" sldId="942"/>
            <ac:cxnSpMk id="37" creationId="{A4200E57-1EBE-3B37-71C1-4566A66E5056}"/>
          </ac:cxnSpMkLst>
        </pc:cxnChg>
      </pc:sldChg>
      <pc:sldChg chg="modSp add del mod">
        <pc:chgData name="Erick Arostegui Cunza" userId="d89b6af450cec8f7" providerId="LiveId" clId="{5DCFFB3D-0616-408A-861F-1BE9B23FE913}" dt="2022-10-29T11:57:04.654" v="2872" actId="2696"/>
        <pc:sldMkLst>
          <pc:docMk/>
          <pc:sldMk cId="650612639" sldId="943"/>
        </pc:sldMkLst>
        <pc:spChg chg="mod">
          <ac:chgData name="Erick Arostegui Cunza" userId="d89b6af450cec8f7" providerId="LiveId" clId="{5DCFFB3D-0616-408A-861F-1BE9B23FE913}" dt="2022-10-29T11:57:01.014" v="2871" actId="20577"/>
          <ac:spMkLst>
            <pc:docMk/>
            <pc:sldMk cId="650612639" sldId="943"/>
            <ac:spMk id="5" creationId="{F2524B6D-797B-4A59-8734-B649B54BE02B}"/>
          </ac:spMkLst>
        </pc:spChg>
        <pc:spChg chg="mod">
          <ac:chgData name="Erick Arostegui Cunza" userId="d89b6af450cec8f7" providerId="LiveId" clId="{5DCFFB3D-0616-408A-861F-1BE9B23FE913}" dt="2022-10-29T11:56:49.870" v="2869"/>
          <ac:spMkLst>
            <pc:docMk/>
            <pc:sldMk cId="650612639" sldId="943"/>
            <ac:spMk id="6" creationId="{DB7CA870-7AAA-4C4E-9578-9EA791AD8BD3}"/>
          </ac:spMkLst>
        </pc:spChg>
      </pc:sldChg>
      <pc:sldChg chg="modSp add mod">
        <pc:chgData name="Erick Arostegui Cunza" userId="d89b6af450cec8f7" providerId="LiveId" clId="{5DCFFB3D-0616-408A-861F-1BE9B23FE913}" dt="2022-10-29T11:58:33.812" v="2903" actId="20577"/>
        <pc:sldMkLst>
          <pc:docMk/>
          <pc:sldMk cId="2767826531" sldId="943"/>
        </pc:sldMkLst>
        <pc:spChg chg="mod">
          <ac:chgData name="Erick Arostegui Cunza" userId="d89b6af450cec8f7" providerId="LiveId" clId="{5DCFFB3D-0616-408A-861F-1BE9B23FE913}" dt="2022-10-29T11:58:33.812" v="2903" actId="20577"/>
          <ac:spMkLst>
            <pc:docMk/>
            <pc:sldMk cId="2767826531" sldId="943"/>
            <ac:spMk id="6" creationId="{DB7CA870-7AAA-4C4E-9578-9EA791AD8BD3}"/>
          </ac:spMkLst>
        </pc:spChg>
      </pc:sldChg>
      <pc:sldChg chg="addSp delSp modSp add mod">
        <pc:chgData name="Erick Arostegui Cunza" userId="d89b6af450cec8f7" providerId="LiveId" clId="{5DCFFB3D-0616-408A-861F-1BE9B23FE913}" dt="2022-10-29T12:00:37.482" v="2933"/>
        <pc:sldMkLst>
          <pc:docMk/>
          <pc:sldMk cId="4191164308" sldId="944"/>
        </pc:sldMkLst>
        <pc:spChg chg="del">
          <ac:chgData name="Erick Arostegui Cunza" userId="d89b6af450cec8f7" providerId="LiveId" clId="{5DCFFB3D-0616-408A-861F-1BE9B23FE913}" dt="2022-10-29T11:59:34.897" v="2924" actId="478"/>
          <ac:spMkLst>
            <pc:docMk/>
            <pc:sldMk cId="4191164308" sldId="944"/>
            <ac:spMk id="4" creationId="{2AE0B7A6-5CCA-14B9-D8BF-D02C5E5BB4DE}"/>
          </ac:spMkLst>
        </pc:spChg>
        <pc:spChg chg="mod">
          <ac:chgData name="Erick Arostegui Cunza" userId="d89b6af450cec8f7" providerId="LiveId" clId="{5DCFFB3D-0616-408A-861F-1BE9B23FE913}" dt="2022-10-29T11:59:13.453" v="2919" actId="20577"/>
          <ac:spMkLst>
            <pc:docMk/>
            <pc:sldMk cId="4191164308" sldId="944"/>
            <ac:spMk id="71" creationId="{FE3CDC52-23C8-FC62-37F6-6177E494BDE7}"/>
          </ac:spMkLst>
        </pc:spChg>
        <pc:picChg chg="del">
          <ac:chgData name="Erick Arostegui Cunza" userId="d89b6af450cec8f7" providerId="LiveId" clId="{5DCFFB3D-0616-408A-861F-1BE9B23FE913}" dt="2022-10-29T11:59:32.664" v="2922" actId="478"/>
          <ac:picMkLst>
            <pc:docMk/>
            <pc:sldMk cId="4191164308" sldId="944"/>
            <ac:picMk id="2" creationId="{4B881898-651A-8B76-9A7D-7980387E11A8}"/>
          </ac:picMkLst>
        </pc:picChg>
        <pc:picChg chg="add mod">
          <ac:chgData name="Erick Arostegui Cunza" userId="d89b6af450cec8f7" providerId="LiveId" clId="{5DCFFB3D-0616-408A-861F-1BE9B23FE913}" dt="2022-10-29T12:00:15.637" v="2931" actId="14100"/>
          <ac:picMkLst>
            <pc:docMk/>
            <pc:sldMk cId="4191164308" sldId="944"/>
            <ac:picMk id="5" creationId="{A48C47F2-AD02-068D-D905-68D1A18132BC}"/>
          </ac:picMkLst>
        </pc:picChg>
        <pc:picChg chg="add del mod">
          <ac:chgData name="Erick Arostegui Cunza" userId="d89b6af450cec8f7" providerId="LiveId" clId="{5DCFFB3D-0616-408A-861F-1BE9B23FE913}" dt="2022-10-29T12:00:37.482" v="2933"/>
          <ac:picMkLst>
            <pc:docMk/>
            <pc:sldMk cId="4191164308" sldId="944"/>
            <ac:picMk id="6" creationId="{5113372F-42C6-CFEE-E94C-52E384BDB75F}"/>
          </ac:picMkLst>
        </pc:picChg>
        <pc:cxnChg chg="del">
          <ac:chgData name="Erick Arostegui Cunza" userId="d89b6af450cec8f7" providerId="LiveId" clId="{5DCFFB3D-0616-408A-861F-1BE9B23FE913}" dt="2022-10-29T11:59:33.515" v="2923" actId="478"/>
          <ac:cxnSpMkLst>
            <pc:docMk/>
            <pc:sldMk cId="4191164308" sldId="944"/>
            <ac:cxnSpMk id="3" creationId="{9847AB76-C4A9-6A83-DDAB-2FA5E75A24DA}"/>
          </ac:cxnSpMkLst>
        </pc:cxnChg>
      </pc:sldChg>
      <pc:sldChg chg="addSp delSp modSp add mod">
        <pc:chgData name="Erick Arostegui Cunza" userId="d89b6af450cec8f7" providerId="LiveId" clId="{5DCFFB3D-0616-408A-861F-1BE9B23FE913}" dt="2022-10-29T12:04:25.221" v="2951" actId="1076"/>
        <pc:sldMkLst>
          <pc:docMk/>
          <pc:sldMk cId="3470565470" sldId="945"/>
        </pc:sldMkLst>
        <pc:spChg chg="mod">
          <ac:chgData name="Erick Arostegui Cunza" userId="d89b6af450cec8f7" providerId="LiveId" clId="{5DCFFB3D-0616-408A-861F-1BE9B23FE913}" dt="2022-10-29T12:00:46.976" v="2935"/>
          <ac:spMkLst>
            <pc:docMk/>
            <pc:sldMk cId="3470565470" sldId="945"/>
            <ac:spMk id="71" creationId="{FE3CDC52-23C8-FC62-37F6-6177E494BDE7}"/>
          </ac:spMkLst>
        </pc:spChg>
        <pc:picChg chg="add del mod">
          <ac:chgData name="Erick Arostegui Cunza" userId="d89b6af450cec8f7" providerId="LiveId" clId="{5DCFFB3D-0616-408A-861F-1BE9B23FE913}" dt="2022-10-29T12:04:17.461" v="2948" actId="478"/>
          <ac:picMkLst>
            <pc:docMk/>
            <pc:sldMk cId="3470565470" sldId="945"/>
            <ac:picMk id="2" creationId="{B37673D2-CE81-5102-5A61-26A09D308093}"/>
          </ac:picMkLst>
        </pc:picChg>
        <pc:picChg chg="add del mod">
          <ac:chgData name="Erick Arostegui Cunza" userId="d89b6af450cec8f7" providerId="LiveId" clId="{5DCFFB3D-0616-408A-861F-1BE9B23FE913}" dt="2022-10-29T12:04:16.304" v="2947" actId="21"/>
          <ac:picMkLst>
            <pc:docMk/>
            <pc:sldMk cId="3470565470" sldId="945"/>
            <ac:picMk id="4" creationId="{C9F4A058-6A14-5299-B50F-3071161FD3F4}"/>
          </ac:picMkLst>
        </pc:picChg>
        <pc:picChg chg="del">
          <ac:chgData name="Erick Arostegui Cunza" userId="d89b6af450cec8f7" providerId="LiveId" clId="{5DCFFB3D-0616-408A-861F-1BE9B23FE913}" dt="2022-10-29T12:00:51.901" v="2936" actId="478"/>
          <ac:picMkLst>
            <pc:docMk/>
            <pc:sldMk cId="3470565470" sldId="945"/>
            <ac:picMk id="5" creationId="{A48C47F2-AD02-068D-D905-68D1A18132BC}"/>
          </ac:picMkLst>
        </pc:picChg>
        <pc:picChg chg="add mod">
          <ac:chgData name="Erick Arostegui Cunza" userId="d89b6af450cec8f7" providerId="LiveId" clId="{5DCFFB3D-0616-408A-861F-1BE9B23FE913}" dt="2022-10-29T12:04:25.221" v="2951" actId="1076"/>
          <ac:picMkLst>
            <pc:docMk/>
            <pc:sldMk cId="3470565470" sldId="945"/>
            <ac:picMk id="6" creationId="{66C231E9-576C-81A9-2F78-AE523D49B51A}"/>
          </ac:picMkLst>
        </pc:picChg>
      </pc:sldChg>
      <pc:sldChg chg="addSp delSp modSp add mod">
        <pc:chgData name="Erick Arostegui Cunza" userId="d89b6af450cec8f7" providerId="LiveId" clId="{5DCFFB3D-0616-408A-861F-1BE9B23FE913}" dt="2022-10-29T12:07:09.982" v="2972"/>
        <pc:sldMkLst>
          <pc:docMk/>
          <pc:sldMk cId="1653861275" sldId="946"/>
        </pc:sldMkLst>
        <pc:spChg chg="mod">
          <ac:chgData name="Erick Arostegui Cunza" userId="d89b6af450cec8f7" providerId="LiveId" clId="{5DCFFB3D-0616-408A-861F-1BE9B23FE913}" dt="2022-10-29T12:04:55.125" v="2955" actId="20577"/>
          <ac:spMkLst>
            <pc:docMk/>
            <pc:sldMk cId="1653861275" sldId="946"/>
            <ac:spMk id="71" creationId="{FE3CDC52-23C8-FC62-37F6-6177E494BDE7}"/>
          </ac:spMkLst>
        </pc:spChg>
        <pc:picChg chg="add del mod">
          <ac:chgData name="Erick Arostegui Cunza" userId="d89b6af450cec8f7" providerId="LiveId" clId="{5DCFFB3D-0616-408A-861F-1BE9B23FE913}" dt="2022-10-29T12:05:12.748" v="2959" actId="21"/>
          <ac:picMkLst>
            <pc:docMk/>
            <pc:sldMk cId="1653861275" sldId="946"/>
            <ac:picMk id="2" creationId="{E953810F-FE4B-83CD-CF53-D77FBD99C959}"/>
          </ac:picMkLst>
        </pc:picChg>
        <pc:picChg chg="add del mod">
          <ac:chgData name="Erick Arostegui Cunza" userId="d89b6af450cec8f7" providerId="LiveId" clId="{5DCFFB3D-0616-408A-861F-1BE9B23FE913}" dt="2022-10-29T12:07:09.801" v="2971" actId="478"/>
          <ac:picMkLst>
            <pc:docMk/>
            <pc:sldMk cId="1653861275" sldId="946"/>
            <ac:picMk id="3" creationId="{51243894-435B-CCC4-BA31-18A6E002A951}"/>
          </ac:picMkLst>
        </pc:picChg>
        <pc:picChg chg="add del mod">
          <ac:chgData name="Erick Arostegui Cunza" userId="d89b6af450cec8f7" providerId="LiveId" clId="{5DCFFB3D-0616-408A-861F-1BE9B23FE913}" dt="2022-10-29T12:07:08.717" v="2970" actId="21"/>
          <ac:picMkLst>
            <pc:docMk/>
            <pc:sldMk cId="1653861275" sldId="946"/>
            <ac:picMk id="5" creationId="{0AE87FA2-682A-9865-FF5E-81A1AD2D13FB}"/>
          </ac:picMkLst>
        </pc:picChg>
        <pc:picChg chg="del">
          <ac:chgData name="Erick Arostegui Cunza" userId="d89b6af450cec8f7" providerId="LiveId" clId="{5DCFFB3D-0616-408A-861F-1BE9B23FE913}" dt="2022-10-29T12:05:13.917" v="2960" actId="478"/>
          <ac:picMkLst>
            <pc:docMk/>
            <pc:sldMk cId="1653861275" sldId="946"/>
            <ac:picMk id="6" creationId="{66C231E9-576C-81A9-2F78-AE523D49B51A}"/>
          </ac:picMkLst>
        </pc:picChg>
        <pc:picChg chg="add mod">
          <ac:chgData name="Erick Arostegui Cunza" userId="d89b6af450cec8f7" providerId="LiveId" clId="{5DCFFB3D-0616-408A-861F-1BE9B23FE913}" dt="2022-10-29T12:07:09.982" v="2972"/>
          <ac:picMkLst>
            <pc:docMk/>
            <pc:sldMk cId="1653861275" sldId="946"/>
            <ac:picMk id="7" creationId="{50C47490-DB8F-3532-AACC-42539710C42E}"/>
          </ac:picMkLst>
        </pc:picChg>
      </pc:sldChg>
      <pc:sldChg chg="modSp add mod">
        <pc:chgData name="Erick Arostegui Cunza" userId="d89b6af450cec8f7" providerId="LiveId" clId="{5DCFFB3D-0616-408A-861F-1BE9B23FE913}" dt="2022-10-29T12:08:50.739" v="2989" actId="113"/>
        <pc:sldMkLst>
          <pc:docMk/>
          <pc:sldMk cId="2924496387" sldId="947"/>
        </pc:sldMkLst>
        <pc:spChg chg="mod">
          <ac:chgData name="Erick Arostegui Cunza" userId="d89b6af450cec8f7" providerId="LiveId" clId="{5DCFFB3D-0616-408A-861F-1BE9B23FE913}" dt="2022-10-29T12:08:50.739" v="2989" actId="113"/>
          <ac:spMkLst>
            <pc:docMk/>
            <pc:sldMk cId="2924496387" sldId="947"/>
            <ac:spMk id="4" creationId="{2AE0B7A6-5CCA-14B9-D8BF-D02C5E5BB4DE}"/>
          </ac:spMkLst>
        </pc:spChg>
        <pc:spChg chg="mod">
          <ac:chgData name="Erick Arostegui Cunza" userId="d89b6af450cec8f7" providerId="LiveId" clId="{5DCFFB3D-0616-408A-861F-1BE9B23FE913}" dt="2022-10-29T12:07:49.310" v="2977" actId="20577"/>
          <ac:spMkLst>
            <pc:docMk/>
            <pc:sldMk cId="2924496387" sldId="947"/>
            <ac:spMk id="71" creationId="{FE3CDC52-23C8-FC62-37F6-6177E494BDE7}"/>
          </ac:spMkLst>
        </pc:spChg>
      </pc:sldChg>
      <pc:sldChg chg="add">
        <pc:chgData name="Erick Arostegui Cunza" userId="d89b6af450cec8f7" providerId="LiveId" clId="{5DCFFB3D-0616-408A-861F-1BE9B23FE913}" dt="2022-10-29T12:09:45.918" v="2996"/>
        <pc:sldMkLst>
          <pc:docMk/>
          <pc:sldMk cId="1605474022" sldId="948"/>
        </pc:sldMkLst>
      </pc:sldChg>
      <pc:sldChg chg="modSp add del mod">
        <pc:chgData name="Erick Arostegui Cunza" userId="d89b6af450cec8f7" providerId="LiveId" clId="{5DCFFB3D-0616-408A-861F-1BE9B23FE913}" dt="2022-10-29T12:09:39.311" v="2995" actId="2696"/>
        <pc:sldMkLst>
          <pc:docMk/>
          <pc:sldMk cId="4034959351" sldId="948"/>
        </pc:sldMkLst>
        <pc:spChg chg="mod">
          <ac:chgData name="Erick Arostegui Cunza" userId="d89b6af450cec8f7" providerId="LiveId" clId="{5DCFFB3D-0616-408A-861F-1BE9B23FE913}" dt="2022-10-29T12:09:36.716" v="2994" actId="20577"/>
          <ac:spMkLst>
            <pc:docMk/>
            <pc:sldMk cId="4034959351" sldId="948"/>
            <ac:spMk id="5" creationId="{F2524B6D-797B-4A59-8734-B649B54BE02B}"/>
          </ac:spMkLst>
        </pc:spChg>
        <pc:spChg chg="mod">
          <ac:chgData name="Erick Arostegui Cunza" userId="d89b6af450cec8f7" providerId="LiveId" clId="{5DCFFB3D-0616-408A-861F-1BE9B23FE913}" dt="2022-10-29T12:09:33.315" v="2992" actId="1076"/>
          <ac:spMkLst>
            <pc:docMk/>
            <pc:sldMk cId="4034959351" sldId="948"/>
            <ac:spMk id="6" creationId="{DB7CA870-7AAA-4C4E-9578-9EA791AD8BD3}"/>
          </ac:spMkLst>
        </pc:spChg>
      </pc:sldChg>
      <pc:sldChg chg="modSp add mod">
        <pc:chgData name="Erick Arostegui Cunza" userId="d89b6af450cec8f7" providerId="LiveId" clId="{5DCFFB3D-0616-408A-861F-1BE9B23FE913}" dt="2022-10-29T12:14:15.951" v="3026"/>
        <pc:sldMkLst>
          <pc:docMk/>
          <pc:sldMk cId="2216377102" sldId="949"/>
        </pc:sldMkLst>
        <pc:spChg chg="mod">
          <ac:chgData name="Erick Arostegui Cunza" userId="d89b6af450cec8f7" providerId="LiveId" clId="{5DCFFB3D-0616-408A-861F-1BE9B23FE913}" dt="2022-10-29T12:14:15.951" v="3026"/>
          <ac:spMkLst>
            <pc:docMk/>
            <pc:sldMk cId="2216377102" sldId="949"/>
            <ac:spMk id="2" creationId="{AEEF1D64-F824-DDD8-2A53-A6143FA36197}"/>
          </ac:spMkLst>
        </pc:spChg>
        <pc:spChg chg="mod">
          <ac:chgData name="Erick Arostegui Cunza" userId="d89b6af450cec8f7" providerId="LiveId" clId="{5DCFFB3D-0616-408A-861F-1BE9B23FE913}" dt="2022-10-29T12:11:17.263" v="2999" actId="20577"/>
          <ac:spMkLst>
            <pc:docMk/>
            <pc:sldMk cId="2216377102" sldId="949"/>
            <ac:spMk id="9" creationId="{56C889CB-F393-4BCE-A5E8-AA9AC2D328BD}"/>
          </ac:spMkLst>
        </pc:spChg>
      </pc:sldChg>
      <pc:sldChg chg="modSp add mod">
        <pc:chgData name="Erick Arostegui Cunza" userId="d89b6af450cec8f7" providerId="LiveId" clId="{5DCFFB3D-0616-408A-861F-1BE9B23FE913}" dt="2022-10-29T12:15:14.758" v="3032" actId="113"/>
        <pc:sldMkLst>
          <pc:docMk/>
          <pc:sldMk cId="3708104213" sldId="950"/>
        </pc:sldMkLst>
        <pc:spChg chg="mod">
          <ac:chgData name="Erick Arostegui Cunza" userId="d89b6af450cec8f7" providerId="LiveId" clId="{5DCFFB3D-0616-408A-861F-1BE9B23FE913}" dt="2022-10-29T12:15:14.758" v="3032" actId="113"/>
          <ac:spMkLst>
            <pc:docMk/>
            <pc:sldMk cId="3708104213" sldId="950"/>
            <ac:spMk id="2" creationId="{AEEF1D64-F824-DDD8-2A53-A6143FA36197}"/>
          </ac:spMkLst>
        </pc:spChg>
      </pc:sldChg>
      <pc:sldChg chg="addSp delSp modSp add mod">
        <pc:chgData name="Erick Arostegui Cunza" userId="d89b6af450cec8f7" providerId="LiveId" clId="{5DCFFB3D-0616-408A-861F-1BE9B23FE913}" dt="2022-10-29T12:17:35.091" v="3044" actId="22"/>
        <pc:sldMkLst>
          <pc:docMk/>
          <pc:sldMk cId="2699247366" sldId="951"/>
        </pc:sldMkLst>
        <pc:spChg chg="mod">
          <ac:chgData name="Erick Arostegui Cunza" userId="d89b6af450cec8f7" providerId="LiveId" clId="{5DCFFB3D-0616-408A-861F-1BE9B23FE913}" dt="2022-10-29T12:16:36.359" v="3042" actId="113"/>
          <ac:spMkLst>
            <pc:docMk/>
            <pc:sldMk cId="2699247366" sldId="951"/>
            <ac:spMk id="2" creationId="{AEEF1D64-F824-DDD8-2A53-A6143FA36197}"/>
          </ac:spMkLst>
        </pc:spChg>
        <pc:spChg chg="add del">
          <ac:chgData name="Erick Arostegui Cunza" userId="d89b6af450cec8f7" providerId="LiveId" clId="{5DCFFB3D-0616-408A-861F-1BE9B23FE913}" dt="2022-10-29T12:17:35.091" v="3044" actId="22"/>
          <ac:spMkLst>
            <pc:docMk/>
            <pc:sldMk cId="2699247366" sldId="951"/>
            <ac:spMk id="4" creationId="{2EA609A4-17BC-7B13-BA0F-F517D8038744}"/>
          </ac:spMkLst>
        </pc:spChg>
      </pc:sldChg>
      <pc:sldChg chg="modSp add mod">
        <pc:chgData name="Erick Arostegui Cunza" userId="d89b6af450cec8f7" providerId="LiveId" clId="{5DCFFB3D-0616-408A-861F-1BE9B23FE913}" dt="2022-10-29T12:19:23.783" v="3062" actId="113"/>
        <pc:sldMkLst>
          <pc:docMk/>
          <pc:sldMk cId="2807225219" sldId="952"/>
        </pc:sldMkLst>
        <pc:spChg chg="mod">
          <ac:chgData name="Erick Arostegui Cunza" userId="d89b6af450cec8f7" providerId="LiveId" clId="{5DCFFB3D-0616-408A-861F-1BE9B23FE913}" dt="2022-10-29T12:19:23.783" v="3062" actId="113"/>
          <ac:spMkLst>
            <pc:docMk/>
            <pc:sldMk cId="2807225219" sldId="952"/>
            <ac:spMk id="2" creationId="{AEEF1D64-F824-DDD8-2A53-A6143FA36197}"/>
          </ac:spMkLst>
        </pc:spChg>
      </pc:sldChg>
      <pc:sldChg chg="modSp add mod">
        <pc:chgData name="Erick Arostegui Cunza" userId="d89b6af450cec8f7" providerId="LiveId" clId="{5DCFFB3D-0616-408A-861F-1BE9B23FE913}" dt="2022-10-29T12:20:31.348" v="3070" actId="113"/>
        <pc:sldMkLst>
          <pc:docMk/>
          <pc:sldMk cId="141308044" sldId="953"/>
        </pc:sldMkLst>
        <pc:spChg chg="mod">
          <ac:chgData name="Erick Arostegui Cunza" userId="d89b6af450cec8f7" providerId="LiveId" clId="{5DCFFB3D-0616-408A-861F-1BE9B23FE913}" dt="2022-10-29T12:20:31.348" v="3070" actId="113"/>
          <ac:spMkLst>
            <pc:docMk/>
            <pc:sldMk cId="141308044" sldId="953"/>
            <ac:spMk id="2" creationId="{AEEF1D64-F824-DDD8-2A53-A6143FA36197}"/>
          </ac:spMkLst>
        </pc:spChg>
      </pc:sldChg>
      <pc:sldChg chg="addSp modSp add mod">
        <pc:chgData name="Erick Arostegui Cunza" userId="d89b6af450cec8f7" providerId="LiveId" clId="{5DCFFB3D-0616-408A-861F-1BE9B23FE913}" dt="2022-10-29T12:22:16.715" v="3103" actId="113"/>
        <pc:sldMkLst>
          <pc:docMk/>
          <pc:sldMk cId="2414426234" sldId="954"/>
        </pc:sldMkLst>
        <pc:spChg chg="mod">
          <ac:chgData name="Erick Arostegui Cunza" userId="d89b6af450cec8f7" providerId="LiveId" clId="{5DCFFB3D-0616-408A-861F-1BE9B23FE913}" dt="2022-10-29T12:22:16.715" v="3103" actId="113"/>
          <ac:spMkLst>
            <pc:docMk/>
            <pc:sldMk cId="2414426234" sldId="954"/>
            <ac:spMk id="2" creationId="{AEEF1D64-F824-DDD8-2A53-A6143FA36197}"/>
          </ac:spMkLst>
        </pc:spChg>
        <pc:spChg chg="add mod">
          <ac:chgData name="Erick Arostegui Cunza" userId="d89b6af450cec8f7" providerId="LiveId" clId="{5DCFFB3D-0616-408A-861F-1BE9B23FE913}" dt="2022-10-29T12:21:01.079" v="3088" actId="20577"/>
          <ac:spMkLst>
            <pc:docMk/>
            <pc:sldMk cId="2414426234" sldId="954"/>
            <ac:spMk id="3" creationId="{ADD5E99B-F1C1-3392-692C-14ABD08A526F}"/>
          </ac:spMkLst>
        </pc:spChg>
      </pc:sldChg>
      <pc:sldChg chg="addSp delSp modSp add mod">
        <pc:chgData name="Erick Arostegui Cunza" userId="d89b6af450cec8f7" providerId="LiveId" clId="{5DCFFB3D-0616-408A-861F-1BE9B23FE913}" dt="2022-10-29T12:34:43.018" v="3140" actId="1366"/>
        <pc:sldMkLst>
          <pc:docMk/>
          <pc:sldMk cId="117746741" sldId="955"/>
        </pc:sldMkLst>
        <pc:spChg chg="mod">
          <ac:chgData name="Erick Arostegui Cunza" userId="d89b6af450cec8f7" providerId="LiveId" clId="{5DCFFB3D-0616-408A-861F-1BE9B23FE913}" dt="2022-10-29T12:28:17.719" v="3108" actId="6549"/>
          <ac:spMkLst>
            <pc:docMk/>
            <pc:sldMk cId="117746741" sldId="955"/>
            <ac:spMk id="6" creationId="{DB7CA870-7AAA-4C4E-9578-9EA791AD8BD3}"/>
          </ac:spMkLst>
        </pc:spChg>
        <pc:picChg chg="del">
          <ac:chgData name="Erick Arostegui Cunza" userId="d89b6af450cec8f7" providerId="LiveId" clId="{5DCFFB3D-0616-408A-861F-1BE9B23FE913}" dt="2022-10-29T12:31:32.609" v="3109" actId="478"/>
          <ac:picMkLst>
            <pc:docMk/>
            <pc:sldMk cId="117746741" sldId="955"/>
            <ac:picMk id="4" creationId="{9E95D98C-4DA6-7F82-5BC4-E295F8095B9C}"/>
          </ac:picMkLst>
        </pc:picChg>
        <pc:picChg chg="add del mod">
          <ac:chgData name="Erick Arostegui Cunza" userId="d89b6af450cec8f7" providerId="LiveId" clId="{5DCFFB3D-0616-408A-861F-1BE9B23FE913}" dt="2022-10-29T12:34:22.065" v="3135" actId="478"/>
          <ac:picMkLst>
            <pc:docMk/>
            <pc:sldMk cId="117746741" sldId="955"/>
            <ac:picMk id="1026" creationId="{E362F164-08A1-A5D4-6B4A-2CF4E8A4D922}"/>
          </ac:picMkLst>
        </pc:picChg>
        <pc:picChg chg="add mod">
          <ac:chgData name="Erick Arostegui Cunza" userId="d89b6af450cec8f7" providerId="LiveId" clId="{5DCFFB3D-0616-408A-861F-1BE9B23FE913}" dt="2022-10-29T12:34:43.018" v="3140" actId="1366"/>
          <ac:picMkLst>
            <pc:docMk/>
            <pc:sldMk cId="117746741" sldId="955"/>
            <ac:picMk id="1028" creationId="{BA30C4D3-FC58-FA63-1489-334AAEECE780}"/>
          </ac:picMkLst>
        </pc:picChg>
      </pc:sldChg>
      <pc:sldChg chg="addSp delSp modSp add mod">
        <pc:chgData name="Erick Arostegui Cunza" userId="d89b6af450cec8f7" providerId="LiveId" clId="{5DCFFB3D-0616-408A-861F-1BE9B23FE913}" dt="2022-10-29T12:35:35.059" v="3149" actId="1366"/>
        <pc:sldMkLst>
          <pc:docMk/>
          <pc:sldMk cId="566505041" sldId="956"/>
        </pc:sldMkLst>
        <pc:spChg chg="mod">
          <ac:chgData name="Erick Arostegui Cunza" userId="d89b6af450cec8f7" providerId="LiveId" clId="{5DCFFB3D-0616-408A-861F-1BE9B23FE913}" dt="2022-10-29T12:32:47.572" v="3118" actId="20577"/>
          <ac:spMkLst>
            <pc:docMk/>
            <pc:sldMk cId="566505041" sldId="956"/>
            <ac:spMk id="6" creationId="{DB7CA870-7AAA-4C4E-9578-9EA791AD8BD3}"/>
          </ac:spMkLst>
        </pc:spChg>
        <pc:picChg chg="add del mod">
          <ac:chgData name="Erick Arostegui Cunza" userId="d89b6af450cec8f7" providerId="LiveId" clId="{5DCFFB3D-0616-408A-861F-1BE9B23FE913}" dt="2022-10-29T12:35:01.711" v="3141" actId="478"/>
          <ac:picMkLst>
            <pc:docMk/>
            <pc:sldMk cId="566505041" sldId="956"/>
            <ac:picMk id="2" creationId="{164AD241-344E-0C9B-03C0-6963B971C45F}"/>
          </ac:picMkLst>
        </pc:picChg>
        <pc:picChg chg="add del mod">
          <ac:chgData name="Erick Arostegui Cunza" userId="d89b6af450cec8f7" providerId="LiveId" clId="{5DCFFB3D-0616-408A-861F-1BE9B23FE913}" dt="2022-10-29T12:33:34.177" v="3130" actId="478"/>
          <ac:picMkLst>
            <pc:docMk/>
            <pc:sldMk cId="566505041" sldId="956"/>
            <ac:picMk id="1026" creationId="{E362F164-08A1-A5D4-6B4A-2CF4E8A4D922}"/>
          </ac:picMkLst>
        </pc:picChg>
        <pc:picChg chg="add del mod">
          <ac:chgData name="Erick Arostegui Cunza" userId="d89b6af450cec8f7" providerId="LiveId" clId="{5DCFFB3D-0616-408A-861F-1BE9B23FE913}" dt="2022-10-29T12:33:32.683" v="3129" actId="21"/>
          <ac:picMkLst>
            <pc:docMk/>
            <pc:sldMk cId="566505041" sldId="956"/>
            <ac:picMk id="2050" creationId="{F79DA148-19EC-F9F9-E5B0-56E0EB0CBFFE}"/>
          </ac:picMkLst>
        </pc:picChg>
        <pc:picChg chg="add mod">
          <ac:chgData name="Erick Arostegui Cunza" userId="d89b6af450cec8f7" providerId="LiveId" clId="{5DCFFB3D-0616-408A-861F-1BE9B23FE913}" dt="2022-10-29T12:35:35.059" v="3149" actId="1366"/>
          <ac:picMkLst>
            <pc:docMk/>
            <pc:sldMk cId="566505041" sldId="956"/>
            <ac:picMk id="2052" creationId="{9CE404FC-1D58-D0B0-B0C4-119C88E3E00F}"/>
          </ac:picMkLst>
        </pc:picChg>
      </pc:sldChg>
      <pc:sldChg chg="addSp delSp modSp add mod">
        <pc:chgData name="Erick Arostegui Cunza" userId="d89b6af450cec8f7" providerId="LiveId" clId="{5DCFFB3D-0616-408A-861F-1BE9B23FE913}" dt="2022-10-29T12:37:37.999" v="3157" actId="1366"/>
        <pc:sldMkLst>
          <pc:docMk/>
          <pc:sldMk cId="211077597" sldId="957"/>
        </pc:sldMkLst>
        <pc:spChg chg="mod">
          <ac:chgData name="Erick Arostegui Cunza" userId="d89b6af450cec8f7" providerId="LiveId" clId="{5DCFFB3D-0616-408A-861F-1BE9B23FE913}" dt="2022-10-29T12:36:34.279" v="3151"/>
          <ac:spMkLst>
            <pc:docMk/>
            <pc:sldMk cId="211077597" sldId="957"/>
            <ac:spMk id="6" creationId="{DB7CA870-7AAA-4C4E-9578-9EA791AD8BD3}"/>
          </ac:spMkLst>
        </pc:spChg>
        <pc:picChg chg="del">
          <ac:chgData name="Erick Arostegui Cunza" userId="d89b6af450cec8f7" providerId="LiveId" clId="{5DCFFB3D-0616-408A-861F-1BE9B23FE913}" dt="2022-10-29T12:37:15.598" v="3152" actId="478"/>
          <ac:picMkLst>
            <pc:docMk/>
            <pc:sldMk cId="211077597" sldId="957"/>
            <ac:picMk id="2052" creationId="{9CE404FC-1D58-D0B0-B0C4-119C88E3E00F}"/>
          </ac:picMkLst>
        </pc:picChg>
        <pc:picChg chg="add mod">
          <ac:chgData name="Erick Arostegui Cunza" userId="d89b6af450cec8f7" providerId="LiveId" clId="{5DCFFB3D-0616-408A-861F-1BE9B23FE913}" dt="2022-10-29T12:37:37.999" v="3157" actId="1366"/>
          <ac:picMkLst>
            <pc:docMk/>
            <pc:sldMk cId="211077597" sldId="957"/>
            <ac:picMk id="3074" creationId="{DBBBF685-BE1A-7927-9DB7-9B0CED549CE7}"/>
          </ac:picMkLst>
        </pc:picChg>
      </pc:sldChg>
      <pc:sldChg chg="addSp delSp modSp add mod">
        <pc:chgData name="Erick Arostegui Cunza" userId="d89b6af450cec8f7" providerId="LiveId" clId="{5DCFFB3D-0616-408A-861F-1BE9B23FE913}" dt="2022-10-29T12:38:19.908" v="3166" actId="1076"/>
        <pc:sldMkLst>
          <pc:docMk/>
          <pc:sldMk cId="1141106216" sldId="958"/>
        </pc:sldMkLst>
        <pc:spChg chg="mod">
          <ac:chgData name="Erick Arostegui Cunza" userId="d89b6af450cec8f7" providerId="LiveId" clId="{5DCFFB3D-0616-408A-861F-1BE9B23FE913}" dt="2022-10-29T12:37:57.101" v="3159"/>
          <ac:spMkLst>
            <pc:docMk/>
            <pc:sldMk cId="1141106216" sldId="958"/>
            <ac:spMk id="6" creationId="{DB7CA870-7AAA-4C4E-9578-9EA791AD8BD3}"/>
          </ac:spMkLst>
        </pc:spChg>
        <pc:picChg chg="add mod">
          <ac:chgData name="Erick Arostegui Cunza" userId="d89b6af450cec8f7" providerId="LiveId" clId="{5DCFFB3D-0616-408A-861F-1BE9B23FE913}" dt="2022-10-29T12:38:19.908" v="3166" actId="1076"/>
          <ac:picMkLst>
            <pc:docMk/>
            <pc:sldMk cId="1141106216" sldId="958"/>
            <ac:picMk id="2" creationId="{CDCF3E36-5867-DB34-956A-D071D163192D}"/>
          </ac:picMkLst>
        </pc:picChg>
        <pc:picChg chg="del">
          <ac:chgData name="Erick Arostegui Cunza" userId="d89b6af450cec8f7" providerId="LiveId" clId="{5DCFFB3D-0616-408A-861F-1BE9B23FE913}" dt="2022-10-29T12:38:01.681" v="3160" actId="478"/>
          <ac:picMkLst>
            <pc:docMk/>
            <pc:sldMk cId="1141106216" sldId="958"/>
            <ac:picMk id="3074" creationId="{DBBBF685-BE1A-7927-9DB7-9B0CED549CE7}"/>
          </ac:picMkLst>
        </pc:picChg>
      </pc:sldChg>
      <pc:sldChg chg="addSp delSp modSp add mod">
        <pc:chgData name="Erick Arostegui Cunza" userId="d89b6af450cec8f7" providerId="LiveId" clId="{5DCFFB3D-0616-408A-861F-1BE9B23FE913}" dt="2022-10-29T12:38:55.065" v="3175"/>
        <pc:sldMkLst>
          <pc:docMk/>
          <pc:sldMk cId="2605620816" sldId="959"/>
        </pc:sldMkLst>
        <pc:spChg chg="mod">
          <ac:chgData name="Erick Arostegui Cunza" userId="d89b6af450cec8f7" providerId="LiveId" clId="{5DCFFB3D-0616-408A-861F-1BE9B23FE913}" dt="2022-10-29T12:38:32.078" v="3168"/>
          <ac:spMkLst>
            <pc:docMk/>
            <pc:sldMk cId="2605620816" sldId="959"/>
            <ac:spMk id="6" creationId="{DB7CA870-7AAA-4C4E-9578-9EA791AD8BD3}"/>
          </ac:spMkLst>
        </pc:spChg>
        <pc:picChg chg="del">
          <ac:chgData name="Erick Arostegui Cunza" userId="d89b6af450cec8f7" providerId="LiveId" clId="{5DCFFB3D-0616-408A-861F-1BE9B23FE913}" dt="2022-10-29T12:38:54.819" v="3174" actId="478"/>
          <ac:picMkLst>
            <pc:docMk/>
            <pc:sldMk cId="2605620816" sldId="959"/>
            <ac:picMk id="2" creationId="{CDCF3E36-5867-DB34-956A-D071D163192D}"/>
          </ac:picMkLst>
        </pc:picChg>
        <pc:picChg chg="add del mod">
          <ac:chgData name="Erick Arostegui Cunza" userId="d89b6af450cec8f7" providerId="LiveId" clId="{5DCFFB3D-0616-408A-861F-1BE9B23FE913}" dt="2022-10-29T12:38:53.615" v="3173" actId="21"/>
          <ac:picMkLst>
            <pc:docMk/>
            <pc:sldMk cId="2605620816" sldId="959"/>
            <ac:picMk id="4" creationId="{75071CA8-70F9-9E76-2231-A25FDFCD1B77}"/>
          </ac:picMkLst>
        </pc:picChg>
        <pc:picChg chg="add mod">
          <ac:chgData name="Erick Arostegui Cunza" userId="d89b6af450cec8f7" providerId="LiveId" clId="{5DCFFB3D-0616-408A-861F-1BE9B23FE913}" dt="2022-10-29T12:38:55.065" v="3175"/>
          <ac:picMkLst>
            <pc:docMk/>
            <pc:sldMk cId="2605620816" sldId="959"/>
            <ac:picMk id="7" creationId="{473049B4-087F-8002-253B-DECD6E035A06}"/>
          </ac:picMkLst>
        </pc:picChg>
      </pc:sldChg>
      <pc:sldChg chg="addSp delSp modSp add mod">
        <pc:chgData name="Erick Arostegui Cunza" userId="d89b6af450cec8f7" providerId="LiveId" clId="{5DCFFB3D-0616-408A-861F-1BE9B23FE913}" dt="2022-10-29T12:39:37.626" v="3183"/>
        <pc:sldMkLst>
          <pc:docMk/>
          <pc:sldMk cId="3402361510" sldId="960"/>
        </pc:sldMkLst>
        <pc:picChg chg="add del mod">
          <ac:chgData name="Erick Arostegui Cunza" userId="d89b6af450cec8f7" providerId="LiveId" clId="{5DCFFB3D-0616-408A-861F-1BE9B23FE913}" dt="2022-10-29T12:39:21.659" v="3179" actId="21"/>
          <ac:picMkLst>
            <pc:docMk/>
            <pc:sldMk cId="3402361510" sldId="960"/>
            <ac:picMk id="2" creationId="{F538BA2D-0BC8-3728-492D-357FBC135F6E}"/>
          </ac:picMkLst>
        </pc:picChg>
        <pc:picChg chg="add mod">
          <ac:chgData name="Erick Arostegui Cunza" userId="d89b6af450cec8f7" providerId="LiveId" clId="{5DCFFB3D-0616-408A-861F-1BE9B23FE913}" dt="2022-10-29T12:39:23.020" v="3181"/>
          <ac:picMkLst>
            <pc:docMk/>
            <pc:sldMk cId="3402361510" sldId="960"/>
            <ac:picMk id="4" creationId="{E133A80B-11A3-05AC-82DD-DC7231FADB24}"/>
          </ac:picMkLst>
        </pc:picChg>
        <pc:picChg chg="del">
          <ac:chgData name="Erick Arostegui Cunza" userId="d89b6af450cec8f7" providerId="LiveId" clId="{5DCFFB3D-0616-408A-861F-1BE9B23FE913}" dt="2022-10-29T12:39:22.741" v="3180" actId="478"/>
          <ac:picMkLst>
            <pc:docMk/>
            <pc:sldMk cId="3402361510" sldId="960"/>
            <ac:picMk id="7" creationId="{473049B4-087F-8002-253B-DECD6E035A06}"/>
          </ac:picMkLst>
        </pc:picChg>
        <pc:picChg chg="add del mod">
          <ac:chgData name="Erick Arostegui Cunza" userId="d89b6af450cec8f7" providerId="LiveId" clId="{5DCFFB3D-0616-408A-861F-1BE9B23FE913}" dt="2022-10-29T12:39:37.626" v="3183"/>
          <ac:picMkLst>
            <pc:docMk/>
            <pc:sldMk cId="3402361510" sldId="960"/>
            <ac:picMk id="8" creationId="{BE69EA3A-F9EC-2451-A7AD-1B6D385716B5}"/>
          </ac:picMkLst>
        </pc:picChg>
      </pc:sldChg>
      <pc:sldChg chg="addSp delSp modSp add mod">
        <pc:chgData name="Erick Arostegui Cunza" userId="d89b6af450cec8f7" providerId="LiveId" clId="{5DCFFB3D-0616-408A-861F-1BE9B23FE913}" dt="2022-10-29T12:40:34.639" v="3196"/>
        <pc:sldMkLst>
          <pc:docMk/>
          <pc:sldMk cId="3921933225" sldId="961"/>
        </pc:sldMkLst>
        <pc:spChg chg="mod">
          <ac:chgData name="Erick Arostegui Cunza" userId="d89b6af450cec8f7" providerId="LiveId" clId="{5DCFFB3D-0616-408A-861F-1BE9B23FE913}" dt="2022-10-29T12:39:45.494" v="3185"/>
          <ac:spMkLst>
            <pc:docMk/>
            <pc:sldMk cId="3921933225" sldId="961"/>
            <ac:spMk id="6" creationId="{DB7CA870-7AAA-4C4E-9578-9EA791AD8BD3}"/>
          </ac:spMkLst>
        </pc:spChg>
        <pc:spChg chg="add del mod">
          <ac:chgData name="Erick Arostegui Cunza" userId="d89b6af450cec8f7" providerId="LiveId" clId="{5DCFFB3D-0616-408A-861F-1BE9B23FE913}" dt="2022-10-29T12:40:33.200" v="3194" actId="21"/>
          <ac:spMkLst>
            <pc:docMk/>
            <pc:sldMk cId="3921933225" sldId="961"/>
            <ac:spMk id="9" creationId="{BCBB1256-6950-15E3-E70D-0DA7D1EFBA9F}"/>
          </ac:spMkLst>
        </pc:spChg>
        <pc:spChg chg="add mod">
          <ac:chgData name="Erick Arostegui Cunza" userId="d89b6af450cec8f7" providerId="LiveId" clId="{5DCFFB3D-0616-408A-861F-1BE9B23FE913}" dt="2022-10-29T12:40:34.639" v="3196"/>
          <ac:spMkLst>
            <pc:docMk/>
            <pc:sldMk cId="3921933225" sldId="961"/>
            <ac:spMk id="14" creationId="{066BFC75-A75B-C647-CB69-46C706244859}"/>
          </ac:spMkLst>
        </pc:spChg>
        <pc:grpChg chg="add del mod">
          <ac:chgData name="Erick Arostegui Cunza" userId="d89b6af450cec8f7" providerId="LiveId" clId="{5DCFFB3D-0616-408A-861F-1BE9B23FE913}" dt="2022-10-29T12:40:33.200" v="3194" actId="21"/>
          <ac:grpSpMkLst>
            <pc:docMk/>
            <pc:sldMk cId="3921933225" sldId="961"/>
            <ac:grpSpMk id="2" creationId="{3F300F64-9C90-52B9-6E1E-A48181B7BC7A}"/>
          </ac:grpSpMkLst>
        </pc:grpChg>
        <pc:grpChg chg="add mod">
          <ac:chgData name="Erick Arostegui Cunza" userId="d89b6af450cec8f7" providerId="LiveId" clId="{5DCFFB3D-0616-408A-861F-1BE9B23FE913}" dt="2022-10-29T12:40:34.639" v="3196"/>
          <ac:grpSpMkLst>
            <pc:docMk/>
            <pc:sldMk cId="3921933225" sldId="961"/>
            <ac:grpSpMk id="11" creationId="{7159AAA3-4826-344A-BAF2-D64B0B0817C5}"/>
          </ac:grpSpMkLst>
        </pc:grpChg>
        <pc:picChg chg="del">
          <ac:chgData name="Erick Arostegui Cunza" userId="d89b6af450cec8f7" providerId="LiveId" clId="{5DCFFB3D-0616-408A-861F-1BE9B23FE913}" dt="2022-10-29T12:39:51.529" v="3186" actId="478"/>
          <ac:picMkLst>
            <pc:docMk/>
            <pc:sldMk cId="3921933225" sldId="961"/>
            <ac:picMk id="4" creationId="{E133A80B-11A3-05AC-82DD-DC7231FADB24}"/>
          </ac:picMkLst>
        </pc:picChg>
        <pc:picChg chg="mod">
          <ac:chgData name="Erick Arostegui Cunza" userId="d89b6af450cec8f7" providerId="LiveId" clId="{5DCFFB3D-0616-408A-861F-1BE9B23FE913}" dt="2022-10-29T12:39:52.326" v="3187"/>
          <ac:picMkLst>
            <pc:docMk/>
            <pc:sldMk cId="3921933225" sldId="961"/>
            <ac:picMk id="7" creationId="{90DA8999-8373-7C98-C943-E70421757B6A}"/>
          </ac:picMkLst>
        </pc:picChg>
        <pc:picChg chg="mod">
          <ac:chgData name="Erick Arostegui Cunza" userId="d89b6af450cec8f7" providerId="LiveId" clId="{5DCFFB3D-0616-408A-861F-1BE9B23FE913}" dt="2022-10-29T12:39:52.326" v="3187"/>
          <ac:picMkLst>
            <pc:docMk/>
            <pc:sldMk cId="3921933225" sldId="961"/>
            <ac:picMk id="8" creationId="{8EDB7F57-CB0E-F9BC-E6ED-972E1A791E5A}"/>
          </ac:picMkLst>
        </pc:picChg>
        <pc:picChg chg="add del mod">
          <ac:chgData name="Erick Arostegui Cunza" userId="d89b6af450cec8f7" providerId="LiveId" clId="{5DCFFB3D-0616-408A-861F-1BE9B23FE913}" dt="2022-10-29T12:40:34.410" v="3195" actId="478"/>
          <ac:picMkLst>
            <pc:docMk/>
            <pc:sldMk cId="3921933225" sldId="961"/>
            <ac:picMk id="10" creationId="{1FFB0733-9392-B546-FE99-F3368FDF47BA}"/>
          </ac:picMkLst>
        </pc:picChg>
        <pc:picChg chg="mod">
          <ac:chgData name="Erick Arostegui Cunza" userId="d89b6af450cec8f7" providerId="LiveId" clId="{5DCFFB3D-0616-408A-861F-1BE9B23FE913}" dt="2022-10-29T12:40:34.639" v="3196"/>
          <ac:picMkLst>
            <pc:docMk/>
            <pc:sldMk cId="3921933225" sldId="961"/>
            <ac:picMk id="12" creationId="{776E8287-2266-2773-F211-64BEBD11DFC1}"/>
          </ac:picMkLst>
        </pc:picChg>
        <pc:picChg chg="mod">
          <ac:chgData name="Erick Arostegui Cunza" userId="d89b6af450cec8f7" providerId="LiveId" clId="{5DCFFB3D-0616-408A-861F-1BE9B23FE913}" dt="2022-10-29T12:40:34.639" v="3196"/>
          <ac:picMkLst>
            <pc:docMk/>
            <pc:sldMk cId="3921933225" sldId="961"/>
            <ac:picMk id="13" creationId="{4CE29DF1-1C1F-48D8-9039-E25E97CB0183}"/>
          </ac:picMkLst>
        </pc:picChg>
      </pc:sldChg>
      <pc:sldChg chg="add del">
        <pc:chgData name="Erick Arostegui Cunza" userId="d89b6af450cec8f7" providerId="LiveId" clId="{5DCFFB3D-0616-408A-861F-1BE9B23FE913}" dt="2022-10-29T12:40:49.841" v="3197" actId="47"/>
        <pc:sldMkLst>
          <pc:docMk/>
          <pc:sldMk cId="126874089" sldId="962"/>
        </pc:sldMkLst>
      </pc:sldChg>
      <pc:sldChg chg="addSp delSp modSp add mod">
        <pc:chgData name="Erick Arostegui Cunza" userId="d89b6af450cec8f7" providerId="LiveId" clId="{5DCFFB3D-0616-408A-861F-1BE9B23FE913}" dt="2022-10-29T12:41:10.758" v="3205"/>
        <pc:sldMkLst>
          <pc:docMk/>
          <pc:sldMk cId="4039540805" sldId="962"/>
        </pc:sldMkLst>
        <pc:spChg chg="mod">
          <ac:chgData name="Erick Arostegui Cunza" userId="d89b6af450cec8f7" providerId="LiveId" clId="{5DCFFB3D-0616-408A-861F-1BE9B23FE913}" dt="2022-10-29T12:41:10.758" v="3205"/>
          <ac:spMkLst>
            <pc:docMk/>
            <pc:sldMk cId="4039540805" sldId="962"/>
            <ac:spMk id="6" creationId="{DB7CA870-7AAA-4C4E-9578-9EA791AD8BD3}"/>
          </ac:spMkLst>
        </pc:spChg>
        <pc:spChg chg="add del mod">
          <ac:chgData name="Erick Arostegui Cunza" userId="d89b6af450cec8f7" providerId="LiveId" clId="{5DCFFB3D-0616-408A-861F-1BE9B23FE913}" dt="2022-10-29T12:41:04.374" v="3202" actId="21"/>
          <ac:spMkLst>
            <pc:docMk/>
            <pc:sldMk cId="4039540805" sldId="962"/>
            <ac:spMk id="8" creationId="{9F6E3B75-9A4F-C8B8-7ED4-3FDA7A774EAB}"/>
          </ac:spMkLst>
        </pc:spChg>
        <pc:spChg chg="del">
          <ac:chgData name="Erick Arostegui Cunza" userId="d89b6af450cec8f7" providerId="LiveId" clId="{5DCFFB3D-0616-408A-861F-1BE9B23FE913}" dt="2022-10-29T12:41:00.391" v="3199" actId="478"/>
          <ac:spMkLst>
            <pc:docMk/>
            <pc:sldMk cId="4039540805" sldId="962"/>
            <ac:spMk id="14" creationId="{066BFC75-A75B-C647-CB69-46C706244859}"/>
          </ac:spMkLst>
        </pc:spChg>
        <pc:spChg chg="add mod">
          <ac:chgData name="Erick Arostegui Cunza" userId="d89b6af450cec8f7" providerId="LiveId" clId="{5DCFFB3D-0616-408A-861F-1BE9B23FE913}" dt="2022-10-29T12:41:05.627" v="3204"/>
          <ac:spMkLst>
            <pc:docMk/>
            <pc:sldMk cId="4039540805" sldId="962"/>
            <ac:spMk id="16" creationId="{224D2420-22CA-3F75-5526-237E5BFC5158}"/>
          </ac:spMkLst>
        </pc:spChg>
        <pc:grpChg chg="add del mod">
          <ac:chgData name="Erick Arostegui Cunza" userId="d89b6af450cec8f7" providerId="LiveId" clId="{5DCFFB3D-0616-408A-861F-1BE9B23FE913}" dt="2022-10-29T12:41:04.374" v="3202" actId="21"/>
          <ac:grpSpMkLst>
            <pc:docMk/>
            <pc:sldMk cId="4039540805" sldId="962"/>
            <ac:grpSpMk id="2" creationId="{C206B175-DA98-92CF-AC59-FA48053D2D5C}"/>
          </ac:grpSpMkLst>
        </pc:grpChg>
        <pc:grpChg chg="add mod">
          <ac:chgData name="Erick Arostegui Cunza" userId="d89b6af450cec8f7" providerId="LiveId" clId="{5DCFFB3D-0616-408A-861F-1BE9B23FE913}" dt="2022-10-29T12:41:05.627" v="3204"/>
          <ac:grpSpMkLst>
            <pc:docMk/>
            <pc:sldMk cId="4039540805" sldId="962"/>
            <ac:grpSpMk id="9" creationId="{A1ABEAE9-93B2-F236-F6D0-B4549E634D37}"/>
          </ac:grpSpMkLst>
        </pc:grpChg>
        <pc:grpChg chg="del">
          <ac:chgData name="Erick Arostegui Cunza" userId="d89b6af450cec8f7" providerId="LiveId" clId="{5DCFFB3D-0616-408A-861F-1BE9B23FE913}" dt="2022-10-29T12:41:05.397" v="3203" actId="478"/>
          <ac:grpSpMkLst>
            <pc:docMk/>
            <pc:sldMk cId="4039540805" sldId="962"/>
            <ac:grpSpMk id="11" creationId="{7159AAA3-4826-344A-BAF2-D64B0B0817C5}"/>
          </ac:grpSpMkLst>
        </pc:grpChg>
        <pc:picChg chg="mod">
          <ac:chgData name="Erick Arostegui Cunza" userId="d89b6af450cec8f7" providerId="LiveId" clId="{5DCFFB3D-0616-408A-861F-1BE9B23FE913}" dt="2022-10-29T12:41:00.842" v="3200"/>
          <ac:picMkLst>
            <pc:docMk/>
            <pc:sldMk cId="4039540805" sldId="962"/>
            <ac:picMk id="4" creationId="{3174F5A1-F883-E368-B28D-15E2A27B7A3D}"/>
          </ac:picMkLst>
        </pc:picChg>
        <pc:picChg chg="mod">
          <ac:chgData name="Erick Arostegui Cunza" userId="d89b6af450cec8f7" providerId="LiveId" clId="{5DCFFB3D-0616-408A-861F-1BE9B23FE913}" dt="2022-10-29T12:41:00.842" v="3200"/>
          <ac:picMkLst>
            <pc:docMk/>
            <pc:sldMk cId="4039540805" sldId="962"/>
            <ac:picMk id="7" creationId="{BEA90845-3DB1-440A-8ED8-F6BEB50F504E}"/>
          </ac:picMkLst>
        </pc:picChg>
        <pc:picChg chg="mod">
          <ac:chgData name="Erick Arostegui Cunza" userId="d89b6af450cec8f7" providerId="LiveId" clId="{5DCFFB3D-0616-408A-861F-1BE9B23FE913}" dt="2022-10-29T12:41:05.627" v="3204"/>
          <ac:picMkLst>
            <pc:docMk/>
            <pc:sldMk cId="4039540805" sldId="962"/>
            <ac:picMk id="10" creationId="{18B28A43-6D63-4CA4-64C6-80C2AB78E92D}"/>
          </ac:picMkLst>
        </pc:picChg>
        <pc:picChg chg="mod">
          <ac:chgData name="Erick Arostegui Cunza" userId="d89b6af450cec8f7" providerId="LiveId" clId="{5DCFFB3D-0616-408A-861F-1BE9B23FE913}" dt="2022-10-29T12:41:05.627" v="3204"/>
          <ac:picMkLst>
            <pc:docMk/>
            <pc:sldMk cId="4039540805" sldId="962"/>
            <ac:picMk id="15" creationId="{A6709E76-9144-82D9-9BC4-C257510A833C}"/>
          </ac:picMkLst>
        </pc:picChg>
      </pc:sldChg>
      <pc:sldChg chg="addSp delSp modSp add mod">
        <pc:chgData name="Erick Arostegui Cunza" userId="d89b6af450cec8f7" providerId="LiveId" clId="{5DCFFB3D-0616-408A-861F-1BE9B23FE913}" dt="2022-10-29T12:42:28.671" v="3214"/>
        <pc:sldMkLst>
          <pc:docMk/>
          <pc:sldMk cId="973460126" sldId="963"/>
        </pc:sldMkLst>
        <pc:spChg chg="add mod">
          <ac:chgData name="Erick Arostegui Cunza" userId="d89b6af450cec8f7" providerId="LiveId" clId="{5DCFFB3D-0616-408A-861F-1BE9B23FE913}" dt="2022-10-29T12:42:18.278" v="3212" actId="1076"/>
          <ac:spMkLst>
            <pc:docMk/>
            <pc:sldMk cId="973460126" sldId="963"/>
            <ac:spMk id="2" creationId="{5A6EC23C-37C9-7C55-825D-D4C8F33E5B10}"/>
          </ac:spMkLst>
        </pc:spChg>
        <pc:spChg chg="add del mod">
          <ac:chgData name="Erick Arostegui Cunza" userId="d89b6af450cec8f7" providerId="LiveId" clId="{5DCFFB3D-0616-408A-861F-1BE9B23FE913}" dt="2022-10-29T12:42:28.671" v="3214"/>
          <ac:spMkLst>
            <pc:docMk/>
            <pc:sldMk cId="973460126" sldId="963"/>
            <ac:spMk id="7" creationId="{95F1294F-7B0D-1377-EE8C-099CD3772C49}"/>
          </ac:spMkLst>
        </pc:spChg>
        <pc:spChg chg="del">
          <ac:chgData name="Erick Arostegui Cunza" userId="d89b6af450cec8f7" providerId="LiveId" clId="{5DCFFB3D-0616-408A-861F-1BE9B23FE913}" dt="2022-10-29T12:41:47.286" v="3207" actId="478"/>
          <ac:spMkLst>
            <pc:docMk/>
            <pc:sldMk cId="973460126" sldId="963"/>
            <ac:spMk id="16" creationId="{224D2420-22CA-3F75-5526-237E5BFC5158}"/>
          </ac:spMkLst>
        </pc:spChg>
        <pc:grpChg chg="del">
          <ac:chgData name="Erick Arostegui Cunza" userId="d89b6af450cec8f7" providerId="LiveId" clId="{5DCFFB3D-0616-408A-861F-1BE9B23FE913}" dt="2022-10-29T12:41:47.286" v="3207" actId="478"/>
          <ac:grpSpMkLst>
            <pc:docMk/>
            <pc:sldMk cId="973460126" sldId="963"/>
            <ac:grpSpMk id="9" creationId="{A1ABEAE9-93B2-F236-F6D0-B4549E634D37}"/>
          </ac:grpSpMkLst>
        </pc:grpChg>
        <pc:picChg chg="add mod">
          <ac:chgData name="Erick Arostegui Cunza" userId="d89b6af450cec8f7" providerId="LiveId" clId="{5DCFFB3D-0616-408A-861F-1BE9B23FE913}" dt="2022-10-29T12:42:18.278" v="3212" actId="1076"/>
          <ac:picMkLst>
            <pc:docMk/>
            <pc:sldMk cId="973460126" sldId="963"/>
            <ac:picMk id="4" creationId="{48853593-A5F8-5A87-DBEE-13A6EA42BD42}"/>
          </ac:picMkLst>
        </pc:picChg>
        <pc:picChg chg="add del mod">
          <ac:chgData name="Erick Arostegui Cunza" userId="d89b6af450cec8f7" providerId="LiveId" clId="{5DCFFB3D-0616-408A-861F-1BE9B23FE913}" dt="2022-10-29T12:42:28.671" v="3214"/>
          <ac:picMkLst>
            <pc:docMk/>
            <pc:sldMk cId="973460126" sldId="963"/>
            <ac:picMk id="8" creationId="{1535FCCB-9E50-EAEE-8644-118414E4084D}"/>
          </ac:picMkLst>
        </pc:picChg>
      </pc:sldChg>
      <pc:sldChg chg="addSp delSp modSp add mod">
        <pc:chgData name="Erick Arostegui Cunza" userId="d89b6af450cec8f7" providerId="LiveId" clId="{5DCFFB3D-0616-408A-861F-1BE9B23FE913}" dt="2022-10-29T12:42:49.637" v="3220" actId="1076"/>
        <pc:sldMkLst>
          <pc:docMk/>
          <pc:sldMk cId="4274261751" sldId="964"/>
        </pc:sldMkLst>
        <pc:spChg chg="del">
          <ac:chgData name="Erick Arostegui Cunza" userId="d89b6af450cec8f7" providerId="LiveId" clId="{5DCFFB3D-0616-408A-861F-1BE9B23FE913}" dt="2022-10-29T12:42:43.748" v="3218" actId="478"/>
          <ac:spMkLst>
            <pc:docMk/>
            <pc:sldMk cId="4274261751" sldId="964"/>
            <ac:spMk id="2" creationId="{5A6EC23C-37C9-7C55-825D-D4C8F33E5B10}"/>
          </ac:spMkLst>
        </pc:spChg>
        <pc:spChg chg="mod">
          <ac:chgData name="Erick Arostegui Cunza" userId="d89b6af450cec8f7" providerId="LiveId" clId="{5DCFFB3D-0616-408A-861F-1BE9B23FE913}" dt="2022-10-29T12:42:38.631" v="3216"/>
          <ac:spMkLst>
            <pc:docMk/>
            <pc:sldMk cId="4274261751" sldId="964"/>
            <ac:spMk id="6" creationId="{DB7CA870-7AAA-4C4E-9578-9EA791AD8BD3}"/>
          </ac:spMkLst>
        </pc:spChg>
        <pc:picChg chg="del">
          <ac:chgData name="Erick Arostegui Cunza" userId="d89b6af450cec8f7" providerId="LiveId" clId="{5DCFFB3D-0616-408A-861F-1BE9B23FE913}" dt="2022-10-29T12:42:42.713" v="3217" actId="478"/>
          <ac:picMkLst>
            <pc:docMk/>
            <pc:sldMk cId="4274261751" sldId="964"/>
            <ac:picMk id="4" creationId="{48853593-A5F8-5A87-DBEE-13A6EA42BD42}"/>
          </ac:picMkLst>
        </pc:picChg>
        <pc:picChg chg="add mod">
          <ac:chgData name="Erick Arostegui Cunza" userId="d89b6af450cec8f7" providerId="LiveId" clId="{5DCFFB3D-0616-408A-861F-1BE9B23FE913}" dt="2022-10-29T12:42:49.637" v="3220" actId="1076"/>
          <ac:picMkLst>
            <pc:docMk/>
            <pc:sldMk cId="4274261751" sldId="964"/>
            <ac:picMk id="7" creationId="{B3675106-57BE-E59D-C9A9-8422F38B5335}"/>
          </ac:picMkLst>
        </pc:picChg>
      </pc:sldChg>
    </pc:docChg>
  </pc:docChgLst>
  <pc:docChgLst>
    <pc:chgData name="Erick Arostegui Cunza" userId="d89b6af450cec8f7" providerId="LiveId" clId="{2744162F-0C5C-4C68-8ACB-D9F781B44910}"/>
    <pc:docChg chg="modSld">
      <pc:chgData name="Erick Arostegui Cunza" userId="d89b6af450cec8f7" providerId="LiveId" clId="{2744162F-0C5C-4C68-8ACB-D9F781B44910}" dt="2024-04-01T21:47:31.370" v="1" actId="20577"/>
      <pc:docMkLst>
        <pc:docMk/>
      </pc:docMkLst>
      <pc:sldChg chg="modSp mod">
        <pc:chgData name="Erick Arostegui Cunza" userId="d89b6af450cec8f7" providerId="LiveId" clId="{2744162F-0C5C-4C68-8ACB-D9F781B44910}" dt="2024-04-01T21:47:31.370" v="1" actId="20577"/>
        <pc:sldMkLst>
          <pc:docMk/>
          <pc:sldMk cId="2820107014" sldId="805"/>
        </pc:sldMkLst>
        <pc:spChg chg="mod">
          <ac:chgData name="Erick Arostegui Cunza" userId="d89b6af450cec8f7" providerId="LiveId" clId="{2744162F-0C5C-4C68-8ACB-D9F781B44910}" dt="2024-04-01T21:47:31.370" v="1" actId="20577"/>
          <ac:spMkLst>
            <pc:docMk/>
            <pc:sldMk cId="2820107014" sldId="805"/>
            <ac:spMk id="25" creationId="{B0E7BEEF-6254-F81A-E0DD-FFCFB432EF94}"/>
          </ac:spMkLst>
        </pc:spChg>
      </pc:sldChg>
    </pc:docChg>
  </pc:docChgLst>
  <pc:docChgLst>
    <pc:chgData name="Erick Arostegui Cunza" userId="d89b6af450cec8f7" providerId="LiveId" clId="{3151F838-A715-469F-97D5-CB45AD9F25AE}"/>
    <pc:docChg chg="undo custSel modSld">
      <pc:chgData name="Erick Arostegui Cunza" userId="d89b6af450cec8f7" providerId="LiveId" clId="{3151F838-A715-469F-97D5-CB45AD9F25AE}" dt="2021-12-16T20:26:58.717" v="69" actId="1076"/>
      <pc:docMkLst>
        <pc:docMk/>
      </pc:docMkLst>
      <pc:sldChg chg="modSp mod">
        <pc:chgData name="Erick Arostegui Cunza" userId="d89b6af450cec8f7" providerId="LiveId" clId="{3151F838-A715-469F-97D5-CB45AD9F25AE}" dt="2021-12-16T20:19:04.652" v="27" actId="20577"/>
        <pc:sldMkLst>
          <pc:docMk/>
          <pc:sldMk cId="1814101223" sldId="256"/>
        </pc:sldMkLst>
        <pc:spChg chg="mod">
          <ac:chgData name="Erick Arostegui Cunza" userId="d89b6af450cec8f7" providerId="LiveId" clId="{3151F838-A715-469F-97D5-CB45AD9F25AE}" dt="2021-12-16T20:19:04.652" v="27" actId="20577"/>
          <ac:spMkLst>
            <pc:docMk/>
            <pc:sldMk cId="1814101223" sldId="256"/>
            <ac:spMk id="6" creationId="{1F82934E-230F-4046-9931-68B2E51336A3}"/>
          </ac:spMkLst>
        </pc:spChg>
      </pc:sldChg>
      <pc:sldChg chg="delSp modSp mod">
        <pc:chgData name="Erick Arostegui Cunza" userId="d89b6af450cec8f7" providerId="LiveId" clId="{3151F838-A715-469F-97D5-CB45AD9F25AE}" dt="2021-12-16T20:22:19.662" v="54" actId="478"/>
        <pc:sldMkLst>
          <pc:docMk/>
          <pc:sldMk cId="1895096602" sldId="349"/>
        </pc:sldMkLst>
        <pc:spChg chg="mod">
          <ac:chgData name="Erick Arostegui Cunza" userId="d89b6af450cec8f7" providerId="LiveId" clId="{3151F838-A715-469F-97D5-CB45AD9F25AE}" dt="2021-12-16T20:19:21.069" v="30" actId="20577"/>
          <ac:spMkLst>
            <pc:docMk/>
            <pc:sldMk cId="1895096602" sldId="349"/>
            <ac:spMk id="12" creationId="{991541BA-D05B-4F80-8215-5DDE38F875A9}"/>
          </ac:spMkLst>
        </pc:spChg>
        <pc:spChg chg="mod">
          <ac:chgData name="Erick Arostegui Cunza" userId="d89b6af450cec8f7" providerId="LiveId" clId="{3151F838-A715-469F-97D5-CB45AD9F25AE}" dt="2021-12-16T20:20:04.325" v="32" actId="1076"/>
          <ac:spMkLst>
            <pc:docMk/>
            <pc:sldMk cId="1895096602" sldId="349"/>
            <ac:spMk id="22" creationId="{FC8AFD3B-A832-4DD1-BD7A-240482D6091C}"/>
          </ac:spMkLst>
        </pc:spChg>
        <pc:spChg chg="mod">
          <ac:chgData name="Erick Arostegui Cunza" userId="d89b6af450cec8f7" providerId="LiveId" clId="{3151F838-A715-469F-97D5-CB45AD9F25AE}" dt="2021-12-16T20:20:51.295" v="39" actId="1076"/>
          <ac:spMkLst>
            <pc:docMk/>
            <pc:sldMk cId="1895096602" sldId="349"/>
            <ac:spMk id="26" creationId="{A0DF7147-A33E-467F-9628-27585A554CDB}"/>
          </ac:spMkLst>
        </pc:spChg>
        <pc:spChg chg="mod">
          <ac:chgData name="Erick Arostegui Cunza" userId="d89b6af450cec8f7" providerId="LiveId" clId="{3151F838-A715-469F-97D5-CB45AD9F25AE}" dt="2021-12-16T20:21:31.357" v="46"/>
          <ac:spMkLst>
            <pc:docMk/>
            <pc:sldMk cId="1895096602" sldId="349"/>
            <ac:spMk id="30" creationId="{3195C53D-9968-4AE8-B452-12F08740C1AD}"/>
          </ac:spMkLst>
        </pc:spChg>
        <pc:spChg chg="mod">
          <ac:chgData name="Erick Arostegui Cunza" userId="d89b6af450cec8f7" providerId="LiveId" clId="{3151F838-A715-469F-97D5-CB45AD9F25AE}" dt="2021-12-16T20:22:01.699" v="49" actId="20577"/>
          <ac:spMkLst>
            <pc:docMk/>
            <pc:sldMk cId="1895096602" sldId="349"/>
            <ac:spMk id="34" creationId="{0F0410D2-CEE6-4853-98A1-E219CB91D9EC}"/>
          </ac:spMkLst>
        </pc:spChg>
        <pc:spChg chg="mod">
          <ac:chgData name="Erick Arostegui Cunza" userId="d89b6af450cec8f7" providerId="LiveId" clId="{3151F838-A715-469F-97D5-CB45AD9F25AE}" dt="2021-12-16T20:22:05.624" v="50" actId="1076"/>
          <ac:spMkLst>
            <pc:docMk/>
            <pc:sldMk cId="1895096602" sldId="349"/>
            <ac:spMk id="38" creationId="{2200D854-ABD4-4EEB-96A7-18CD0D81A301}"/>
          </ac:spMkLst>
        </pc:spChg>
        <pc:grpChg chg="mod">
          <ac:chgData name="Erick Arostegui Cunza" userId="d89b6af450cec8f7" providerId="LiveId" clId="{3151F838-A715-469F-97D5-CB45AD9F25AE}" dt="2021-12-16T20:20:06.695" v="34" actId="1076"/>
          <ac:grpSpMkLst>
            <pc:docMk/>
            <pc:sldMk cId="1895096602" sldId="349"/>
            <ac:grpSpMk id="20" creationId="{7547B1F1-2909-4A6C-A5E8-E45411C51933}"/>
          </ac:grpSpMkLst>
        </pc:grpChg>
        <pc:grpChg chg="mod">
          <ac:chgData name="Erick Arostegui Cunza" userId="d89b6af450cec8f7" providerId="LiveId" clId="{3151F838-A715-469F-97D5-CB45AD9F25AE}" dt="2021-12-16T20:21:04.796" v="43" actId="1076"/>
          <ac:grpSpMkLst>
            <pc:docMk/>
            <pc:sldMk cId="1895096602" sldId="349"/>
            <ac:grpSpMk id="24" creationId="{D958C5E5-1F73-42D8-A820-E94BB669F023}"/>
          </ac:grpSpMkLst>
        </pc:grpChg>
        <pc:grpChg chg="mod">
          <ac:chgData name="Erick Arostegui Cunza" userId="d89b6af450cec8f7" providerId="LiveId" clId="{3151F838-A715-469F-97D5-CB45AD9F25AE}" dt="2021-12-16T20:20:07.922" v="36" actId="1076"/>
          <ac:grpSpMkLst>
            <pc:docMk/>
            <pc:sldMk cId="1895096602" sldId="349"/>
            <ac:grpSpMk id="32" creationId="{90ADD5CE-49E9-485D-B296-ECC44E3E7C85}"/>
          </ac:grpSpMkLst>
        </pc:grpChg>
        <pc:grpChg chg="del">
          <ac:chgData name="Erick Arostegui Cunza" userId="d89b6af450cec8f7" providerId="LiveId" clId="{3151F838-A715-469F-97D5-CB45AD9F25AE}" dt="2021-12-16T20:22:15.659" v="53" actId="478"/>
          <ac:grpSpMkLst>
            <pc:docMk/>
            <pc:sldMk cId="1895096602" sldId="349"/>
            <ac:grpSpMk id="36" creationId="{1C27D632-3395-4F62-A4A5-E2C5FA356D40}"/>
          </ac:grpSpMkLst>
        </pc:grpChg>
        <pc:grpChg chg="del">
          <ac:chgData name="Erick Arostegui Cunza" userId="d89b6af450cec8f7" providerId="LiveId" clId="{3151F838-A715-469F-97D5-CB45AD9F25AE}" dt="2021-12-16T20:22:19.662" v="54" actId="478"/>
          <ac:grpSpMkLst>
            <pc:docMk/>
            <pc:sldMk cId="1895096602" sldId="349"/>
            <ac:grpSpMk id="40" creationId="{5CD843ED-8B7D-416B-B53C-2855250CDDDC}"/>
          </ac:grpSpMkLst>
        </pc:grpChg>
        <pc:cxnChg chg="mod">
          <ac:chgData name="Erick Arostegui Cunza" userId="d89b6af450cec8f7" providerId="LiveId" clId="{3151F838-A715-469F-97D5-CB45AD9F25AE}" dt="2021-12-16T20:20:12.587" v="37" actId="1076"/>
          <ac:cxnSpMkLst>
            <pc:docMk/>
            <pc:sldMk cId="1895096602" sldId="349"/>
            <ac:cxnSpMk id="23" creationId="{102BFF7F-709E-4387-91C0-499571799B46}"/>
          </ac:cxnSpMkLst>
        </pc:cxnChg>
        <pc:cxnChg chg="mod">
          <ac:chgData name="Erick Arostegui Cunza" userId="d89b6af450cec8f7" providerId="LiveId" clId="{3151F838-A715-469F-97D5-CB45AD9F25AE}" dt="2021-12-16T20:21:16.587" v="45" actId="1076"/>
          <ac:cxnSpMkLst>
            <pc:docMk/>
            <pc:sldMk cId="1895096602" sldId="349"/>
            <ac:cxnSpMk id="27" creationId="{762801EB-2E20-4E68-A220-8DD2DC2CEA46}"/>
          </ac:cxnSpMkLst>
        </pc:cxnChg>
        <pc:cxnChg chg="del mod">
          <ac:chgData name="Erick Arostegui Cunza" userId="d89b6af450cec8f7" providerId="LiveId" clId="{3151F838-A715-469F-97D5-CB45AD9F25AE}" dt="2021-12-16T20:22:11.100" v="52" actId="478"/>
          <ac:cxnSpMkLst>
            <pc:docMk/>
            <pc:sldMk cId="1895096602" sldId="349"/>
            <ac:cxnSpMk id="39" creationId="{92373F0E-ED86-4DA0-A218-DC4C420F32B8}"/>
          </ac:cxnSpMkLst>
        </pc:cxnChg>
      </pc:sldChg>
      <pc:sldChg chg="modSp mod">
        <pc:chgData name="Erick Arostegui Cunza" userId="d89b6af450cec8f7" providerId="LiveId" clId="{3151F838-A715-469F-97D5-CB45AD9F25AE}" dt="2021-12-16T20:22:49.163" v="57" actId="14"/>
        <pc:sldMkLst>
          <pc:docMk/>
          <pc:sldMk cId="208890268" sldId="354"/>
        </pc:sldMkLst>
        <pc:spChg chg="mod">
          <ac:chgData name="Erick Arostegui Cunza" userId="d89b6af450cec8f7" providerId="LiveId" clId="{3151F838-A715-469F-97D5-CB45AD9F25AE}" dt="2021-12-16T20:22:49.163" v="57" actId="14"/>
          <ac:spMkLst>
            <pc:docMk/>
            <pc:sldMk cId="208890268" sldId="354"/>
            <ac:spMk id="6" creationId="{DB7CA870-7AAA-4C4E-9578-9EA791AD8BD3}"/>
          </ac:spMkLst>
        </pc:spChg>
      </pc:sldChg>
      <pc:sldChg chg="addSp modSp mod">
        <pc:chgData name="Erick Arostegui Cunza" userId="d89b6af450cec8f7" providerId="LiveId" clId="{3151F838-A715-469F-97D5-CB45AD9F25AE}" dt="2021-12-16T20:26:58.717" v="69" actId="1076"/>
        <pc:sldMkLst>
          <pc:docMk/>
          <pc:sldMk cId="3442896370" sldId="384"/>
        </pc:sldMkLst>
        <pc:spChg chg="add mod">
          <ac:chgData name="Erick Arostegui Cunza" userId="d89b6af450cec8f7" providerId="LiveId" clId="{3151F838-A715-469F-97D5-CB45AD9F25AE}" dt="2021-12-16T20:26:58.717" v="69" actId="1076"/>
          <ac:spMkLst>
            <pc:docMk/>
            <pc:sldMk cId="3442896370" sldId="384"/>
            <ac:spMk id="8" creationId="{A020E8EC-E5C2-4BEB-AA49-4D25AC71B4A2}"/>
          </ac:spMkLst>
        </pc:spChg>
        <pc:spChg chg="mod">
          <ac:chgData name="Erick Arostegui Cunza" userId="d89b6af450cec8f7" providerId="LiveId" clId="{3151F838-A715-469F-97D5-CB45AD9F25AE}" dt="2021-12-16T20:23:04.589" v="60" actId="14"/>
          <ac:spMkLst>
            <pc:docMk/>
            <pc:sldMk cId="3442896370" sldId="384"/>
            <ac:spMk id="9" creationId="{56C889CB-F393-4BCE-A5E8-AA9AC2D328BD}"/>
          </ac:spMkLst>
        </pc:spChg>
        <pc:spChg chg="mod">
          <ac:chgData name="Erick Arostegui Cunza" userId="d89b6af450cec8f7" providerId="LiveId" clId="{3151F838-A715-469F-97D5-CB45AD9F25AE}" dt="2021-12-16T20:25:46.869" v="62" actId="1076"/>
          <ac:spMkLst>
            <pc:docMk/>
            <pc:sldMk cId="3442896370" sldId="384"/>
            <ac:spMk id="11" creationId="{22114027-059B-4ACD-ABB5-3CAE57A4305B}"/>
          </ac:spMkLst>
        </pc:spChg>
      </pc:sldChg>
    </pc:docChg>
  </pc:docChgLst>
  <pc:docChgLst>
    <pc:chgData name="Erick Arostegui Cunza" userId="d89b6af450cec8f7" providerId="LiveId" clId="{D55C6795-2247-4887-B9F7-CF3704F37445}"/>
    <pc:docChg chg="undo custSel addSld delSld modSld sldOrd">
      <pc:chgData name="Erick Arostegui Cunza" userId="d89b6af450cec8f7" providerId="LiveId" clId="{D55C6795-2247-4887-B9F7-CF3704F37445}" dt="2022-01-20T20:07:38.947" v="634" actId="1076"/>
      <pc:docMkLst>
        <pc:docMk/>
      </pc:docMkLst>
      <pc:sldChg chg="ord">
        <pc:chgData name="Erick Arostegui Cunza" userId="d89b6af450cec8f7" providerId="LiveId" clId="{D55C6795-2247-4887-B9F7-CF3704F37445}" dt="2022-01-20T19:02:11.914" v="283"/>
        <pc:sldMkLst>
          <pc:docMk/>
          <pc:sldMk cId="585598145" sldId="343"/>
        </pc:sldMkLst>
      </pc:sldChg>
      <pc:sldChg chg="modSp mod">
        <pc:chgData name="Erick Arostegui Cunza" userId="d89b6af450cec8f7" providerId="LiveId" clId="{D55C6795-2247-4887-B9F7-CF3704F37445}" dt="2022-01-20T18:30:52.334" v="92" actId="20577"/>
        <pc:sldMkLst>
          <pc:docMk/>
          <pc:sldMk cId="1895096602" sldId="349"/>
        </pc:sldMkLst>
        <pc:spChg chg="mod">
          <ac:chgData name="Erick Arostegui Cunza" userId="d89b6af450cec8f7" providerId="LiveId" clId="{D55C6795-2247-4887-B9F7-CF3704F37445}" dt="2022-01-20T18:30:52.334" v="92" actId="20577"/>
          <ac:spMkLst>
            <pc:docMk/>
            <pc:sldMk cId="1895096602" sldId="349"/>
            <ac:spMk id="12" creationId="{991541BA-D05B-4F80-8215-5DDE38F875A9}"/>
          </ac:spMkLst>
        </pc:spChg>
        <pc:spChg chg="mod">
          <ac:chgData name="Erick Arostegui Cunza" userId="d89b6af450cec8f7" providerId="LiveId" clId="{D55C6795-2247-4887-B9F7-CF3704F37445}" dt="2022-01-20T18:27:51.326" v="43" actId="20577"/>
          <ac:spMkLst>
            <pc:docMk/>
            <pc:sldMk cId="1895096602" sldId="349"/>
            <ac:spMk id="22" creationId="{FC8AFD3B-A832-4DD1-BD7A-240482D6091C}"/>
          </ac:spMkLst>
        </pc:spChg>
        <pc:spChg chg="mod">
          <ac:chgData name="Erick Arostegui Cunza" userId="d89b6af450cec8f7" providerId="LiveId" clId="{D55C6795-2247-4887-B9F7-CF3704F37445}" dt="2022-01-20T18:30:05.174" v="54"/>
          <ac:spMkLst>
            <pc:docMk/>
            <pc:sldMk cId="1895096602" sldId="349"/>
            <ac:spMk id="28" creationId="{0F16C58F-639B-40E4-AF9F-EB7B8062CED1}"/>
          </ac:spMkLst>
        </pc:spChg>
        <pc:spChg chg="mod">
          <ac:chgData name="Erick Arostegui Cunza" userId="d89b6af450cec8f7" providerId="LiveId" clId="{D55C6795-2247-4887-B9F7-CF3704F37445}" dt="2022-01-20T18:28:03.588" v="48" actId="20577"/>
          <ac:spMkLst>
            <pc:docMk/>
            <pc:sldMk cId="1895096602" sldId="349"/>
            <ac:spMk id="32" creationId="{D3D8EFEA-E514-4F99-AF92-8E70788AF643}"/>
          </ac:spMkLst>
        </pc:spChg>
        <pc:spChg chg="mod">
          <ac:chgData name="Erick Arostegui Cunza" userId="d89b6af450cec8f7" providerId="LiveId" clId="{D55C6795-2247-4887-B9F7-CF3704F37445}" dt="2022-01-20T18:28:14.904" v="51" actId="20577"/>
          <ac:spMkLst>
            <pc:docMk/>
            <pc:sldMk cId="1895096602" sldId="349"/>
            <ac:spMk id="38" creationId="{4EED5685-C55F-40EA-B9E4-7B859268427E}"/>
          </ac:spMkLst>
        </pc:spChg>
        <pc:spChg chg="mod">
          <ac:chgData name="Erick Arostegui Cunza" userId="d89b6af450cec8f7" providerId="LiveId" clId="{D55C6795-2247-4887-B9F7-CF3704F37445}" dt="2022-01-20T18:30:19.992" v="90" actId="20577"/>
          <ac:spMkLst>
            <pc:docMk/>
            <pc:sldMk cId="1895096602" sldId="349"/>
            <ac:spMk id="42" creationId="{FF3A2472-4846-4F7E-AF5E-706D07987381}"/>
          </ac:spMkLst>
        </pc:spChg>
        <pc:spChg chg="mod">
          <ac:chgData name="Erick Arostegui Cunza" userId="d89b6af450cec8f7" providerId="LiveId" clId="{D55C6795-2247-4887-B9F7-CF3704F37445}" dt="2022-01-20T18:30:38.504" v="91"/>
          <ac:spMkLst>
            <pc:docMk/>
            <pc:sldMk cId="1895096602" sldId="349"/>
            <ac:spMk id="44" creationId="{C3764C58-97AF-4CA5-924B-064823F1C837}"/>
          </ac:spMkLst>
        </pc:spChg>
      </pc:sldChg>
      <pc:sldChg chg="modSp del mod">
        <pc:chgData name="Erick Arostegui Cunza" userId="d89b6af450cec8f7" providerId="LiveId" clId="{D55C6795-2247-4887-B9F7-CF3704F37445}" dt="2022-01-20T19:55:43.688" v="481" actId="2696"/>
        <pc:sldMkLst>
          <pc:docMk/>
          <pc:sldMk cId="208890268" sldId="354"/>
        </pc:sldMkLst>
        <pc:spChg chg="mod">
          <ac:chgData name="Erick Arostegui Cunza" userId="d89b6af450cec8f7" providerId="LiveId" clId="{D55C6795-2247-4887-B9F7-CF3704F37445}" dt="2022-01-20T19:55:37.930" v="480"/>
          <ac:spMkLst>
            <pc:docMk/>
            <pc:sldMk cId="208890268" sldId="354"/>
            <ac:spMk id="6" creationId="{DB7CA870-7AAA-4C4E-9578-9EA791AD8BD3}"/>
          </ac:spMkLst>
        </pc:spChg>
      </pc:sldChg>
      <pc:sldChg chg="add">
        <pc:chgData name="Erick Arostegui Cunza" userId="d89b6af450cec8f7" providerId="LiveId" clId="{D55C6795-2247-4887-B9F7-CF3704F37445}" dt="2022-01-20T19:55:52.888" v="482"/>
        <pc:sldMkLst>
          <pc:docMk/>
          <pc:sldMk cId="3861827298" sldId="354"/>
        </pc:sldMkLst>
      </pc:sldChg>
      <pc:sldChg chg="modSp del mod ord">
        <pc:chgData name="Erick Arostegui Cunza" userId="d89b6af450cec8f7" providerId="LiveId" clId="{D55C6795-2247-4887-B9F7-CF3704F37445}" dt="2022-01-20T19:36:17.506" v="386" actId="47"/>
        <pc:sldMkLst>
          <pc:docMk/>
          <pc:sldMk cId="2323313316" sldId="447"/>
        </pc:sldMkLst>
        <pc:spChg chg="mod">
          <ac:chgData name="Erick Arostegui Cunza" userId="d89b6af450cec8f7" providerId="LiveId" clId="{D55C6795-2247-4887-B9F7-CF3704F37445}" dt="2022-01-20T02:32:49.180" v="9" actId="20577"/>
          <ac:spMkLst>
            <pc:docMk/>
            <pc:sldMk cId="2323313316" sldId="447"/>
            <ac:spMk id="7" creationId="{F35D6BCD-1657-4D30-B8B7-1CEEA10FA486}"/>
          </ac:spMkLst>
        </pc:spChg>
      </pc:sldChg>
      <pc:sldChg chg="del">
        <pc:chgData name="Erick Arostegui Cunza" userId="d89b6af450cec8f7" providerId="LiveId" clId="{D55C6795-2247-4887-B9F7-CF3704F37445}" dt="2022-01-20T18:49:54.492" v="211" actId="47"/>
        <pc:sldMkLst>
          <pc:docMk/>
          <pc:sldMk cId="2873111994" sldId="497"/>
        </pc:sldMkLst>
      </pc:sldChg>
      <pc:sldChg chg="del">
        <pc:chgData name="Erick Arostegui Cunza" userId="d89b6af450cec8f7" providerId="LiveId" clId="{D55C6795-2247-4887-B9F7-CF3704F37445}" dt="2022-01-20T18:49:58.256" v="224" actId="47"/>
        <pc:sldMkLst>
          <pc:docMk/>
          <pc:sldMk cId="1124766086" sldId="515"/>
        </pc:sldMkLst>
      </pc:sldChg>
      <pc:sldChg chg="delSp modSp mod ord">
        <pc:chgData name="Erick Arostegui Cunza" userId="d89b6af450cec8f7" providerId="LiveId" clId="{D55C6795-2247-4887-B9F7-CF3704F37445}" dt="2022-01-20T18:35:39.427" v="127" actId="20577"/>
        <pc:sldMkLst>
          <pc:docMk/>
          <pc:sldMk cId="8761078" sldId="516"/>
        </pc:sldMkLst>
        <pc:spChg chg="mod">
          <ac:chgData name="Erick Arostegui Cunza" userId="d89b6af450cec8f7" providerId="LiveId" clId="{D55C6795-2247-4887-B9F7-CF3704F37445}" dt="2022-01-20T18:35:39.427" v="127" actId="20577"/>
          <ac:spMkLst>
            <pc:docMk/>
            <pc:sldMk cId="8761078" sldId="516"/>
            <ac:spMk id="6" creationId="{C747D251-8B95-432D-BA07-5D78D32796AF}"/>
          </ac:spMkLst>
        </pc:spChg>
        <pc:spChg chg="mod">
          <ac:chgData name="Erick Arostegui Cunza" userId="d89b6af450cec8f7" providerId="LiveId" clId="{D55C6795-2247-4887-B9F7-CF3704F37445}" dt="2022-01-20T18:31:30.566" v="101"/>
          <ac:spMkLst>
            <pc:docMk/>
            <pc:sldMk cId="8761078" sldId="516"/>
            <ac:spMk id="9" creationId="{56C889CB-F393-4BCE-A5E8-AA9AC2D328BD}"/>
          </ac:spMkLst>
        </pc:spChg>
        <pc:spChg chg="del">
          <ac:chgData name="Erick Arostegui Cunza" userId="d89b6af450cec8f7" providerId="LiveId" clId="{D55C6795-2247-4887-B9F7-CF3704F37445}" dt="2022-01-20T18:31:42.161" v="104" actId="478"/>
          <ac:spMkLst>
            <pc:docMk/>
            <pc:sldMk cId="8761078" sldId="516"/>
            <ac:spMk id="12" creationId="{140C7B81-69C1-493B-AD9E-9D11581CB7C9}"/>
          </ac:spMkLst>
        </pc:spChg>
        <pc:picChg chg="del">
          <ac:chgData name="Erick Arostegui Cunza" userId="d89b6af450cec8f7" providerId="LiveId" clId="{D55C6795-2247-4887-B9F7-CF3704F37445}" dt="2022-01-20T18:31:40.106" v="102" actId="478"/>
          <ac:picMkLst>
            <pc:docMk/>
            <pc:sldMk cId="8761078" sldId="516"/>
            <ac:picMk id="1026" creationId="{B9E07EC8-1427-4232-9D97-175FC227899D}"/>
          </ac:picMkLst>
        </pc:picChg>
        <pc:cxnChg chg="del">
          <ac:chgData name="Erick Arostegui Cunza" userId="d89b6af450cec8f7" providerId="LiveId" clId="{D55C6795-2247-4887-B9F7-CF3704F37445}" dt="2022-01-20T18:31:40.873" v="103" actId="478"/>
          <ac:cxnSpMkLst>
            <pc:docMk/>
            <pc:sldMk cId="8761078" sldId="516"/>
            <ac:cxnSpMk id="8" creationId="{DCAF8518-62E2-43BA-B11D-8B178BF6BB90}"/>
          </ac:cxnSpMkLst>
        </pc:cxnChg>
      </pc:sldChg>
      <pc:sldChg chg="del">
        <pc:chgData name="Erick Arostegui Cunza" userId="d89b6af450cec8f7" providerId="LiveId" clId="{D55C6795-2247-4887-B9F7-CF3704F37445}" dt="2022-01-20T18:49:53.868" v="207" actId="47"/>
        <pc:sldMkLst>
          <pc:docMk/>
          <pc:sldMk cId="3969763443" sldId="517"/>
        </pc:sldMkLst>
      </pc:sldChg>
      <pc:sldChg chg="del">
        <pc:chgData name="Erick Arostegui Cunza" userId="d89b6af450cec8f7" providerId="LiveId" clId="{D55C6795-2247-4887-B9F7-CF3704F37445}" dt="2022-01-20T18:49:54.182" v="209" actId="47"/>
        <pc:sldMkLst>
          <pc:docMk/>
          <pc:sldMk cId="3698231554" sldId="518"/>
        </pc:sldMkLst>
      </pc:sldChg>
      <pc:sldChg chg="del">
        <pc:chgData name="Erick Arostegui Cunza" userId="d89b6af450cec8f7" providerId="LiveId" clId="{D55C6795-2247-4887-B9F7-CF3704F37445}" dt="2022-01-20T18:49:54.331" v="210" actId="47"/>
        <pc:sldMkLst>
          <pc:docMk/>
          <pc:sldMk cId="4223664901" sldId="519"/>
        </pc:sldMkLst>
      </pc:sldChg>
      <pc:sldChg chg="del">
        <pc:chgData name="Erick Arostegui Cunza" userId="d89b6af450cec8f7" providerId="LiveId" clId="{D55C6795-2247-4887-B9F7-CF3704F37445}" dt="2022-01-20T18:49:54.664" v="212" actId="47"/>
        <pc:sldMkLst>
          <pc:docMk/>
          <pc:sldMk cId="2508209332" sldId="520"/>
        </pc:sldMkLst>
      </pc:sldChg>
      <pc:sldChg chg="del">
        <pc:chgData name="Erick Arostegui Cunza" userId="d89b6af450cec8f7" providerId="LiveId" clId="{D55C6795-2247-4887-B9F7-CF3704F37445}" dt="2022-01-20T18:49:54.816" v="213" actId="47"/>
        <pc:sldMkLst>
          <pc:docMk/>
          <pc:sldMk cId="886875503" sldId="521"/>
        </pc:sldMkLst>
      </pc:sldChg>
      <pc:sldChg chg="del">
        <pc:chgData name="Erick Arostegui Cunza" userId="d89b6af450cec8f7" providerId="LiveId" clId="{D55C6795-2247-4887-B9F7-CF3704F37445}" dt="2022-01-20T18:49:54.971" v="214" actId="47"/>
        <pc:sldMkLst>
          <pc:docMk/>
          <pc:sldMk cId="1010046534" sldId="522"/>
        </pc:sldMkLst>
      </pc:sldChg>
      <pc:sldChg chg="del">
        <pc:chgData name="Erick Arostegui Cunza" userId="d89b6af450cec8f7" providerId="LiveId" clId="{D55C6795-2247-4887-B9F7-CF3704F37445}" dt="2022-01-20T18:49:55.134" v="215" actId="47"/>
        <pc:sldMkLst>
          <pc:docMk/>
          <pc:sldMk cId="2764636227" sldId="523"/>
        </pc:sldMkLst>
      </pc:sldChg>
      <pc:sldChg chg="del">
        <pc:chgData name="Erick Arostegui Cunza" userId="d89b6af450cec8f7" providerId="LiveId" clId="{D55C6795-2247-4887-B9F7-CF3704F37445}" dt="2022-01-20T18:49:55.305" v="216" actId="47"/>
        <pc:sldMkLst>
          <pc:docMk/>
          <pc:sldMk cId="832241092" sldId="524"/>
        </pc:sldMkLst>
      </pc:sldChg>
      <pc:sldChg chg="del">
        <pc:chgData name="Erick Arostegui Cunza" userId="d89b6af450cec8f7" providerId="LiveId" clId="{D55C6795-2247-4887-B9F7-CF3704F37445}" dt="2022-01-20T18:49:55.446" v="217" actId="47"/>
        <pc:sldMkLst>
          <pc:docMk/>
          <pc:sldMk cId="3238717447" sldId="525"/>
        </pc:sldMkLst>
      </pc:sldChg>
      <pc:sldChg chg="del">
        <pc:chgData name="Erick Arostegui Cunza" userId="d89b6af450cec8f7" providerId="LiveId" clId="{D55C6795-2247-4887-B9F7-CF3704F37445}" dt="2022-01-20T18:49:55.640" v="218" actId="47"/>
        <pc:sldMkLst>
          <pc:docMk/>
          <pc:sldMk cId="1459504128" sldId="526"/>
        </pc:sldMkLst>
      </pc:sldChg>
      <pc:sldChg chg="del">
        <pc:chgData name="Erick Arostegui Cunza" userId="d89b6af450cec8f7" providerId="LiveId" clId="{D55C6795-2247-4887-B9F7-CF3704F37445}" dt="2022-01-20T18:49:55.785" v="219" actId="47"/>
        <pc:sldMkLst>
          <pc:docMk/>
          <pc:sldMk cId="178848570" sldId="527"/>
        </pc:sldMkLst>
      </pc:sldChg>
      <pc:sldChg chg="del">
        <pc:chgData name="Erick Arostegui Cunza" userId="d89b6af450cec8f7" providerId="LiveId" clId="{D55C6795-2247-4887-B9F7-CF3704F37445}" dt="2022-01-20T18:49:55.945" v="220" actId="47"/>
        <pc:sldMkLst>
          <pc:docMk/>
          <pc:sldMk cId="3740725704" sldId="528"/>
        </pc:sldMkLst>
      </pc:sldChg>
      <pc:sldChg chg="del">
        <pc:chgData name="Erick Arostegui Cunza" userId="d89b6af450cec8f7" providerId="LiveId" clId="{D55C6795-2247-4887-B9F7-CF3704F37445}" dt="2022-01-20T18:49:56.125" v="221" actId="47"/>
        <pc:sldMkLst>
          <pc:docMk/>
          <pc:sldMk cId="3403857245" sldId="529"/>
        </pc:sldMkLst>
      </pc:sldChg>
      <pc:sldChg chg="del">
        <pc:chgData name="Erick Arostegui Cunza" userId="d89b6af450cec8f7" providerId="LiveId" clId="{D55C6795-2247-4887-B9F7-CF3704F37445}" dt="2022-01-20T18:49:56.304" v="222" actId="47"/>
        <pc:sldMkLst>
          <pc:docMk/>
          <pc:sldMk cId="3617637228" sldId="530"/>
        </pc:sldMkLst>
      </pc:sldChg>
      <pc:sldChg chg="del">
        <pc:chgData name="Erick Arostegui Cunza" userId="d89b6af450cec8f7" providerId="LiveId" clId="{D55C6795-2247-4887-B9F7-CF3704F37445}" dt="2022-01-20T18:49:57.603" v="223" actId="47"/>
        <pc:sldMkLst>
          <pc:docMk/>
          <pc:sldMk cId="2921591065" sldId="531"/>
        </pc:sldMkLst>
      </pc:sldChg>
      <pc:sldChg chg="del">
        <pc:chgData name="Erick Arostegui Cunza" userId="d89b6af450cec8f7" providerId="LiveId" clId="{D55C6795-2247-4887-B9F7-CF3704F37445}" dt="2022-01-20T18:50:02.657" v="225" actId="47"/>
        <pc:sldMkLst>
          <pc:docMk/>
          <pc:sldMk cId="3665711858" sldId="532"/>
        </pc:sldMkLst>
      </pc:sldChg>
      <pc:sldChg chg="addSp delSp modSp mod">
        <pc:chgData name="Erick Arostegui Cunza" userId="d89b6af450cec8f7" providerId="LiveId" clId="{D55C6795-2247-4887-B9F7-CF3704F37445}" dt="2022-01-20T19:02:00.645" v="280" actId="1076"/>
        <pc:sldMkLst>
          <pc:docMk/>
          <pc:sldMk cId="161534318" sldId="533"/>
        </pc:sldMkLst>
        <pc:spChg chg="add del">
          <ac:chgData name="Erick Arostegui Cunza" userId="d89b6af450cec8f7" providerId="LiveId" clId="{D55C6795-2247-4887-B9F7-CF3704F37445}" dt="2022-01-20T19:00:31.132" v="273"/>
          <ac:spMkLst>
            <pc:docMk/>
            <pc:sldMk cId="161534318" sldId="533"/>
            <ac:spMk id="3" creationId="{BC2A42F7-10B5-4B18-8088-97FB1131B92D}"/>
          </ac:spMkLst>
        </pc:spChg>
        <pc:spChg chg="mod">
          <ac:chgData name="Erick Arostegui Cunza" userId="d89b6af450cec8f7" providerId="LiveId" clId="{D55C6795-2247-4887-B9F7-CF3704F37445}" dt="2022-01-20T18:58:42.012" v="269"/>
          <ac:spMkLst>
            <pc:docMk/>
            <pc:sldMk cId="161534318" sldId="533"/>
            <ac:spMk id="6" creationId="{DB7CA870-7AAA-4C4E-9578-9EA791AD8BD3}"/>
          </ac:spMkLst>
        </pc:spChg>
        <pc:picChg chg="del">
          <ac:chgData name="Erick Arostegui Cunza" userId="d89b6af450cec8f7" providerId="LiveId" clId="{D55C6795-2247-4887-B9F7-CF3704F37445}" dt="2022-01-20T18:58:44.449" v="271" actId="478"/>
          <ac:picMkLst>
            <pc:docMk/>
            <pc:sldMk cId="161534318" sldId="533"/>
            <ac:picMk id="4" creationId="{5FCBE583-D1E7-492B-AA0F-FF51B7C55E0D}"/>
          </ac:picMkLst>
        </pc:picChg>
        <pc:picChg chg="del">
          <ac:chgData name="Erick Arostegui Cunza" userId="d89b6af450cec8f7" providerId="LiveId" clId="{D55C6795-2247-4887-B9F7-CF3704F37445}" dt="2022-01-20T18:58:43.563" v="270" actId="478"/>
          <ac:picMkLst>
            <pc:docMk/>
            <pc:sldMk cId="161534318" sldId="533"/>
            <ac:picMk id="7" creationId="{546B1789-5C00-498B-B871-21E534ADAAAB}"/>
          </ac:picMkLst>
        </pc:picChg>
        <pc:picChg chg="add mod">
          <ac:chgData name="Erick Arostegui Cunza" userId="d89b6af450cec8f7" providerId="LiveId" clId="{D55C6795-2247-4887-B9F7-CF3704F37445}" dt="2022-01-20T19:02:00.645" v="280" actId="1076"/>
          <ac:picMkLst>
            <pc:docMk/>
            <pc:sldMk cId="161534318" sldId="533"/>
            <ac:picMk id="9" creationId="{DD7EB98F-1446-4C99-A07C-1A7EDB77B99B}"/>
          </ac:picMkLst>
        </pc:picChg>
      </pc:sldChg>
      <pc:sldChg chg="add del">
        <pc:chgData name="Erick Arostegui Cunza" userId="d89b6af450cec8f7" providerId="LiveId" clId="{D55C6795-2247-4887-B9F7-CF3704F37445}" dt="2022-01-20T18:49:54.004" v="208" actId="47"/>
        <pc:sldMkLst>
          <pc:docMk/>
          <pc:sldMk cId="1068320912" sldId="534"/>
        </pc:sldMkLst>
      </pc:sldChg>
      <pc:sldChg chg="addSp delSp modSp add mod">
        <pc:chgData name="Erick Arostegui Cunza" userId="d89b6af450cec8f7" providerId="LiveId" clId="{D55C6795-2247-4887-B9F7-CF3704F37445}" dt="2022-01-20T18:41:03.648" v="141" actId="1076"/>
        <pc:sldMkLst>
          <pc:docMk/>
          <pc:sldMk cId="1563498099" sldId="535"/>
        </pc:sldMkLst>
        <pc:spChg chg="mod">
          <ac:chgData name="Erick Arostegui Cunza" userId="d89b6af450cec8f7" providerId="LiveId" clId="{D55C6795-2247-4887-B9F7-CF3704F37445}" dt="2022-01-20T18:40:42.125" v="136" actId="1076"/>
          <ac:spMkLst>
            <pc:docMk/>
            <pc:sldMk cId="1563498099" sldId="535"/>
            <ac:spMk id="6" creationId="{C747D251-8B95-432D-BA07-5D78D32796AF}"/>
          </ac:spMkLst>
        </pc:spChg>
        <pc:spChg chg="mod">
          <ac:chgData name="Erick Arostegui Cunza" userId="d89b6af450cec8f7" providerId="LiveId" clId="{D55C6795-2247-4887-B9F7-CF3704F37445}" dt="2022-01-20T18:39:47.934" v="129"/>
          <ac:spMkLst>
            <pc:docMk/>
            <pc:sldMk cId="1563498099" sldId="535"/>
            <ac:spMk id="9" creationId="{56C889CB-F393-4BCE-A5E8-AA9AC2D328BD}"/>
          </ac:spMkLst>
        </pc:spChg>
        <pc:spChg chg="mod">
          <ac:chgData name="Erick Arostegui Cunza" userId="d89b6af450cec8f7" providerId="LiveId" clId="{D55C6795-2247-4887-B9F7-CF3704F37445}" dt="2022-01-20T18:39:57.042" v="130"/>
          <ac:spMkLst>
            <pc:docMk/>
            <pc:sldMk cId="1563498099" sldId="535"/>
            <ac:spMk id="12" creationId="{140C7B81-69C1-493B-AD9E-9D11581CB7C9}"/>
          </ac:spMkLst>
        </pc:spChg>
        <pc:picChg chg="add mod">
          <ac:chgData name="Erick Arostegui Cunza" userId="d89b6af450cec8f7" providerId="LiveId" clId="{D55C6795-2247-4887-B9F7-CF3704F37445}" dt="2022-01-20T18:41:03.648" v="141" actId="1076"/>
          <ac:picMkLst>
            <pc:docMk/>
            <pc:sldMk cId="1563498099" sldId="535"/>
            <ac:picMk id="3" creationId="{32F01145-346B-41A1-9E3C-108BBC789015}"/>
          </ac:picMkLst>
        </pc:picChg>
        <pc:picChg chg="del">
          <ac:chgData name="Erick Arostegui Cunza" userId="d89b6af450cec8f7" providerId="LiveId" clId="{D55C6795-2247-4887-B9F7-CF3704F37445}" dt="2022-01-20T18:40:54.393" v="137" actId="478"/>
          <ac:picMkLst>
            <pc:docMk/>
            <pc:sldMk cId="1563498099" sldId="535"/>
            <ac:picMk id="1026" creationId="{B9E07EC8-1427-4232-9D97-175FC227899D}"/>
          </ac:picMkLst>
        </pc:picChg>
      </pc:sldChg>
      <pc:sldChg chg="addSp delSp modSp add mod">
        <pc:chgData name="Erick Arostegui Cunza" userId="d89b6af450cec8f7" providerId="LiveId" clId="{D55C6795-2247-4887-B9F7-CF3704F37445}" dt="2022-01-20T18:42:36.530" v="155" actId="1076"/>
        <pc:sldMkLst>
          <pc:docMk/>
          <pc:sldMk cId="1852677725" sldId="536"/>
        </pc:sldMkLst>
        <pc:spChg chg="mod">
          <ac:chgData name="Erick Arostegui Cunza" userId="d89b6af450cec8f7" providerId="LiveId" clId="{D55C6795-2247-4887-B9F7-CF3704F37445}" dt="2022-01-20T18:42:29.490" v="152" actId="1076"/>
          <ac:spMkLst>
            <pc:docMk/>
            <pc:sldMk cId="1852677725" sldId="536"/>
            <ac:spMk id="6" creationId="{C747D251-8B95-432D-BA07-5D78D32796AF}"/>
          </ac:spMkLst>
        </pc:spChg>
        <pc:picChg chg="del">
          <ac:chgData name="Erick Arostegui Cunza" userId="d89b6af450cec8f7" providerId="LiveId" clId="{D55C6795-2247-4887-B9F7-CF3704F37445}" dt="2022-01-20T18:42:13.391" v="147" actId="478"/>
          <ac:picMkLst>
            <pc:docMk/>
            <pc:sldMk cId="1852677725" sldId="536"/>
            <ac:picMk id="3" creationId="{32F01145-346B-41A1-9E3C-108BBC789015}"/>
          </ac:picMkLst>
        </pc:picChg>
        <pc:picChg chg="add mod">
          <ac:chgData name="Erick Arostegui Cunza" userId="d89b6af450cec8f7" providerId="LiveId" clId="{D55C6795-2247-4887-B9F7-CF3704F37445}" dt="2022-01-20T18:42:36.530" v="155" actId="1076"/>
          <ac:picMkLst>
            <pc:docMk/>
            <pc:sldMk cId="1852677725" sldId="536"/>
            <ac:picMk id="2050" creationId="{5FF6FBC4-BFEF-448F-A087-4616392D0037}"/>
          </ac:picMkLst>
        </pc:picChg>
        <pc:cxnChg chg="del">
          <ac:chgData name="Erick Arostegui Cunza" userId="d89b6af450cec8f7" providerId="LiveId" clId="{D55C6795-2247-4887-B9F7-CF3704F37445}" dt="2022-01-20T18:42:19.587" v="150" actId="478"/>
          <ac:cxnSpMkLst>
            <pc:docMk/>
            <pc:sldMk cId="1852677725" sldId="536"/>
            <ac:cxnSpMk id="8" creationId="{DCAF8518-62E2-43BA-B11D-8B178BF6BB90}"/>
          </ac:cxnSpMkLst>
        </pc:cxnChg>
      </pc:sldChg>
      <pc:sldChg chg="delSp modSp add mod">
        <pc:chgData name="Erick Arostegui Cunza" userId="d89b6af450cec8f7" providerId="LiveId" clId="{D55C6795-2247-4887-B9F7-CF3704F37445}" dt="2022-01-20T18:45:27.944" v="184" actId="404"/>
        <pc:sldMkLst>
          <pc:docMk/>
          <pc:sldMk cId="2895523449" sldId="537"/>
        </pc:sldMkLst>
        <pc:spChg chg="mod">
          <ac:chgData name="Erick Arostegui Cunza" userId="d89b6af450cec8f7" providerId="LiveId" clId="{D55C6795-2247-4887-B9F7-CF3704F37445}" dt="2022-01-20T18:45:27.944" v="184" actId="404"/>
          <ac:spMkLst>
            <pc:docMk/>
            <pc:sldMk cId="2895523449" sldId="537"/>
            <ac:spMk id="6" creationId="{C747D251-8B95-432D-BA07-5D78D32796AF}"/>
          </ac:spMkLst>
        </pc:spChg>
        <pc:spChg chg="mod">
          <ac:chgData name="Erick Arostegui Cunza" userId="d89b6af450cec8f7" providerId="LiveId" clId="{D55C6795-2247-4887-B9F7-CF3704F37445}" dt="2022-01-20T18:44:23.126" v="176" actId="6549"/>
          <ac:spMkLst>
            <pc:docMk/>
            <pc:sldMk cId="2895523449" sldId="537"/>
            <ac:spMk id="12" creationId="{140C7B81-69C1-493B-AD9E-9D11581CB7C9}"/>
          </ac:spMkLst>
        </pc:spChg>
        <pc:picChg chg="del">
          <ac:chgData name="Erick Arostegui Cunza" userId="d89b6af450cec8f7" providerId="LiveId" clId="{D55C6795-2247-4887-B9F7-CF3704F37445}" dt="2022-01-20T18:44:48.628" v="177" actId="478"/>
          <ac:picMkLst>
            <pc:docMk/>
            <pc:sldMk cId="2895523449" sldId="537"/>
            <ac:picMk id="2050" creationId="{5FF6FBC4-BFEF-448F-A087-4616392D0037}"/>
          </ac:picMkLst>
        </pc:picChg>
      </pc:sldChg>
      <pc:sldChg chg="modSp add mod">
        <pc:chgData name="Erick Arostegui Cunza" userId="d89b6af450cec8f7" providerId="LiveId" clId="{D55C6795-2247-4887-B9F7-CF3704F37445}" dt="2022-01-20T18:48:10.865" v="199" actId="6549"/>
        <pc:sldMkLst>
          <pc:docMk/>
          <pc:sldMk cId="4085588828" sldId="538"/>
        </pc:sldMkLst>
        <pc:spChg chg="mod">
          <ac:chgData name="Erick Arostegui Cunza" userId="d89b6af450cec8f7" providerId="LiveId" clId="{D55C6795-2247-4887-B9F7-CF3704F37445}" dt="2022-01-20T18:48:10.865" v="199" actId="6549"/>
          <ac:spMkLst>
            <pc:docMk/>
            <pc:sldMk cId="4085588828" sldId="538"/>
            <ac:spMk id="6" creationId="{C747D251-8B95-432D-BA07-5D78D32796AF}"/>
          </ac:spMkLst>
        </pc:spChg>
      </pc:sldChg>
      <pc:sldChg chg="modSp add mod">
        <pc:chgData name="Erick Arostegui Cunza" userId="d89b6af450cec8f7" providerId="LiveId" clId="{D55C6795-2247-4887-B9F7-CF3704F37445}" dt="2022-01-20T18:49:36.454" v="206" actId="6549"/>
        <pc:sldMkLst>
          <pc:docMk/>
          <pc:sldMk cId="2829980948" sldId="539"/>
        </pc:sldMkLst>
        <pc:spChg chg="mod">
          <ac:chgData name="Erick Arostegui Cunza" userId="d89b6af450cec8f7" providerId="LiveId" clId="{D55C6795-2247-4887-B9F7-CF3704F37445}" dt="2022-01-20T18:49:36.454" v="206" actId="6549"/>
          <ac:spMkLst>
            <pc:docMk/>
            <pc:sldMk cId="2829980948" sldId="539"/>
            <ac:spMk id="6" creationId="{C747D251-8B95-432D-BA07-5D78D32796AF}"/>
          </ac:spMkLst>
        </pc:spChg>
      </pc:sldChg>
      <pc:sldChg chg="modSp add del mod">
        <pc:chgData name="Erick Arostegui Cunza" userId="d89b6af450cec8f7" providerId="LiveId" clId="{D55C6795-2247-4887-B9F7-CF3704F37445}" dt="2022-01-20T18:50:21.168" v="229"/>
        <pc:sldMkLst>
          <pc:docMk/>
          <pc:sldMk cId="1940425733" sldId="540"/>
        </pc:sldMkLst>
        <pc:spChg chg="mod">
          <ac:chgData name="Erick Arostegui Cunza" userId="d89b6af450cec8f7" providerId="LiveId" clId="{D55C6795-2247-4887-B9F7-CF3704F37445}" dt="2022-01-20T18:50:21.168" v="229"/>
          <ac:spMkLst>
            <pc:docMk/>
            <pc:sldMk cId="1940425733" sldId="540"/>
            <ac:spMk id="6" creationId="{DB7CA870-7AAA-4C4E-9578-9EA791AD8BD3}"/>
          </ac:spMkLst>
        </pc:spChg>
      </pc:sldChg>
      <pc:sldChg chg="addSp delSp modSp add mod">
        <pc:chgData name="Erick Arostegui Cunza" userId="d89b6af450cec8f7" providerId="LiveId" clId="{D55C6795-2247-4887-B9F7-CF3704F37445}" dt="2022-01-20T18:54:32.894" v="245" actId="20577"/>
        <pc:sldMkLst>
          <pc:docMk/>
          <pc:sldMk cId="715966998" sldId="541"/>
        </pc:sldMkLst>
        <pc:spChg chg="mod">
          <ac:chgData name="Erick Arostegui Cunza" userId="d89b6af450cec8f7" providerId="LiveId" clId="{D55C6795-2247-4887-B9F7-CF3704F37445}" dt="2022-01-20T18:51:54.813" v="238" actId="1076"/>
          <ac:spMkLst>
            <pc:docMk/>
            <pc:sldMk cId="715966998" sldId="541"/>
            <ac:spMk id="6" creationId="{C747D251-8B95-432D-BA07-5D78D32796AF}"/>
          </ac:spMkLst>
        </pc:spChg>
        <pc:spChg chg="mod">
          <ac:chgData name="Erick Arostegui Cunza" userId="d89b6af450cec8f7" providerId="LiveId" clId="{D55C6795-2247-4887-B9F7-CF3704F37445}" dt="2022-01-20T18:51:06.101" v="231"/>
          <ac:spMkLst>
            <pc:docMk/>
            <pc:sldMk cId="715966998" sldId="541"/>
            <ac:spMk id="9" creationId="{56C889CB-F393-4BCE-A5E8-AA9AC2D328BD}"/>
          </ac:spMkLst>
        </pc:spChg>
        <pc:spChg chg="mod">
          <ac:chgData name="Erick Arostegui Cunza" userId="d89b6af450cec8f7" providerId="LiveId" clId="{D55C6795-2247-4887-B9F7-CF3704F37445}" dt="2022-01-20T18:54:32.894" v="245" actId="20577"/>
          <ac:spMkLst>
            <pc:docMk/>
            <pc:sldMk cId="715966998" sldId="541"/>
            <ac:spMk id="12" creationId="{140C7B81-69C1-493B-AD9E-9D11581CB7C9}"/>
          </ac:spMkLst>
        </pc:spChg>
        <pc:picChg chg="del">
          <ac:chgData name="Erick Arostegui Cunza" userId="d89b6af450cec8f7" providerId="LiveId" clId="{D55C6795-2247-4887-B9F7-CF3704F37445}" dt="2022-01-20T18:54:19.093" v="239" actId="478"/>
          <ac:picMkLst>
            <pc:docMk/>
            <pc:sldMk cId="715966998" sldId="541"/>
            <ac:picMk id="3" creationId="{32F01145-346B-41A1-9E3C-108BBC789015}"/>
          </ac:picMkLst>
        </pc:picChg>
        <pc:picChg chg="add mod">
          <ac:chgData name="Erick Arostegui Cunza" userId="d89b6af450cec8f7" providerId="LiveId" clId="{D55C6795-2247-4887-B9F7-CF3704F37445}" dt="2022-01-20T18:54:27.532" v="243" actId="1076"/>
          <ac:picMkLst>
            <pc:docMk/>
            <pc:sldMk cId="715966998" sldId="541"/>
            <ac:picMk id="3074" creationId="{DC69520D-546E-438B-A971-197749946941}"/>
          </ac:picMkLst>
        </pc:picChg>
      </pc:sldChg>
      <pc:sldChg chg="addSp delSp modSp add mod">
        <pc:chgData name="Erick Arostegui Cunza" userId="d89b6af450cec8f7" providerId="LiveId" clId="{D55C6795-2247-4887-B9F7-CF3704F37445}" dt="2022-01-20T18:56:14.162" v="256" actId="1076"/>
        <pc:sldMkLst>
          <pc:docMk/>
          <pc:sldMk cId="171943818" sldId="542"/>
        </pc:sldMkLst>
        <pc:spChg chg="mod">
          <ac:chgData name="Erick Arostegui Cunza" userId="d89b6af450cec8f7" providerId="LiveId" clId="{D55C6795-2247-4887-B9F7-CF3704F37445}" dt="2022-01-20T18:55:26.331" v="251" actId="1076"/>
          <ac:spMkLst>
            <pc:docMk/>
            <pc:sldMk cId="171943818" sldId="542"/>
            <ac:spMk id="6" creationId="{C747D251-8B95-432D-BA07-5D78D32796AF}"/>
          </ac:spMkLst>
        </pc:spChg>
        <pc:spChg chg="mod">
          <ac:chgData name="Erick Arostegui Cunza" userId="d89b6af450cec8f7" providerId="LiveId" clId="{D55C6795-2247-4887-B9F7-CF3704F37445}" dt="2022-01-20T18:54:49.269" v="247"/>
          <ac:spMkLst>
            <pc:docMk/>
            <pc:sldMk cId="171943818" sldId="542"/>
            <ac:spMk id="12" creationId="{140C7B81-69C1-493B-AD9E-9D11581CB7C9}"/>
          </ac:spMkLst>
        </pc:spChg>
        <pc:picChg chg="del">
          <ac:chgData name="Erick Arostegui Cunza" userId="d89b6af450cec8f7" providerId="LiveId" clId="{D55C6795-2247-4887-B9F7-CF3704F37445}" dt="2022-01-20T18:56:03.822" v="252" actId="478"/>
          <ac:picMkLst>
            <pc:docMk/>
            <pc:sldMk cId="171943818" sldId="542"/>
            <ac:picMk id="3074" creationId="{DC69520D-546E-438B-A971-197749946941}"/>
          </ac:picMkLst>
        </pc:picChg>
        <pc:picChg chg="add mod">
          <ac:chgData name="Erick Arostegui Cunza" userId="d89b6af450cec8f7" providerId="LiveId" clId="{D55C6795-2247-4887-B9F7-CF3704F37445}" dt="2022-01-20T18:56:14.162" v="256" actId="1076"/>
          <ac:picMkLst>
            <pc:docMk/>
            <pc:sldMk cId="171943818" sldId="542"/>
            <ac:picMk id="7170" creationId="{F49C45E7-1786-4E25-A308-07827BD5A9ED}"/>
          </ac:picMkLst>
        </pc:picChg>
      </pc:sldChg>
      <pc:sldChg chg="addSp delSp modSp add mod">
        <pc:chgData name="Erick Arostegui Cunza" userId="d89b6af450cec8f7" providerId="LiveId" clId="{D55C6795-2247-4887-B9F7-CF3704F37445}" dt="2022-01-20T18:58:29.099" v="268" actId="1076"/>
        <pc:sldMkLst>
          <pc:docMk/>
          <pc:sldMk cId="2651530475" sldId="543"/>
        </pc:sldMkLst>
        <pc:spChg chg="mod">
          <ac:chgData name="Erick Arostegui Cunza" userId="d89b6af450cec8f7" providerId="LiveId" clId="{D55C6795-2247-4887-B9F7-CF3704F37445}" dt="2022-01-20T18:57:14.897" v="264" actId="1076"/>
          <ac:spMkLst>
            <pc:docMk/>
            <pc:sldMk cId="2651530475" sldId="543"/>
            <ac:spMk id="6" creationId="{C747D251-8B95-432D-BA07-5D78D32796AF}"/>
          </ac:spMkLst>
        </pc:spChg>
        <pc:spChg chg="mod">
          <ac:chgData name="Erick Arostegui Cunza" userId="d89b6af450cec8f7" providerId="LiveId" clId="{D55C6795-2247-4887-B9F7-CF3704F37445}" dt="2022-01-20T18:56:43.517" v="259" actId="20577"/>
          <ac:spMkLst>
            <pc:docMk/>
            <pc:sldMk cId="2651530475" sldId="543"/>
            <ac:spMk id="12" creationId="{140C7B81-69C1-493B-AD9E-9D11581CB7C9}"/>
          </ac:spMkLst>
        </pc:spChg>
        <pc:picChg chg="add mod">
          <ac:chgData name="Erick Arostegui Cunza" userId="d89b6af450cec8f7" providerId="LiveId" clId="{D55C6795-2247-4887-B9F7-CF3704F37445}" dt="2022-01-20T18:58:29.099" v="268" actId="1076"/>
          <ac:picMkLst>
            <pc:docMk/>
            <pc:sldMk cId="2651530475" sldId="543"/>
            <ac:picMk id="4" creationId="{0BF7D881-7733-4EBB-8DD1-445FB47B9431}"/>
          </ac:picMkLst>
        </pc:picChg>
        <pc:picChg chg="del">
          <ac:chgData name="Erick Arostegui Cunza" userId="d89b6af450cec8f7" providerId="LiveId" clId="{D55C6795-2247-4887-B9F7-CF3704F37445}" dt="2022-01-20T18:57:16.553" v="265" actId="478"/>
          <ac:picMkLst>
            <pc:docMk/>
            <pc:sldMk cId="2651530475" sldId="543"/>
            <ac:picMk id="7170" creationId="{F49C45E7-1786-4E25-A308-07827BD5A9ED}"/>
          </ac:picMkLst>
        </pc:picChg>
      </pc:sldChg>
      <pc:sldChg chg="modSp add mod">
        <pc:chgData name="Erick Arostegui Cunza" userId="d89b6af450cec8f7" providerId="LiveId" clId="{D55C6795-2247-4887-B9F7-CF3704F37445}" dt="2022-01-20T19:02:21.319" v="284"/>
        <pc:sldMkLst>
          <pc:docMk/>
          <pc:sldMk cId="1706221916" sldId="544"/>
        </pc:sldMkLst>
        <pc:spChg chg="mod">
          <ac:chgData name="Erick Arostegui Cunza" userId="d89b6af450cec8f7" providerId="LiveId" clId="{D55C6795-2247-4887-B9F7-CF3704F37445}" dt="2022-01-20T19:02:21.319" v="284"/>
          <ac:spMkLst>
            <pc:docMk/>
            <pc:sldMk cId="1706221916" sldId="544"/>
            <ac:spMk id="6" creationId="{DB7CA870-7AAA-4C4E-9578-9EA791AD8BD3}"/>
          </ac:spMkLst>
        </pc:spChg>
      </pc:sldChg>
      <pc:sldChg chg="addSp delSp modSp add mod">
        <pc:chgData name="Erick Arostegui Cunza" userId="d89b6af450cec8f7" providerId="LiveId" clId="{D55C6795-2247-4887-B9F7-CF3704F37445}" dt="2022-01-20T19:07:17.552" v="301" actId="1076"/>
        <pc:sldMkLst>
          <pc:docMk/>
          <pc:sldMk cId="3463076129" sldId="545"/>
        </pc:sldMkLst>
        <pc:spChg chg="mod">
          <ac:chgData name="Erick Arostegui Cunza" userId="d89b6af450cec8f7" providerId="LiveId" clId="{D55C6795-2247-4887-B9F7-CF3704F37445}" dt="2022-01-20T19:06:16.871" v="296" actId="1076"/>
          <ac:spMkLst>
            <pc:docMk/>
            <pc:sldMk cId="3463076129" sldId="545"/>
            <ac:spMk id="6" creationId="{C747D251-8B95-432D-BA07-5D78D32796AF}"/>
          </ac:spMkLst>
        </pc:spChg>
        <pc:spChg chg="mod">
          <ac:chgData name="Erick Arostegui Cunza" userId="d89b6af450cec8f7" providerId="LiveId" clId="{D55C6795-2247-4887-B9F7-CF3704F37445}" dt="2022-01-20T19:04:51.292" v="289"/>
          <ac:spMkLst>
            <pc:docMk/>
            <pc:sldMk cId="3463076129" sldId="545"/>
            <ac:spMk id="9" creationId="{56C889CB-F393-4BCE-A5E8-AA9AC2D328BD}"/>
          </ac:spMkLst>
        </pc:spChg>
        <pc:spChg chg="mod">
          <ac:chgData name="Erick Arostegui Cunza" userId="d89b6af450cec8f7" providerId="LiveId" clId="{D55C6795-2247-4887-B9F7-CF3704F37445}" dt="2022-01-20T19:05:10.211" v="290"/>
          <ac:spMkLst>
            <pc:docMk/>
            <pc:sldMk cId="3463076129" sldId="545"/>
            <ac:spMk id="12" creationId="{140C7B81-69C1-493B-AD9E-9D11581CB7C9}"/>
          </ac:spMkLst>
        </pc:spChg>
        <pc:picChg chg="del">
          <ac:chgData name="Erick Arostegui Cunza" userId="d89b6af450cec8f7" providerId="LiveId" clId="{D55C6795-2247-4887-B9F7-CF3704F37445}" dt="2022-01-20T19:07:05.187" v="297" actId="478"/>
          <ac:picMkLst>
            <pc:docMk/>
            <pc:sldMk cId="3463076129" sldId="545"/>
            <ac:picMk id="3074" creationId="{DC69520D-546E-438B-A971-197749946941}"/>
          </ac:picMkLst>
        </pc:picChg>
        <pc:picChg chg="add mod">
          <ac:chgData name="Erick Arostegui Cunza" userId="d89b6af450cec8f7" providerId="LiveId" clId="{D55C6795-2247-4887-B9F7-CF3704F37445}" dt="2022-01-20T19:07:17.552" v="301" actId="1076"/>
          <ac:picMkLst>
            <pc:docMk/>
            <pc:sldMk cId="3463076129" sldId="545"/>
            <ac:picMk id="10242" creationId="{B9DB2D65-8322-43D4-9C66-6CC2A48ABA1A}"/>
          </ac:picMkLst>
        </pc:picChg>
      </pc:sldChg>
      <pc:sldChg chg="addSp delSp modSp add mod">
        <pc:chgData name="Erick Arostegui Cunza" userId="d89b6af450cec8f7" providerId="LiveId" clId="{D55C6795-2247-4887-B9F7-CF3704F37445}" dt="2022-01-20T19:11:11.278" v="320" actId="1076"/>
        <pc:sldMkLst>
          <pc:docMk/>
          <pc:sldMk cId="3132399174" sldId="546"/>
        </pc:sldMkLst>
        <pc:spChg chg="mod">
          <ac:chgData name="Erick Arostegui Cunza" userId="d89b6af450cec8f7" providerId="LiveId" clId="{D55C6795-2247-4887-B9F7-CF3704F37445}" dt="2022-01-20T19:11:11.278" v="320" actId="1076"/>
          <ac:spMkLst>
            <pc:docMk/>
            <pc:sldMk cId="3132399174" sldId="546"/>
            <ac:spMk id="6" creationId="{C747D251-8B95-432D-BA07-5D78D32796AF}"/>
          </ac:spMkLst>
        </pc:spChg>
        <pc:spChg chg="mod">
          <ac:chgData name="Erick Arostegui Cunza" userId="d89b6af450cec8f7" providerId="LiveId" clId="{D55C6795-2247-4887-B9F7-CF3704F37445}" dt="2022-01-20T19:08:08.318" v="303"/>
          <ac:spMkLst>
            <pc:docMk/>
            <pc:sldMk cId="3132399174" sldId="546"/>
            <ac:spMk id="12" creationId="{140C7B81-69C1-493B-AD9E-9D11581CB7C9}"/>
          </ac:spMkLst>
        </pc:spChg>
        <pc:picChg chg="del">
          <ac:chgData name="Erick Arostegui Cunza" userId="d89b6af450cec8f7" providerId="LiveId" clId="{D55C6795-2247-4887-B9F7-CF3704F37445}" dt="2022-01-20T19:08:35.742" v="306" actId="478"/>
          <ac:picMkLst>
            <pc:docMk/>
            <pc:sldMk cId="3132399174" sldId="546"/>
            <ac:picMk id="10242" creationId="{B9DB2D65-8322-43D4-9C66-6CC2A48ABA1A}"/>
          </ac:picMkLst>
        </pc:picChg>
        <pc:picChg chg="add mod">
          <ac:chgData name="Erick Arostegui Cunza" userId="d89b6af450cec8f7" providerId="LiveId" clId="{D55C6795-2247-4887-B9F7-CF3704F37445}" dt="2022-01-20T19:09:44.529" v="311" actId="1076"/>
          <ac:picMkLst>
            <pc:docMk/>
            <pc:sldMk cId="3132399174" sldId="546"/>
            <ac:picMk id="11266" creationId="{044A9373-73D8-444F-ABFC-AE100372EB7C}"/>
          </ac:picMkLst>
        </pc:picChg>
      </pc:sldChg>
      <pc:sldChg chg="addSp delSp modSp add mod">
        <pc:chgData name="Erick Arostegui Cunza" userId="d89b6af450cec8f7" providerId="LiveId" clId="{D55C6795-2247-4887-B9F7-CF3704F37445}" dt="2022-01-20T19:10:33.556" v="317" actId="12"/>
        <pc:sldMkLst>
          <pc:docMk/>
          <pc:sldMk cId="2763720260" sldId="547"/>
        </pc:sldMkLst>
        <pc:spChg chg="mod">
          <ac:chgData name="Erick Arostegui Cunza" userId="d89b6af450cec8f7" providerId="LiveId" clId="{D55C6795-2247-4887-B9F7-CF3704F37445}" dt="2022-01-20T19:10:33.556" v="317" actId="12"/>
          <ac:spMkLst>
            <pc:docMk/>
            <pc:sldMk cId="2763720260" sldId="547"/>
            <ac:spMk id="6" creationId="{C747D251-8B95-432D-BA07-5D78D32796AF}"/>
          </ac:spMkLst>
        </pc:spChg>
        <pc:spChg chg="mod">
          <ac:chgData name="Erick Arostegui Cunza" userId="d89b6af450cec8f7" providerId="LiveId" clId="{D55C6795-2247-4887-B9F7-CF3704F37445}" dt="2022-01-20T19:10:04.399" v="313"/>
          <ac:spMkLst>
            <pc:docMk/>
            <pc:sldMk cId="2763720260" sldId="547"/>
            <ac:spMk id="12" creationId="{140C7B81-69C1-493B-AD9E-9D11581CB7C9}"/>
          </ac:spMkLst>
        </pc:spChg>
        <pc:picChg chg="add mod">
          <ac:chgData name="Erick Arostegui Cunza" userId="d89b6af450cec8f7" providerId="LiveId" clId="{D55C6795-2247-4887-B9F7-CF3704F37445}" dt="2022-01-20T19:10:09.713" v="315"/>
          <ac:picMkLst>
            <pc:docMk/>
            <pc:sldMk cId="2763720260" sldId="547"/>
            <ac:picMk id="10" creationId="{582EAA3F-59F6-4CD3-8181-A1FAC7AA19A3}"/>
          </ac:picMkLst>
        </pc:picChg>
        <pc:picChg chg="del">
          <ac:chgData name="Erick Arostegui Cunza" userId="d89b6af450cec8f7" providerId="LiveId" clId="{D55C6795-2247-4887-B9F7-CF3704F37445}" dt="2022-01-20T19:10:09.299" v="314" actId="478"/>
          <ac:picMkLst>
            <pc:docMk/>
            <pc:sldMk cId="2763720260" sldId="547"/>
            <ac:picMk id="11266" creationId="{044A9373-73D8-444F-ABFC-AE100372EB7C}"/>
          </ac:picMkLst>
        </pc:picChg>
      </pc:sldChg>
      <pc:sldChg chg="addSp delSp modSp add mod">
        <pc:chgData name="Erick Arostegui Cunza" userId="d89b6af450cec8f7" providerId="LiveId" clId="{D55C6795-2247-4887-B9F7-CF3704F37445}" dt="2022-01-20T19:12:28.486" v="327" actId="1076"/>
        <pc:sldMkLst>
          <pc:docMk/>
          <pc:sldMk cId="4209330729" sldId="548"/>
        </pc:sldMkLst>
        <pc:spChg chg="mod">
          <ac:chgData name="Erick Arostegui Cunza" userId="d89b6af450cec8f7" providerId="LiveId" clId="{D55C6795-2247-4887-B9F7-CF3704F37445}" dt="2022-01-20T19:11:37.809" v="322"/>
          <ac:spMkLst>
            <pc:docMk/>
            <pc:sldMk cId="4209330729" sldId="548"/>
            <ac:spMk id="6" creationId="{DB7CA870-7AAA-4C4E-9578-9EA791AD8BD3}"/>
          </ac:spMkLst>
        </pc:spChg>
        <pc:picChg chg="del">
          <ac:chgData name="Erick Arostegui Cunza" userId="d89b6af450cec8f7" providerId="LiveId" clId="{D55C6795-2247-4887-B9F7-CF3704F37445}" dt="2022-01-20T19:12:09.591" v="323" actId="478"/>
          <ac:picMkLst>
            <pc:docMk/>
            <pc:sldMk cId="4209330729" sldId="548"/>
            <ac:picMk id="9" creationId="{DD7EB98F-1446-4C99-A07C-1A7EDB77B99B}"/>
          </ac:picMkLst>
        </pc:picChg>
        <pc:picChg chg="add mod">
          <ac:chgData name="Erick Arostegui Cunza" userId="d89b6af450cec8f7" providerId="LiveId" clId="{D55C6795-2247-4887-B9F7-CF3704F37445}" dt="2022-01-20T19:12:28.486" v="327" actId="1076"/>
          <ac:picMkLst>
            <pc:docMk/>
            <pc:sldMk cId="4209330729" sldId="548"/>
            <ac:picMk id="12290" creationId="{FC8CFB87-FD61-49BF-98B3-669234177644}"/>
          </ac:picMkLst>
        </pc:picChg>
      </pc:sldChg>
      <pc:sldChg chg="modSp add mod">
        <pc:chgData name="Erick Arostegui Cunza" userId="d89b6af450cec8f7" providerId="LiveId" clId="{D55C6795-2247-4887-B9F7-CF3704F37445}" dt="2022-01-20T19:13:12.194" v="329"/>
        <pc:sldMkLst>
          <pc:docMk/>
          <pc:sldMk cId="3912033824" sldId="549"/>
        </pc:sldMkLst>
        <pc:spChg chg="mod">
          <ac:chgData name="Erick Arostegui Cunza" userId="d89b6af450cec8f7" providerId="LiveId" clId="{D55C6795-2247-4887-B9F7-CF3704F37445}" dt="2022-01-20T19:13:12.194" v="329"/>
          <ac:spMkLst>
            <pc:docMk/>
            <pc:sldMk cId="3912033824" sldId="549"/>
            <ac:spMk id="6" creationId="{DB7CA870-7AAA-4C4E-9578-9EA791AD8BD3}"/>
          </ac:spMkLst>
        </pc:spChg>
      </pc:sldChg>
      <pc:sldChg chg="modSp add mod">
        <pc:chgData name="Erick Arostegui Cunza" userId="d89b6af450cec8f7" providerId="LiveId" clId="{D55C6795-2247-4887-B9F7-CF3704F37445}" dt="2022-01-20T19:33:44.730" v="371"/>
        <pc:sldMkLst>
          <pc:docMk/>
          <pc:sldMk cId="832007615" sldId="550"/>
        </pc:sldMkLst>
        <pc:spChg chg="mod">
          <ac:chgData name="Erick Arostegui Cunza" userId="d89b6af450cec8f7" providerId="LiveId" clId="{D55C6795-2247-4887-B9F7-CF3704F37445}" dt="2022-01-20T19:26:33.088" v="351" actId="1076"/>
          <ac:spMkLst>
            <pc:docMk/>
            <pc:sldMk cId="832007615" sldId="550"/>
            <ac:spMk id="6" creationId="{C747D251-8B95-432D-BA07-5D78D32796AF}"/>
          </ac:spMkLst>
        </pc:spChg>
        <pc:spChg chg="mod">
          <ac:chgData name="Erick Arostegui Cunza" userId="d89b6af450cec8f7" providerId="LiveId" clId="{D55C6795-2247-4887-B9F7-CF3704F37445}" dt="2022-01-20T19:33:44.730" v="371"/>
          <ac:spMkLst>
            <pc:docMk/>
            <pc:sldMk cId="832007615" sldId="550"/>
            <ac:spMk id="9" creationId="{56C889CB-F393-4BCE-A5E8-AA9AC2D328BD}"/>
          </ac:spMkLst>
        </pc:spChg>
        <pc:spChg chg="mod">
          <ac:chgData name="Erick Arostegui Cunza" userId="d89b6af450cec8f7" providerId="LiveId" clId="{D55C6795-2247-4887-B9F7-CF3704F37445}" dt="2022-01-20T19:14:27.600" v="347" actId="20577"/>
          <ac:spMkLst>
            <pc:docMk/>
            <pc:sldMk cId="832007615" sldId="550"/>
            <ac:spMk id="12" creationId="{140C7B81-69C1-493B-AD9E-9D11581CB7C9}"/>
          </ac:spMkLst>
        </pc:spChg>
      </pc:sldChg>
      <pc:sldChg chg="addSp delSp modSp add mod">
        <pc:chgData name="Erick Arostegui Cunza" userId="d89b6af450cec8f7" providerId="LiveId" clId="{D55C6795-2247-4887-B9F7-CF3704F37445}" dt="2022-01-20T19:34:25.065" v="378" actId="1076"/>
        <pc:sldMkLst>
          <pc:docMk/>
          <pc:sldMk cId="1190264964" sldId="551"/>
        </pc:sldMkLst>
        <pc:spChg chg="mod">
          <ac:chgData name="Erick Arostegui Cunza" userId="d89b6af450cec8f7" providerId="LiveId" clId="{D55C6795-2247-4887-B9F7-CF3704F37445}" dt="2022-01-20T19:33:22.228" v="370" actId="1076"/>
          <ac:spMkLst>
            <pc:docMk/>
            <pc:sldMk cId="1190264964" sldId="551"/>
            <ac:spMk id="6" creationId="{C747D251-8B95-432D-BA07-5D78D32796AF}"/>
          </ac:spMkLst>
        </pc:spChg>
        <pc:spChg chg="mod">
          <ac:chgData name="Erick Arostegui Cunza" userId="d89b6af450cec8f7" providerId="LiveId" clId="{D55C6795-2247-4887-B9F7-CF3704F37445}" dt="2022-01-20T19:33:50.980" v="374"/>
          <ac:spMkLst>
            <pc:docMk/>
            <pc:sldMk cId="1190264964" sldId="551"/>
            <ac:spMk id="9" creationId="{56C889CB-F393-4BCE-A5E8-AA9AC2D328BD}"/>
          </ac:spMkLst>
        </pc:spChg>
        <pc:spChg chg="mod">
          <ac:chgData name="Erick Arostegui Cunza" userId="d89b6af450cec8f7" providerId="LiveId" clId="{D55C6795-2247-4887-B9F7-CF3704F37445}" dt="2022-01-20T19:31:50.097" v="353"/>
          <ac:spMkLst>
            <pc:docMk/>
            <pc:sldMk cId="1190264964" sldId="551"/>
            <ac:spMk id="12" creationId="{140C7B81-69C1-493B-AD9E-9D11581CB7C9}"/>
          </ac:spMkLst>
        </pc:spChg>
        <pc:picChg chg="del">
          <ac:chgData name="Erick Arostegui Cunza" userId="d89b6af450cec8f7" providerId="LiveId" clId="{D55C6795-2247-4887-B9F7-CF3704F37445}" dt="2022-01-20T19:33:01.262" v="362" actId="478"/>
          <ac:picMkLst>
            <pc:docMk/>
            <pc:sldMk cId="1190264964" sldId="551"/>
            <ac:picMk id="10242" creationId="{B9DB2D65-8322-43D4-9C66-6CC2A48ABA1A}"/>
          </ac:picMkLst>
        </pc:picChg>
        <pc:picChg chg="add mod">
          <ac:chgData name="Erick Arostegui Cunza" userId="d89b6af450cec8f7" providerId="LiveId" clId="{D55C6795-2247-4887-B9F7-CF3704F37445}" dt="2022-01-20T19:34:25.065" v="378" actId="1076"/>
          <ac:picMkLst>
            <pc:docMk/>
            <pc:sldMk cId="1190264964" sldId="551"/>
            <ac:picMk id="14338" creationId="{30577FB4-2B6F-4D77-BEC7-B91CFDC8E68E}"/>
          </ac:picMkLst>
        </pc:picChg>
      </pc:sldChg>
      <pc:sldChg chg="addSp delSp modSp add mod">
        <pc:chgData name="Erick Arostegui Cunza" userId="d89b6af450cec8f7" providerId="LiveId" clId="{D55C6795-2247-4887-B9F7-CF3704F37445}" dt="2022-01-20T19:35:28.392" v="384" actId="1076"/>
        <pc:sldMkLst>
          <pc:docMk/>
          <pc:sldMk cId="1345336923" sldId="552"/>
        </pc:sldMkLst>
        <pc:spChg chg="mod">
          <ac:chgData name="Erick Arostegui Cunza" userId="d89b6af450cec8f7" providerId="LiveId" clId="{D55C6795-2247-4887-B9F7-CF3704F37445}" dt="2022-01-20T19:34:37.152" v="380"/>
          <ac:spMkLst>
            <pc:docMk/>
            <pc:sldMk cId="1345336923" sldId="552"/>
            <ac:spMk id="6" creationId="{DB7CA870-7AAA-4C4E-9578-9EA791AD8BD3}"/>
          </ac:spMkLst>
        </pc:spChg>
        <pc:picChg chg="del">
          <ac:chgData name="Erick Arostegui Cunza" userId="d89b6af450cec8f7" providerId="LiveId" clId="{D55C6795-2247-4887-B9F7-CF3704F37445}" dt="2022-01-20T19:35:19.737" v="381" actId="478"/>
          <ac:picMkLst>
            <pc:docMk/>
            <pc:sldMk cId="1345336923" sldId="552"/>
            <ac:picMk id="12290" creationId="{FC8CFB87-FD61-49BF-98B3-669234177644}"/>
          </ac:picMkLst>
        </pc:picChg>
        <pc:picChg chg="add mod">
          <ac:chgData name="Erick Arostegui Cunza" userId="d89b6af450cec8f7" providerId="LiveId" clId="{D55C6795-2247-4887-B9F7-CF3704F37445}" dt="2022-01-20T19:35:28.392" v="384" actId="1076"/>
          <ac:picMkLst>
            <pc:docMk/>
            <pc:sldMk cId="1345336923" sldId="552"/>
            <ac:picMk id="16386" creationId="{40621AA4-14A6-4B9D-BF04-872F5449A4FE}"/>
          </ac:picMkLst>
        </pc:picChg>
      </pc:sldChg>
      <pc:sldChg chg="modSp add mod">
        <pc:chgData name="Erick Arostegui Cunza" userId="d89b6af450cec8f7" providerId="LiveId" clId="{D55C6795-2247-4887-B9F7-CF3704F37445}" dt="2022-01-20T19:36:26.069" v="387"/>
        <pc:sldMkLst>
          <pc:docMk/>
          <pc:sldMk cId="119468133" sldId="553"/>
        </pc:sldMkLst>
        <pc:spChg chg="mod">
          <ac:chgData name="Erick Arostegui Cunza" userId="d89b6af450cec8f7" providerId="LiveId" clId="{D55C6795-2247-4887-B9F7-CF3704F37445}" dt="2022-01-20T19:36:26.069" v="387"/>
          <ac:spMkLst>
            <pc:docMk/>
            <pc:sldMk cId="119468133" sldId="553"/>
            <ac:spMk id="6" creationId="{DB7CA870-7AAA-4C4E-9578-9EA791AD8BD3}"/>
          </ac:spMkLst>
        </pc:spChg>
      </pc:sldChg>
      <pc:sldChg chg="addSp delSp modSp add mod">
        <pc:chgData name="Erick Arostegui Cunza" userId="d89b6af450cec8f7" providerId="LiveId" clId="{D55C6795-2247-4887-B9F7-CF3704F37445}" dt="2022-01-20T19:37:10.819" v="395" actId="1076"/>
        <pc:sldMkLst>
          <pc:docMk/>
          <pc:sldMk cId="1164190974" sldId="554"/>
        </pc:sldMkLst>
        <pc:spChg chg="del mod">
          <ac:chgData name="Erick Arostegui Cunza" userId="d89b6af450cec8f7" providerId="LiveId" clId="{D55C6795-2247-4887-B9F7-CF3704F37445}" dt="2022-01-20T19:37:05.849" v="393" actId="478"/>
          <ac:spMkLst>
            <pc:docMk/>
            <pc:sldMk cId="1164190974" sldId="554"/>
            <ac:spMk id="6" creationId="{C747D251-8B95-432D-BA07-5D78D32796AF}"/>
          </ac:spMkLst>
        </pc:spChg>
        <pc:spChg chg="mod">
          <ac:chgData name="Erick Arostegui Cunza" userId="d89b6af450cec8f7" providerId="LiveId" clId="{D55C6795-2247-4887-B9F7-CF3704F37445}" dt="2022-01-20T19:36:47.802" v="389"/>
          <ac:spMkLst>
            <pc:docMk/>
            <pc:sldMk cId="1164190974" sldId="554"/>
            <ac:spMk id="9" creationId="{56C889CB-F393-4BCE-A5E8-AA9AC2D328BD}"/>
          </ac:spMkLst>
        </pc:spChg>
        <pc:spChg chg="add mod">
          <ac:chgData name="Erick Arostegui Cunza" userId="d89b6af450cec8f7" providerId="LiveId" clId="{D55C6795-2247-4887-B9F7-CF3704F37445}" dt="2022-01-20T19:37:10.819" v="395" actId="1076"/>
          <ac:spMkLst>
            <pc:docMk/>
            <pc:sldMk cId="1164190974" sldId="554"/>
            <ac:spMk id="10" creationId="{2A5F0B15-7ED3-49B3-B20D-F606933FB407}"/>
          </ac:spMkLst>
        </pc:spChg>
        <pc:spChg chg="add mod">
          <ac:chgData name="Erick Arostegui Cunza" userId="d89b6af450cec8f7" providerId="LiveId" clId="{D55C6795-2247-4887-B9F7-CF3704F37445}" dt="2022-01-20T19:37:10.819" v="395" actId="1076"/>
          <ac:spMkLst>
            <pc:docMk/>
            <pc:sldMk cId="1164190974" sldId="554"/>
            <ac:spMk id="11" creationId="{077C537E-866E-4E6D-9984-905B032210D3}"/>
          </ac:spMkLst>
        </pc:spChg>
        <pc:spChg chg="mod">
          <ac:chgData name="Erick Arostegui Cunza" userId="d89b6af450cec8f7" providerId="LiveId" clId="{D55C6795-2247-4887-B9F7-CF3704F37445}" dt="2022-01-20T19:36:55.027" v="390"/>
          <ac:spMkLst>
            <pc:docMk/>
            <pc:sldMk cId="1164190974" sldId="554"/>
            <ac:spMk id="12" creationId="{140C7B81-69C1-493B-AD9E-9D11581CB7C9}"/>
          </ac:spMkLst>
        </pc:spChg>
        <pc:picChg chg="del">
          <ac:chgData name="Erick Arostegui Cunza" userId="d89b6af450cec8f7" providerId="LiveId" clId="{D55C6795-2247-4887-B9F7-CF3704F37445}" dt="2022-01-20T19:37:02.514" v="391" actId="478"/>
          <ac:picMkLst>
            <pc:docMk/>
            <pc:sldMk cId="1164190974" sldId="554"/>
            <ac:picMk id="14338" creationId="{30577FB4-2B6F-4D77-BEC7-B91CFDC8E68E}"/>
          </ac:picMkLst>
        </pc:picChg>
        <pc:cxnChg chg="del">
          <ac:chgData name="Erick Arostegui Cunza" userId="d89b6af450cec8f7" providerId="LiveId" clId="{D55C6795-2247-4887-B9F7-CF3704F37445}" dt="2022-01-20T19:37:02.514" v="391" actId="478"/>
          <ac:cxnSpMkLst>
            <pc:docMk/>
            <pc:sldMk cId="1164190974" sldId="554"/>
            <ac:cxnSpMk id="8" creationId="{DCAF8518-62E2-43BA-B11D-8B178BF6BB90}"/>
          </ac:cxnSpMkLst>
        </pc:cxnChg>
      </pc:sldChg>
      <pc:sldChg chg="addSp delSp modSp add mod">
        <pc:chgData name="Erick Arostegui Cunza" userId="d89b6af450cec8f7" providerId="LiveId" clId="{D55C6795-2247-4887-B9F7-CF3704F37445}" dt="2022-01-20T19:38:22.199" v="408" actId="1076"/>
        <pc:sldMkLst>
          <pc:docMk/>
          <pc:sldMk cId="639071300" sldId="555"/>
        </pc:sldMkLst>
        <pc:spChg chg="del">
          <ac:chgData name="Erick Arostegui Cunza" userId="d89b6af450cec8f7" providerId="LiveId" clId="{D55C6795-2247-4887-B9F7-CF3704F37445}" dt="2022-01-20T19:37:28.731" v="397" actId="478"/>
          <ac:spMkLst>
            <pc:docMk/>
            <pc:sldMk cId="639071300" sldId="555"/>
            <ac:spMk id="10" creationId="{2A5F0B15-7ED3-49B3-B20D-F606933FB407}"/>
          </ac:spMkLst>
        </pc:spChg>
        <pc:spChg chg="del">
          <ac:chgData name="Erick Arostegui Cunza" userId="d89b6af450cec8f7" providerId="LiveId" clId="{D55C6795-2247-4887-B9F7-CF3704F37445}" dt="2022-01-20T19:37:28.731" v="397" actId="478"/>
          <ac:spMkLst>
            <pc:docMk/>
            <pc:sldMk cId="639071300" sldId="555"/>
            <ac:spMk id="11" creationId="{077C537E-866E-4E6D-9984-905B032210D3}"/>
          </ac:spMkLst>
        </pc:spChg>
        <pc:spChg chg="add mod">
          <ac:chgData name="Erick Arostegui Cunza" userId="d89b6af450cec8f7" providerId="LiveId" clId="{D55C6795-2247-4887-B9F7-CF3704F37445}" dt="2022-01-20T19:37:59.039" v="406" actId="1076"/>
          <ac:spMkLst>
            <pc:docMk/>
            <pc:sldMk cId="639071300" sldId="555"/>
            <ac:spMk id="13" creationId="{1831C0E7-EB70-41FF-A592-8E24DACCBF70}"/>
          </ac:spMkLst>
        </pc:spChg>
        <pc:spChg chg="add mod">
          <ac:chgData name="Erick Arostegui Cunza" userId="d89b6af450cec8f7" providerId="LiveId" clId="{D55C6795-2247-4887-B9F7-CF3704F37445}" dt="2022-01-20T19:38:22.199" v="408" actId="1076"/>
          <ac:spMkLst>
            <pc:docMk/>
            <pc:sldMk cId="639071300" sldId="555"/>
            <ac:spMk id="15" creationId="{16C1DDC3-CF4C-4EA5-8ACB-E980BAC1DFA0}"/>
          </ac:spMkLst>
        </pc:spChg>
        <pc:cxnChg chg="add mod">
          <ac:chgData name="Erick Arostegui Cunza" userId="d89b6af450cec8f7" providerId="LiveId" clId="{D55C6795-2247-4887-B9F7-CF3704F37445}" dt="2022-01-20T19:37:29.505" v="398"/>
          <ac:cxnSpMkLst>
            <pc:docMk/>
            <pc:sldMk cId="639071300" sldId="555"/>
            <ac:cxnSpMk id="8" creationId="{50E5FCC6-0784-4688-B91A-F2BFEF1BBA41}"/>
          </ac:cxnSpMkLst>
        </pc:cxnChg>
      </pc:sldChg>
      <pc:sldChg chg="modSp add mod">
        <pc:chgData name="Erick Arostegui Cunza" userId="d89b6af450cec8f7" providerId="LiveId" clId="{D55C6795-2247-4887-B9F7-CF3704F37445}" dt="2022-01-20T19:39:26.243" v="416" actId="1076"/>
        <pc:sldMkLst>
          <pc:docMk/>
          <pc:sldMk cId="2243192112" sldId="556"/>
        </pc:sldMkLst>
        <pc:spChg chg="mod">
          <ac:chgData name="Erick Arostegui Cunza" userId="d89b6af450cec8f7" providerId="LiveId" clId="{D55C6795-2247-4887-B9F7-CF3704F37445}" dt="2022-01-20T19:38:47.813" v="410"/>
          <ac:spMkLst>
            <pc:docMk/>
            <pc:sldMk cId="2243192112" sldId="556"/>
            <ac:spMk id="12" creationId="{140C7B81-69C1-493B-AD9E-9D11581CB7C9}"/>
          </ac:spMkLst>
        </pc:spChg>
        <pc:spChg chg="mod">
          <ac:chgData name="Erick Arostegui Cunza" userId="d89b6af450cec8f7" providerId="LiveId" clId="{D55C6795-2247-4887-B9F7-CF3704F37445}" dt="2022-01-20T19:39:00.515" v="412" actId="1076"/>
          <ac:spMkLst>
            <pc:docMk/>
            <pc:sldMk cId="2243192112" sldId="556"/>
            <ac:spMk id="13" creationId="{1831C0E7-EB70-41FF-A592-8E24DACCBF70}"/>
          </ac:spMkLst>
        </pc:spChg>
        <pc:spChg chg="mod">
          <ac:chgData name="Erick Arostegui Cunza" userId="d89b6af450cec8f7" providerId="LiveId" clId="{D55C6795-2247-4887-B9F7-CF3704F37445}" dt="2022-01-20T19:39:26.243" v="416" actId="1076"/>
          <ac:spMkLst>
            <pc:docMk/>
            <pc:sldMk cId="2243192112" sldId="556"/>
            <ac:spMk id="15" creationId="{16C1DDC3-CF4C-4EA5-8ACB-E980BAC1DFA0}"/>
          </ac:spMkLst>
        </pc:spChg>
      </pc:sldChg>
      <pc:sldChg chg="addSp delSp modSp add mod">
        <pc:chgData name="Erick Arostegui Cunza" userId="d89b6af450cec8f7" providerId="LiveId" clId="{D55C6795-2247-4887-B9F7-CF3704F37445}" dt="2022-01-20T19:40:33.744" v="423" actId="1076"/>
        <pc:sldMkLst>
          <pc:docMk/>
          <pc:sldMk cId="4149459114" sldId="557"/>
        </pc:sldMkLst>
        <pc:spChg chg="add mod">
          <ac:chgData name="Erick Arostegui Cunza" userId="d89b6af450cec8f7" providerId="LiveId" clId="{D55C6795-2247-4887-B9F7-CF3704F37445}" dt="2022-01-20T19:40:33.744" v="423" actId="1076"/>
          <ac:spMkLst>
            <pc:docMk/>
            <pc:sldMk cId="4149459114" sldId="557"/>
            <ac:spMk id="10" creationId="{4D73F814-409A-4ACE-A0E8-4C65715BB6B6}"/>
          </ac:spMkLst>
        </pc:spChg>
        <pc:spChg chg="add mod">
          <ac:chgData name="Erick Arostegui Cunza" userId="d89b6af450cec8f7" providerId="LiveId" clId="{D55C6795-2247-4887-B9F7-CF3704F37445}" dt="2022-01-20T19:40:33.744" v="423" actId="1076"/>
          <ac:spMkLst>
            <pc:docMk/>
            <pc:sldMk cId="4149459114" sldId="557"/>
            <ac:spMk id="11" creationId="{4773D4B5-0D93-4EBD-AB5C-FD577011C0C8}"/>
          </ac:spMkLst>
        </pc:spChg>
        <pc:spChg chg="mod">
          <ac:chgData name="Erick Arostegui Cunza" userId="d89b6af450cec8f7" providerId="LiveId" clId="{D55C6795-2247-4887-B9F7-CF3704F37445}" dt="2022-01-20T19:40:07.470" v="418"/>
          <ac:spMkLst>
            <pc:docMk/>
            <pc:sldMk cId="4149459114" sldId="557"/>
            <ac:spMk id="12" creationId="{140C7B81-69C1-493B-AD9E-9D11581CB7C9}"/>
          </ac:spMkLst>
        </pc:spChg>
        <pc:spChg chg="del">
          <ac:chgData name="Erick Arostegui Cunza" userId="d89b6af450cec8f7" providerId="LiveId" clId="{D55C6795-2247-4887-B9F7-CF3704F37445}" dt="2022-01-20T19:40:27.420" v="421" actId="478"/>
          <ac:spMkLst>
            <pc:docMk/>
            <pc:sldMk cId="4149459114" sldId="557"/>
            <ac:spMk id="13" creationId="{1831C0E7-EB70-41FF-A592-8E24DACCBF70}"/>
          </ac:spMkLst>
        </pc:spChg>
        <pc:spChg chg="del">
          <ac:chgData name="Erick Arostegui Cunza" userId="d89b6af450cec8f7" providerId="LiveId" clId="{D55C6795-2247-4887-B9F7-CF3704F37445}" dt="2022-01-20T19:40:22.989" v="419" actId="478"/>
          <ac:spMkLst>
            <pc:docMk/>
            <pc:sldMk cId="4149459114" sldId="557"/>
            <ac:spMk id="15" creationId="{16C1DDC3-CF4C-4EA5-8ACB-E980BAC1DFA0}"/>
          </ac:spMkLst>
        </pc:spChg>
        <pc:spChg chg="add mod">
          <ac:chgData name="Erick Arostegui Cunza" userId="d89b6af450cec8f7" providerId="LiveId" clId="{D55C6795-2247-4887-B9F7-CF3704F37445}" dt="2022-01-20T19:40:33.744" v="423" actId="1076"/>
          <ac:spMkLst>
            <pc:docMk/>
            <pc:sldMk cId="4149459114" sldId="557"/>
            <ac:spMk id="16" creationId="{8C8C4E79-91C7-4A81-B0B2-313CB8E51406}"/>
          </ac:spMkLst>
        </pc:spChg>
        <pc:spChg chg="add mod">
          <ac:chgData name="Erick Arostegui Cunza" userId="d89b6af450cec8f7" providerId="LiveId" clId="{D55C6795-2247-4887-B9F7-CF3704F37445}" dt="2022-01-20T19:40:33.744" v="423" actId="1076"/>
          <ac:spMkLst>
            <pc:docMk/>
            <pc:sldMk cId="4149459114" sldId="557"/>
            <ac:spMk id="17" creationId="{846CACAA-35C4-43C1-A63E-7C24A2358776}"/>
          </ac:spMkLst>
        </pc:spChg>
        <pc:cxnChg chg="del">
          <ac:chgData name="Erick Arostegui Cunza" userId="d89b6af450cec8f7" providerId="LiveId" clId="{D55C6795-2247-4887-B9F7-CF3704F37445}" dt="2022-01-20T19:40:24.864" v="420" actId="478"/>
          <ac:cxnSpMkLst>
            <pc:docMk/>
            <pc:sldMk cId="4149459114" sldId="557"/>
            <ac:cxnSpMk id="8" creationId="{50E5FCC6-0784-4688-B91A-F2BFEF1BBA41}"/>
          </ac:cxnSpMkLst>
        </pc:cxnChg>
      </pc:sldChg>
      <pc:sldChg chg="addSp delSp modSp add mod">
        <pc:chgData name="Erick Arostegui Cunza" userId="d89b6af450cec8f7" providerId="LiveId" clId="{D55C6795-2247-4887-B9F7-CF3704F37445}" dt="2022-01-20T19:42:30.725" v="429" actId="1076"/>
        <pc:sldMkLst>
          <pc:docMk/>
          <pc:sldMk cId="4211722969" sldId="558"/>
        </pc:sldMkLst>
        <pc:spChg chg="del">
          <ac:chgData name="Erick Arostegui Cunza" userId="d89b6af450cec8f7" providerId="LiveId" clId="{D55C6795-2247-4887-B9F7-CF3704F37445}" dt="2022-01-20T19:42:17.187" v="426" actId="478"/>
          <ac:spMkLst>
            <pc:docMk/>
            <pc:sldMk cId="4211722969" sldId="558"/>
            <ac:spMk id="10" creationId="{4D73F814-409A-4ACE-A0E8-4C65715BB6B6}"/>
          </ac:spMkLst>
        </pc:spChg>
        <pc:spChg chg="del">
          <ac:chgData name="Erick Arostegui Cunza" userId="d89b6af450cec8f7" providerId="LiveId" clId="{D55C6795-2247-4887-B9F7-CF3704F37445}" dt="2022-01-20T19:42:17.187" v="426" actId="478"/>
          <ac:spMkLst>
            <pc:docMk/>
            <pc:sldMk cId="4211722969" sldId="558"/>
            <ac:spMk id="11" creationId="{4773D4B5-0D93-4EBD-AB5C-FD577011C0C8}"/>
          </ac:spMkLst>
        </pc:spChg>
        <pc:spChg chg="mod">
          <ac:chgData name="Erick Arostegui Cunza" userId="d89b6af450cec8f7" providerId="LiveId" clId="{D55C6795-2247-4887-B9F7-CF3704F37445}" dt="2022-01-20T19:41:49.712" v="425"/>
          <ac:spMkLst>
            <pc:docMk/>
            <pc:sldMk cId="4211722969" sldId="558"/>
            <ac:spMk id="12" creationId="{140C7B81-69C1-493B-AD9E-9D11581CB7C9}"/>
          </ac:spMkLst>
        </pc:spChg>
        <pc:spChg chg="del">
          <ac:chgData name="Erick Arostegui Cunza" userId="d89b6af450cec8f7" providerId="LiveId" clId="{D55C6795-2247-4887-B9F7-CF3704F37445}" dt="2022-01-20T19:42:17.187" v="426" actId="478"/>
          <ac:spMkLst>
            <pc:docMk/>
            <pc:sldMk cId="4211722969" sldId="558"/>
            <ac:spMk id="16" creationId="{8C8C4E79-91C7-4A81-B0B2-313CB8E51406}"/>
          </ac:spMkLst>
        </pc:spChg>
        <pc:spChg chg="del">
          <ac:chgData name="Erick Arostegui Cunza" userId="d89b6af450cec8f7" providerId="LiveId" clId="{D55C6795-2247-4887-B9F7-CF3704F37445}" dt="2022-01-20T19:42:17.187" v="426" actId="478"/>
          <ac:spMkLst>
            <pc:docMk/>
            <pc:sldMk cId="4211722969" sldId="558"/>
            <ac:spMk id="17" creationId="{846CACAA-35C4-43C1-A63E-7C24A2358776}"/>
          </ac:spMkLst>
        </pc:spChg>
        <pc:picChg chg="add mod">
          <ac:chgData name="Erick Arostegui Cunza" userId="d89b6af450cec8f7" providerId="LiveId" clId="{D55C6795-2247-4887-B9F7-CF3704F37445}" dt="2022-01-20T19:42:30.725" v="429" actId="1076"/>
          <ac:picMkLst>
            <pc:docMk/>
            <pc:sldMk cId="4211722969" sldId="558"/>
            <ac:picMk id="13" creationId="{996FC67B-B840-4146-83AD-B60DF6F7E49E}"/>
          </ac:picMkLst>
        </pc:picChg>
      </pc:sldChg>
      <pc:sldChg chg="modSp add del mod">
        <pc:chgData name="Erick Arostegui Cunza" userId="d89b6af450cec8f7" providerId="LiveId" clId="{D55C6795-2247-4887-B9F7-CF3704F37445}" dt="2022-01-20T19:43:16.449" v="432" actId="2696"/>
        <pc:sldMkLst>
          <pc:docMk/>
          <pc:sldMk cId="1373021275" sldId="559"/>
        </pc:sldMkLst>
        <pc:spChg chg="mod">
          <ac:chgData name="Erick Arostegui Cunza" userId="d89b6af450cec8f7" providerId="LiveId" clId="{D55C6795-2247-4887-B9F7-CF3704F37445}" dt="2022-01-20T19:43:14.318" v="431"/>
          <ac:spMkLst>
            <pc:docMk/>
            <pc:sldMk cId="1373021275" sldId="559"/>
            <ac:spMk id="6" creationId="{DB7CA870-7AAA-4C4E-9578-9EA791AD8BD3}"/>
          </ac:spMkLst>
        </pc:spChg>
      </pc:sldChg>
      <pc:sldChg chg="add">
        <pc:chgData name="Erick Arostegui Cunza" userId="d89b6af450cec8f7" providerId="LiveId" clId="{D55C6795-2247-4887-B9F7-CF3704F37445}" dt="2022-01-20T19:43:22.029" v="433"/>
        <pc:sldMkLst>
          <pc:docMk/>
          <pc:sldMk cId="3826975763" sldId="559"/>
        </pc:sldMkLst>
      </pc:sldChg>
      <pc:sldChg chg="modSp add mod">
        <pc:chgData name="Erick Arostegui Cunza" userId="d89b6af450cec8f7" providerId="LiveId" clId="{D55C6795-2247-4887-B9F7-CF3704F37445}" dt="2022-01-20T19:46:07.230" v="442" actId="1076"/>
        <pc:sldMkLst>
          <pc:docMk/>
          <pc:sldMk cId="3428377849" sldId="560"/>
        </pc:sldMkLst>
        <pc:spChg chg="mod">
          <ac:chgData name="Erick Arostegui Cunza" userId="d89b6af450cec8f7" providerId="LiveId" clId="{D55C6795-2247-4887-B9F7-CF3704F37445}" dt="2022-01-20T19:44:43.934" v="435"/>
          <ac:spMkLst>
            <pc:docMk/>
            <pc:sldMk cId="3428377849" sldId="560"/>
            <ac:spMk id="9" creationId="{56C889CB-F393-4BCE-A5E8-AA9AC2D328BD}"/>
          </ac:spMkLst>
        </pc:spChg>
        <pc:spChg chg="mod">
          <ac:chgData name="Erick Arostegui Cunza" userId="d89b6af450cec8f7" providerId="LiveId" clId="{D55C6795-2247-4887-B9F7-CF3704F37445}" dt="2022-01-20T19:45:51.099" v="439"/>
          <ac:spMkLst>
            <pc:docMk/>
            <pc:sldMk cId="3428377849" sldId="560"/>
            <ac:spMk id="12" creationId="{140C7B81-69C1-493B-AD9E-9D11581CB7C9}"/>
          </ac:spMkLst>
        </pc:spChg>
        <pc:spChg chg="mod">
          <ac:chgData name="Erick Arostegui Cunza" userId="d89b6af450cec8f7" providerId="LiveId" clId="{D55C6795-2247-4887-B9F7-CF3704F37445}" dt="2022-01-20T19:45:35.021" v="438" actId="1076"/>
          <ac:spMkLst>
            <pc:docMk/>
            <pc:sldMk cId="3428377849" sldId="560"/>
            <ac:spMk id="13" creationId="{1831C0E7-EB70-41FF-A592-8E24DACCBF70}"/>
          </ac:spMkLst>
        </pc:spChg>
        <pc:spChg chg="mod">
          <ac:chgData name="Erick Arostegui Cunza" userId="d89b6af450cec8f7" providerId="LiveId" clId="{D55C6795-2247-4887-B9F7-CF3704F37445}" dt="2022-01-20T19:46:07.230" v="442" actId="1076"/>
          <ac:spMkLst>
            <pc:docMk/>
            <pc:sldMk cId="3428377849" sldId="560"/>
            <ac:spMk id="15" creationId="{16C1DDC3-CF4C-4EA5-8ACB-E980BAC1DFA0}"/>
          </ac:spMkLst>
        </pc:spChg>
      </pc:sldChg>
      <pc:sldChg chg="modSp add mod">
        <pc:chgData name="Erick Arostegui Cunza" userId="d89b6af450cec8f7" providerId="LiveId" clId="{D55C6795-2247-4887-B9F7-CF3704F37445}" dt="2022-01-20T19:47:45.565" v="455" actId="1076"/>
        <pc:sldMkLst>
          <pc:docMk/>
          <pc:sldMk cId="2969346472" sldId="561"/>
        </pc:sldMkLst>
        <pc:spChg chg="mod">
          <ac:chgData name="Erick Arostegui Cunza" userId="d89b6af450cec8f7" providerId="LiveId" clId="{D55C6795-2247-4887-B9F7-CF3704F37445}" dt="2022-01-20T19:47:45.565" v="455" actId="1076"/>
          <ac:spMkLst>
            <pc:docMk/>
            <pc:sldMk cId="2969346472" sldId="561"/>
            <ac:spMk id="13" creationId="{1831C0E7-EB70-41FF-A592-8E24DACCBF70}"/>
          </ac:spMkLst>
        </pc:spChg>
        <pc:spChg chg="mod">
          <ac:chgData name="Erick Arostegui Cunza" userId="d89b6af450cec8f7" providerId="LiveId" clId="{D55C6795-2247-4887-B9F7-CF3704F37445}" dt="2022-01-20T19:46:33.976" v="446" actId="1076"/>
          <ac:spMkLst>
            <pc:docMk/>
            <pc:sldMk cId="2969346472" sldId="561"/>
            <ac:spMk id="15" creationId="{16C1DDC3-CF4C-4EA5-8ACB-E980BAC1DFA0}"/>
          </ac:spMkLst>
        </pc:spChg>
      </pc:sldChg>
      <pc:sldChg chg="modSp add mod">
        <pc:chgData name="Erick Arostegui Cunza" userId="d89b6af450cec8f7" providerId="LiveId" clId="{D55C6795-2247-4887-B9F7-CF3704F37445}" dt="2022-01-20T19:48:03.278" v="457" actId="1076"/>
        <pc:sldMkLst>
          <pc:docMk/>
          <pc:sldMk cId="1264667491" sldId="562"/>
        </pc:sldMkLst>
        <pc:spChg chg="mod">
          <ac:chgData name="Erick Arostegui Cunza" userId="d89b6af450cec8f7" providerId="LiveId" clId="{D55C6795-2247-4887-B9F7-CF3704F37445}" dt="2022-01-20T19:48:03.278" v="457" actId="1076"/>
          <ac:spMkLst>
            <pc:docMk/>
            <pc:sldMk cId="1264667491" sldId="562"/>
            <ac:spMk id="13" creationId="{1831C0E7-EB70-41FF-A592-8E24DACCBF70}"/>
          </ac:spMkLst>
        </pc:spChg>
        <pc:spChg chg="mod">
          <ac:chgData name="Erick Arostegui Cunza" userId="d89b6af450cec8f7" providerId="LiveId" clId="{D55C6795-2247-4887-B9F7-CF3704F37445}" dt="2022-01-20T19:47:34.022" v="452" actId="1076"/>
          <ac:spMkLst>
            <pc:docMk/>
            <pc:sldMk cId="1264667491" sldId="562"/>
            <ac:spMk id="15" creationId="{16C1DDC3-CF4C-4EA5-8ACB-E980BAC1DFA0}"/>
          </ac:spMkLst>
        </pc:spChg>
      </pc:sldChg>
      <pc:sldChg chg="modSp add mod">
        <pc:chgData name="Erick Arostegui Cunza" userId="d89b6af450cec8f7" providerId="LiveId" clId="{D55C6795-2247-4887-B9F7-CF3704F37445}" dt="2022-01-20T19:48:33" v="461" actId="1076"/>
        <pc:sldMkLst>
          <pc:docMk/>
          <pc:sldMk cId="1741939053" sldId="563"/>
        </pc:sldMkLst>
        <pc:spChg chg="mod">
          <ac:chgData name="Erick Arostegui Cunza" userId="d89b6af450cec8f7" providerId="LiveId" clId="{D55C6795-2247-4887-B9F7-CF3704F37445}" dt="2022-01-20T19:48:33" v="461" actId="1076"/>
          <ac:spMkLst>
            <pc:docMk/>
            <pc:sldMk cId="1741939053" sldId="563"/>
            <ac:spMk id="13" creationId="{1831C0E7-EB70-41FF-A592-8E24DACCBF70}"/>
          </ac:spMkLst>
        </pc:spChg>
        <pc:spChg chg="mod">
          <ac:chgData name="Erick Arostegui Cunza" userId="d89b6af450cec8f7" providerId="LiveId" clId="{D55C6795-2247-4887-B9F7-CF3704F37445}" dt="2022-01-20T19:48:19.279" v="459"/>
          <ac:spMkLst>
            <pc:docMk/>
            <pc:sldMk cId="1741939053" sldId="563"/>
            <ac:spMk id="15" creationId="{16C1DDC3-CF4C-4EA5-8ACB-E980BAC1DFA0}"/>
          </ac:spMkLst>
        </pc:spChg>
      </pc:sldChg>
      <pc:sldChg chg="modSp add mod">
        <pc:chgData name="Erick Arostegui Cunza" userId="d89b6af450cec8f7" providerId="LiveId" clId="{D55C6795-2247-4887-B9F7-CF3704F37445}" dt="2022-01-20T19:58:44.229" v="499" actId="1076"/>
        <pc:sldMkLst>
          <pc:docMk/>
          <pc:sldMk cId="3626337459" sldId="564"/>
        </pc:sldMkLst>
        <pc:spChg chg="mod">
          <ac:chgData name="Erick Arostegui Cunza" userId="d89b6af450cec8f7" providerId="LiveId" clId="{D55C6795-2247-4887-B9F7-CF3704F37445}" dt="2022-01-20T19:58:44.229" v="499" actId="1076"/>
          <ac:spMkLst>
            <pc:docMk/>
            <pc:sldMk cId="3626337459" sldId="564"/>
            <ac:spMk id="13" creationId="{1831C0E7-EB70-41FF-A592-8E24DACCBF70}"/>
          </ac:spMkLst>
        </pc:spChg>
        <pc:spChg chg="mod">
          <ac:chgData name="Erick Arostegui Cunza" userId="d89b6af450cec8f7" providerId="LiveId" clId="{D55C6795-2247-4887-B9F7-CF3704F37445}" dt="2022-01-20T19:48:53.804" v="464" actId="1076"/>
          <ac:spMkLst>
            <pc:docMk/>
            <pc:sldMk cId="3626337459" sldId="564"/>
            <ac:spMk id="15" creationId="{16C1DDC3-CF4C-4EA5-8ACB-E980BAC1DFA0}"/>
          </ac:spMkLst>
        </pc:spChg>
      </pc:sldChg>
      <pc:sldChg chg="modSp add mod">
        <pc:chgData name="Erick Arostegui Cunza" userId="d89b6af450cec8f7" providerId="LiveId" clId="{D55C6795-2247-4887-B9F7-CF3704F37445}" dt="2022-01-20T19:50:15.689" v="472" actId="1076"/>
        <pc:sldMkLst>
          <pc:docMk/>
          <pc:sldMk cId="2483437609" sldId="565"/>
        </pc:sldMkLst>
        <pc:spChg chg="mod">
          <ac:chgData name="Erick Arostegui Cunza" userId="d89b6af450cec8f7" providerId="LiveId" clId="{D55C6795-2247-4887-B9F7-CF3704F37445}" dt="2022-01-20T19:49:51.221" v="468"/>
          <ac:spMkLst>
            <pc:docMk/>
            <pc:sldMk cId="2483437609" sldId="565"/>
            <ac:spMk id="12" creationId="{140C7B81-69C1-493B-AD9E-9D11581CB7C9}"/>
          </ac:spMkLst>
        </pc:spChg>
        <pc:spChg chg="mod">
          <ac:chgData name="Erick Arostegui Cunza" userId="d89b6af450cec8f7" providerId="LiveId" clId="{D55C6795-2247-4887-B9F7-CF3704F37445}" dt="2022-01-20T19:50:15.689" v="472" actId="1076"/>
          <ac:spMkLst>
            <pc:docMk/>
            <pc:sldMk cId="2483437609" sldId="565"/>
            <ac:spMk id="13" creationId="{1831C0E7-EB70-41FF-A592-8E24DACCBF70}"/>
          </ac:spMkLst>
        </pc:spChg>
        <pc:spChg chg="mod">
          <ac:chgData name="Erick Arostegui Cunza" userId="d89b6af450cec8f7" providerId="LiveId" clId="{D55C6795-2247-4887-B9F7-CF3704F37445}" dt="2022-01-20T19:50:04.669" v="470" actId="1076"/>
          <ac:spMkLst>
            <pc:docMk/>
            <pc:sldMk cId="2483437609" sldId="565"/>
            <ac:spMk id="15" creationId="{16C1DDC3-CF4C-4EA5-8ACB-E980BAC1DFA0}"/>
          </ac:spMkLst>
        </pc:spChg>
      </pc:sldChg>
      <pc:sldChg chg="addSp delSp modSp add mod">
        <pc:chgData name="Erick Arostegui Cunza" userId="d89b6af450cec8f7" providerId="LiveId" clId="{D55C6795-2247-4887-B9F7-CF3704F37445}" dt="2022-01-20T19:54:46.776" v="478" actId="1076"/>
        <pc:sldMkLst>
          <pc:docMk/>
          <pc:sldMk cId="2503735398" sldId="566"/>
        </pc:sldMkLst>
        <pc:spChg chg="mod">
          <ac:chgData name="Erick Arostegui Cunza" userId="d89b6af450cec8f7" providerId="LiveId" clId="{D55C6795-2247-4887-B9F7-CF3704F37445}" dt="2022-01-20T19:53:00.530" v="474"/>
          <ac:spMkLst>
            <pc:docMk/>
            <pc:sldMk cId="2503735398" sldId="566"/>
            <ac:spMk id="6" creationId="{DB7CA870-7AAA-4C4E-9578-9EA791AD8BD3}"/>
          </ac:spMkLst>
        </pc:spChg>
        <pc:picChg chg="del">
          <ac:chgData name="Erick Arostegui Cunza" userId="d89b6af450cec8f7" providerId="LiveId" clId="{D55C6795-2247-4887-B9F7-CF3704F37445}" dt="2022-01-20T19:54:32.181" v="475" actId="478"/>
          <ac:picMkLst>
            <pc:docMk/>
            <pc:sldMk cId="2503735398" sldId="566"/>
            <ac:picMk id="16386" creationId="{40621AA4-14A6-4B9D-BF04-872F5449A4FE}"/>
          </ac:picMkLst>
        </pc:picChg>
        <pc:picChg chg="add mod">
          <ac:chgData name="Erick Arostegui Cunza" userId="d89b6af450cec8f7" providerId="LiveId" clId="{D55C6795-2247-4887-B9F7-CF3704F37445}" dt="2022-01-20T19:54:46.776" v="478" actId="1076"/>
          <ac:picMkLst>
            <pc:docMk/>
            <pc:sldMk cId="2503735398" sldId="566"/>
            <ac:picMk id="17410" creationId="{AA8DF395-B1A9-4D61-AB0B-0E4E6DD07A6A}"/>
          </ac:picMkLst>
        </pc:picChg>
      </pc:sldChg>
      <pc:sldChg chg="add">
        <pc:chgData name="Erick Arostegui Cunza" userId="d89b6af450cec8f7" providerId="LiveId" clId="{D55C6795-2247-4887-B9F7-CF3704F37445}" dt="2022-01-20T19:54:59.129" v="479"/>
        <pc:sldMkLst>
          <pc:docMk/>
          <pc:sldMk cId="1682043077" sldId="567"/>
        </pc:sldMkLst>
      </pc:sldChg>
      <pc:sldChg chg="addSp delSp modSp add mod">
        <pc:chgData name="Erick Arostegui Cunza" userId="d89b6af450cec8f7" providerId="LiveId" clId="{D55C6795-2247-4887-B9F7-CF3704F37445}" dt="2022-01-20T19:57:43.496" v="490" actId="1076"/>
        <pc:sldMkLst>
          <pc:docMk/>
          <pc:sldMk cId="2832312300" sldId="568"/>
        </pc:sldMkLst>
        <pc:spChg chg="mod">
          <ac:chgData name="Erick Arostegui Cunza" userId="d89b6af450cec8f7" providerId="LiveId" clId="{D55C6795-2247-4887-B9F7-CF3704F37445}" dt="2022-01-20T19:56:49.271" v="484"/>
          <ac:spMkLst>
            <pc:docMk/>
            <pc:sldMk cId="2832312300" sldId="568"/>
            <ac:spMk id="9" creationId="{56C889CB-F393-4BCE-A5E8-AA9AC2D328BD}"/>
          </ac:spMkLst>
        </pc:spChg>
        <pc:spChg chg="mod">
          <ac:chgData name="Erick Arostegui Cunza" userId="d89b6af450cec8f7" providerId="LiveId" clId="{D55C6795-2247-4887-B9F7-CF3704F37445}" dt="2022-01-20T19:57:20.555" v="485"/>
          <ac:spMkLst>
            <pc:docMk/>
            <pc:sldMk cId="2832312300" sldId="568"/>
            <ac:spMk id="12" creationId="{140C7B81-69C1-493B-AD9E-9D11581CB7C9}"/>
          </ac:spMkLst>
        </pc:spChg>
        <pc:spChg chg="del">
          <ac:chgData name="Erick Arostegui Cunza" userId="d89b6af450cec8f7" providerId="LiveId" clId="{D55C6795-2247-4887-B9F7-CF3704F37445}" dt="2022-01-20T19:57:28.591" v="488" actId="478"/>
          <ac:spMkLst>
            <pc:docMk/>
            <pc:sldMk cId="2832312300" sldId="568"/>
            <ac:spMk id="13" creationId="{1831C0E7-EB70-41FF-A592-8E24DACCBF70}"/>
          </ac:spMkLst>
        </pc:spChg>
        <pc:spChg chg="del">
          <ac:chgData name="Erick Arostegui Cunza" userId="d89b6af450cec8f7" providerId="LiveId" clId="{D55C6795-2247-4887-B9F7-CF3704F37445}" dt="2022-01-20T19:57:23.986" v="486" actId="478"/>
          <ac:spMkLst>
            <pc:docMk/>
            <pc:sldMk cId="2832312300" sldId="568"/>
            <ac:spMk id="15" creationId="{16C1DDC3-CF4C-4EA5-8ACB-E980BAC1DFA0}"/>
          </ac:spMkLst>
        </pc:spChg>
        <pc:picChg chg="add mod">
          <ac:chgData name="Erick Arostegui Cunza" userId="d89b6af450cec8f7" providerId="LiveId" clId="{D55C6795-2247-4887-B9F7-CF3704F37445}" dt="2022-01-20T19:57:43.496" v="490" actId="1076"/>
          <ac:picMkLst>
            <pc:docMk/>
            <pc:sldMk cId="2832312300" sldId="568"/>
            <ac:picMk id="10" creationId="{446B01DF-96AE-411B-A776-771CB0AD355D}"/>
          </ac:picMkLst>
        </pc:picChg>
        <pc:cxnChg chg="del">
          <ac:chgData name="Erick Arostegui Cunza" userId="d89b6af450cec8f7" providerId="LiveId" clId="{D55C6795-2247-4887-B9F7-CF3704F37445}" dt="2022-01-20T19:57:25.826" v="487" actId="478"/>
          <ac:cxnSpMkLst>
            <pc:docMk/>
            <pc:sldMk cId="2832312300" sldId="568"/>
            <ac:cxnSpMk id="8" creationId="{50E5FCC6-0784-4688-B91A-F2BFEF1BBA41}"/>
          </ac:cxnSpMkLst>
        </pc:cxnChg>
      </pc:sldChg>
      <pc:sldChg chg="addSp delSp modSp add mod">
        <pc:chgData name="Erick Arostegui Cunza" userId="d89b6af450cec8f7" providerId="LiveId" clId="{D55C6795-2247-4887-B9F7-CF3704F37445}" dt="2022-01-20T19:59:17.727" v="503" actId="1076"/>
        <pc:sldMkLst>
          <pc:docMk/>
          <pc:sldMk cId="3026276215" sldId="569"/>
        </pc:sldMkLst>
        <pc:spChg chg="mod">
          <ac:chgData name="Erick Arostegui Cunza" userId="d89b6af450cec8f7" providerId="LiveId" clId="{D55C6795-2247-4887-B9F7-CF3704F37445}" dt="2022-01-20T19:59:07.382" v="500"/>
          <ac:spMkLst>
            <pc:docMk/>
            <pc:sldMk cId="3026276215" sldId="569"/>
            <ac:spMk id="12" creationId="{140C7B81-69C1-493B-AD9E-9D11581CB7C9}"/>
          </ac:spMkLst>
        </pc:spChg>
        <pc:picChg chg="add mod">
          <ac:chgData name="Erick Arostegui Cunza" userId="d89b6af450cec8f7" providerId="LiveId" clId="{D55C6795-2247-4887-B9F7-CF3704F37445}" dt="2022-01-20T19:59:17.727" v="503" actId="1076"/>
          <ac:picMkLst>
            <pc:docMk/>
            <pc:sldMk cId="3026276215" sldId="569"/>
            <ac:picMk id="7" creationId="{08736FE0-FC4E-4B36-BD31-932D9FDDB450}"/>
          </ac:picMkLst>
        </pc:picChg>
        <pc:picChg chg="del">
          <ac:chgData name="Erick Arostegui Cunza" userId="d89b6af450cec8f7" providerId="LiveId" clId="{D55C6795-2247-4887-B9F7-CF3704F37445}" dt="2022-01-20T19:59:13.504" v="501" actId="478"/>
          <ac:picMkLst>
            <pc:docMk/>
            <pc:sldMk cId="3026276215" sldId="569"/>
            <ac:picMk id="10" creationId="{446B01DF-96AE-411B-A776-771CB0AD355D}"/>
          </ac:picMkLst>
        </pc:picChg>
      </pc:sldChg>
      <pc:sldChg chg="modSp add mod">
        <pc:chgData name="Erick Arostegui Cunza" userId="d89b6af450cec8f7" providerId="LiveId" clId="{D55C6795-2247-4887-B9F7-CF3704F37445}" dt="2022-01-20T19:58:28.755" v="497"/>
        <pc:sldMkLst>
          <pc:docMk/>
          <pc:sldMk cId="4044196231" sldId="570"/>
        </pc:sldMkLst>
        <pc:spChg chg="mod">
          <ac:chgData name="Erick Arostegui Cunza" userId="d89b6af450cec8f7" providerId="LiveId" clId="{D55C6795-2247-4887-B9F7-CF3704F37445}" dt="2022-01-20T19:58:12.585" v="495"/>
          <ac:spMkLst>
            <pc:docMk/>
            <pc:sldMk cId="4044196231" sldId="570"/>
            <ac:spMk id="9" creationId="{56C889CB-F393-4BCE-A5E8-AA9AC2D328BD}"/>
          </ac:spMkLst>
        </pc:spChg>
        <pc:spChg chg="mod">
          <ac:chgData name="Erick Arostegui Cunza" userId="d89b6af450cec8f7" providerId="LiveId" clId="{D55C6795-2247-4887-B9F7-CF3704F37445}" dt="2022-01-20T19:58:20.811" v="496"/>
          <ac:spMkLst>
            <pc:docMk/>
            <pc:sldMk cId="4044196231" sldId="570"/>
            <ac:spMk id="12" creationId="{140C7B81-69C1-493B-AD9E-9D11581CB7C9}"/>
          </ac:spMkLst>
        </pc:spChg>
        <pc:spChg chg="mod">
          <ac:chgData name="Erick Arostegui Cunza" userId="d89b6af450cec8f7" providerId="LiveId" clId="{D55C6795-2247-4887-B9F7-CF3704F37445}" dt="2022-01-20T19:58:28.755" v="497"/>
          <ac:spMkLst>
            <pc:docMk/>
            <pc:sldMk cId="4044196231" sldId="570"/>
            <ac:spMk id="15" creationId="{16C1DDC3-CF4C-4EA5-8ACB-E980BAC1DFA0}"/>
          </ac:spMkLst>
        </pc:spChg>
      </pc:sldChg>
      <pc:sldChg chg="addSp delSp modSp add mod">
        <pc:chgData name="Erick Arostegui Cunza" userId="d89b6af450cec8f7" providerId="LiveId" clId="{D55C6795-2247-4887-B9F7-CF3704F37445}" dt="2022-01-20T20:00:05.944" v="553"/>
        <pc:sldMkLst>
          <pc:docMk/>
          <pc:sldMk cId="1381670346" sldId="571"/>
        </pc:sldMkLst>
        <pc:spChg chg="mod">
          <ac:chgData name="Erick Arostegui Cunza" userId="d89b6af450cec8f7" providerId="LiveId" clId="{D55C6795-2247-4887-B9F7-CF3704F37445}" dt="2022-01-20T19:59:33.653" v="505"/>
          <ac:spMkLst>
            <pc:docMk/>
            <pc:sldMk cId="1381670346" sldId="571"/>
            <ac:spMk id="12" creationId="{140C7B81-69C1-493B-AD9E-9D11581CB7C9}"/>
          </ac:spMkLst>
        </pc:spChg>
        <pc:picChg chg="add del">
          <ac:chgData name="Erick Arostegui Cunza" userId="d89b6af450cec8f7" providerId="LiveId" clId="{D55C6795-2247-4887-B9F7-CF3704F37445}" dt="2022-01-20T20:00:05.512" v="552" actId="478"/>
          <ac:picMkLst>
            <pc:docMk/>
            <pc:sldMk cId="1381670346" sldId="571"/>
            <ac:picMk id="7" creationId="{08736FE0-FC4E-4B36-BD31-932D9FDDB450}"/>
          </ac:picMkLst>
        </pc:picChg>
        <pc:picChg chg="add del mod">
          <ac:chgData name="Erick Arostegui Cunza" userId="d89b6af450cec8f7" providerId="LiveId" clId="{D55C6795-2247-4887-B9F7-CF3704F37445}" dt="2022-01-20T19:59:42.082" v="510"/>
          <ac:picMkLst>
            <pc:docMk/>
            <pc:sldMk cId="1381670346" sldId="571"/>
            <ac:picMk id="8" creationId="{1585FA35-28DA-4C06-B54B-A95B0C159806}"/>
          </ac:picMkLst>
        </pc:picChg>
        <pc:picChg chg="add del mod">
          <ac:chgData name="Erick Arostegui Cunza" userId="d89b6af450cec8f7" providerId="LiveId" clId="{D55C6795-2247-4887-B9F7-CF3704F37445}" dt="2022-01-20T20:00:02.494" v="551" actId="21"/>
          <ac:picMkLst>
            <pc:docMk/>
            <pc:sldMk cId="1381670346" sldId="571"/>
            <ac:picMk id="10" creationId="{9D4EF3B9-29F1-43A2-898E-33120B2444D9}"/>
          </ac:picMkLst>
        </pc:picChg>
        <pc:picChg chg="add mod">
          <ac:chgData name="Erick Arostegui Cunza" userId="d89b6af450cec8f7" providerId="LiveId" clId="{D55C6795-2247-4887-B9F7-CF3704F37445}" dt="2022-01-20T20:00:05.944" v="553"/>
          <ac:picMkLst>
            <pc:docMk/>
            <pc:sldMk cId="1381670346" sldId="571"/>
            <ac:picMk id="11" creationId="{0166FDF0-D930-4270-906B-C096F55FBAC8}"/>
          </ac:picMkLst>
        </pc:picChg>
      </pc:sldChg>
      <pc:sldChg chg="add del">
        <pc:chgData name="Erick Arostegui Cunza" userId="d89b6af450cec8f7" providerId="LiveId" clId="{D55C6795-2247-4887-B9F7-CF3704F37445}" dt="2022-01-20T19:58:02.029" v="494"/>
        <pc:sldMkLst>
          <pc:docMk/>
          <pc:sldMk cId="3782669531" sldId="571"/>
        </pc:sldMkLst>
      </pc:sldChg>
      <pc:sldChg chg="addSp delSp modSp add mod">
        <pc:chgData name="Erick Arostegui Cunza" userId="d89b6af450cec8f7" providerId="LiveId" clId="{D55C6795-2247-4887-B9F7-CF3704F37445}" dt="2022-01-20T20:00:35.198" v="558" actId="1076"/>
        <pc:sldMkLst>
          <pc:docMk/>
          <pc:sldMk cId="538202687" sldId="572"/>
        </pc:sldMkLst>
        <pc:spChg chg="mod">
          <ac:chgData name="Erick Arostegui Cunza" userId="d89b6af450cec8f7" providerId="LiveId" clId="{D55C6795-2247-4887-B9F7-CF3704F37445}" dt="2022-01-20T20:00:26.650" v="555"/>
          <ac:spMkLst>
            <pc:docMk/>
            <pc:sldMk cId="538202687" sldId="572"/>
            <ac:spMk id="12" creationId="{140C7B81-69C1-493B-AD9E-9D11581CB7C9}"/>
          </ac:spMkLst>
        </pc:spChg>
        <pc:picChg chg="add mod">
          <ac:chgData name="Erick Arostegui Cunza" userId="d89b6af450cec8f7" providerId="LiveId" clId="{D55C6795-2247-4887-B9F7-CF3704F37445}" dt="2022-01-20T20:00:35.198" v="558" actId="1076"/>
          <ac:picMkLst>
            <pc:docMk/>
            <pc:sldMk cId="538202687" sldId="572"/>
            <ac:picMk id="7" creationId="{11250E0F-AA47-4264-8CC5-88EA3BBA081E}"/>
          </ac:picMkLst>
        </pc:picChg>
        <pc:picChg chg="del">
          <ac:chgData name="Erick Arostegui Cunza" userId="d89b6af450cec8f7" providerId="LiveId" clId="{D55C6795-2247-4887-B9F7-CF3704F37445}" dt="2022-01-20T20:00:31.795" v="556" actId="478"/>
          <ac:picMkLst>
            <pc:docMk/>
            <pc:sldMk cId="538202687" sldId="572"/>
            <ac:picMk id="11" creationId="{0166FDF0-D930-4270-906B-C096F55FBAC8}"/>
          </ac:picMkLst>
        </pc:picChg>
      </pc:sldChg>
      <pc:sldChg chg="addSp delSp modSp add mod">
        <pc:chgData name="Erick Arostegui Cunza" userId="d89b6af450cec8f7" providerId="LiveId" clId="{D55C6795-2247-4887-B9F7-CF3704F37445}" dt="2022-01-20T20:01:16.364" v="563" actId="1076"/>
        <pc:sldMkLst>
          <pc:docMk/>
          <pc:sldMk cId="3551552880" sldId="573"/>
        </pc:sldMkLst>
        <pc:spChg chg="mod">
          <ac:chgData name="Erick Arostegui Cunza" userId="d89b6af450cec8f7" providerId="LiveId" clId="{D55C6795-2247-4887-B9F7-CF3704F37445}" dt="2022-01-20T20:01:07.700" v="560"/>
          <ac:spMkLst>
            <pc:docMk/>
            <pc:sldMk cId="3551552880" sldId="573"/>
            <ac:spMk id="12" creationId="{140C7B81-69C1-493B-AD9E-9D11581CB7C9}"/>
          </ac:spMkLst>
        </pc:spChg>
        <pc:picChg chg="del">
          <ac:chgData name="Erick Arostegui Cunza" userId="d89b6af450cec8f7" providerId="LiveId" clId="{D55C6795-2247-4887-B9F7-CF3704F37445}" dt="2022-01-20T20:01:12.467" v="561" actId="478"/>
          <ac:picMkLst>
            <pc:docMk/>
            <pc:sldMk cId="3551552880" sldId="573"/>
            <ac:picMk id="7" creationId="{11250E0F-AA47-4264-8CC5-88EA3BBA081E}"/>
          </ac:picMkLst>
        </pc:picChg>
        <pc:picChg chg="add mod">
          <ac:chgData name="Erick Arostegui Cunza" userId="d89b6af450cec8f7" providerId="LiveId" clId="{D55C6795-2247-4887-B9F7-CF3704F37445}" dt="2022-01-20T20:01:16.364" v="563" actId="1076"/>
          <ac:picMkLst>
            <pc:docMk/>
            <pc:sldMk cId="3551552880" sldId="573"/>
            <ac:picMk id="8" creationId="{3E7A41AE-3837-44D6-BBE8-A61CE176C9DF}"/>
          </ac:picMkLst>
        </pc:picChg>
      </pc:sldChg>
      <pc:sldChg chg="modSp add mod">
        <pc:chgData name="Erick Arostegui Cunza" userId="d89b6af450cec8f7" providerId="LiveId" clId="{D55C6795-2247-4887-B9F7-CF3704F37445}" dt="2022-01-20T20:02:19.629" v="568" actId="1076"/>
        <pc:sldMkLst>
          <pc:docMk/>
          <pc:sldMk cId="3078399885" sldId="574"/>
        </pc:sldMkLst>
        <pc:spChg chg="mod">
          <ac:chgData name="Erick Arostegui Cunza" userId="d89b6af450cec8f7" providerId="LiveId" clId="{D55C6795-2247-4887-B9F7-CF3704F37445}" dt="2022-01-20T20:02:03.250" v="565"/>
          <ac:spMkLst>
            <pc:docMk/>
            <pc:sldMk cId="3078399885" sldId="574"/>
            <ac:spMk id="12" creationId="{140C7B81-69C1-493B-AD9E-9D11581CB7C9}"/>
          </ac:spMkLst>
        </pc:spChg>
        <pc:spChg chg="mod">
          <ac:chgData name="Erick Arostegui Cunza" userId="d89b6af450cec8f7" providerId="LiveId" clId="{D55C6795-2247-4887-B9F7-CF3704F37445}" dt="2022-01-20T20:02:19.629" v="568" actId="1076"/>
          <ac:spMkLst>
            <pc:docMk/>
            <pc:sldMk cId="3078399885" sldId="574"/>
            <ac:spMk id="13" creationId="{1831C0E7-EB70-41FF-A592-8E24DACCBF70}"/>
          </ac:spMkLst>
        </pc:spChg>
        <pc:spChg chg="mod">
          <ac:chgData name="Erick Arostegui Cunza" userId="d89b6af450cec8f7" providerId="LiveId" clId="{D55C6795-2247-4887-B9F7-CF3704F37445}" dt="2022-01-20T20:02:09.714" v="566"/>
          <ac:spMkLst>
            <pc:docMk/>
            <pc:sldMk cId="3078399885" sldId="574"/>
            <ac:spMk id="15" creationId="{16C1DDC3-CF4C-4EA5-8ACB-E980BAC1DFA0}"/>
          </ac:spMkLst>
        </pc:spChg>
      </pc:sldChg>
      <pc:sldChg chg="addSp delSp modSp add mod">
        <pc:chgData name="Erick Arostegui Cunza" userId="d89b6af450cec8f7" providerId="LiveId" clId="{D55C6795-2247-4887-B9F7-CF3704F37445}" dt="2022-01-20T20:02:51.348" v="574" actId="1076"/>
        <pc:sldMkLst>
          <pc:docMk/>
          <pc:sldMk cId="2611296196" sldId="575"/>
        </pc:sldMkLst>
        <pc:spChg chg="del">
          <ac:chgData name="Erick Arostegui Cunza" userId="d89b6af450cec8f7" providerId="LiveId" clId="{D55C6795-2247-4887-B9F7-CF3704F37445}" dt="2022-01-20T20:02:42.871" v="570" actId="478"/>
          <ac:spMkLst>
            <pc:docMk/>
            <pc:sldMk cId="2611296196" sldId="575"/>
            <ac:spMk id="13" creationId="{1831C0E7-EB70-41FF-A592-8E24DACCBF70}"/>
          </ac:spMkLst>
        </pc:spChg>
        <pc:spChg chg="del">
          <ac:chgData name="Erick Arostegui Cunza" userId="d89b6af450cec8f7" providerId="LiveId" clId="{D55C6795-2247-4887-B9F7-CF3704F37445}" dt="2022-01-20T20:02:46.776" v="572" actId="478"/>
          <ac:spMkLst>
            <pc:docMk/>
            <pc:sldMk cId="2611296196" sldId="575"/>
            <ac:spMk id="15" creationId="{16C1DDC3-CF4C-4EA5-8ACB-E980BAC1DFA0}"/>
          </ac:spMkLst>
        </pc:spChg>
        <pc:picChg chg="add mod">
          <ac:chgData name="Erick Arostegui Cunza" userId="d89b6af450cec8f7" providerId="LiveId" clId="{D55C6795-2247-4887-B9F7-CF3704F37445}" dt="2022-01-20T20:02:51.348" v="574" actId="1076"/>
          <ac:picMkLst>
            <pc:docMk/>
            <pc:sldMk cId="2611296196" sldId="575"/>
            <ac:picMk id="10" creationId="{977B9A86-92F2-4F4B-96C1-B9BE28A2CAA6}"/>
          </ac:picMkLst>
        </pc:picChg>
        <pc:cxnChg chg="del">
          <ac:chgData name="Erick Arostegui Cunza" userId="d89b6af450cec8f7" providerId="LiveId" clId="{D55C6795-2247-4887-B9F7-CF3704F37445}" dt="2022-01-20T20:02:44.523" v="571" actId="478"/>
          <ac:cxnSpMkLst>
            <pc:docMk/>
            <pc:sldMk cId="2611296196" sldId="575"/>
            <ac:cxnSpMk id="8" creationId="{50E5FCC6-0784-4688-B91A-F2BFEF1BBA41}"/>
          </ac:cxnSpMkLst>
        </pc:cxnChg>
      </pc:sldChg>
      <pc:sldChg chg="modSp add mod">
        <pc:chgData name="Erick Arostegui Cunza" userId="d89b6af450cec8f7" providerId="LiveId" clId="{D55C6795-2247-4887-B9F7-CF3704F37445}" dt="2022-01-20T20:03:24.885" v="579" actId="1076"/>
        <pc:sldMkLst>
          <pc:docMk/>
          <pc:sldMk cId="147401019" sldId="576"/>
        </pc:sldMkLst>
        <pc:spChg chg="mod">
          <ac:chgData name="Erick Arostegui Cunza" userId="d89b6af450cec8f7" providerId="LiveId" clId="{D55C6795-2247-4887-B9F7-CF3704F37445}" dt="2022-01-20T20:03:24.885" v="579" actId="1076"/>
          <ac:spMkLst>
            <pc:docMk/>
            <pc:sldMk cId="147401019" sldId="576"/>
            <ac:spMk id="13" creationId="{1831C0E7-EB70-41FF-A592-8E24DACCBF70}"/>
          </ac:spMkLst>
        </pc:spChg>
        <pc:spChg chg="mod">
          <ac:chgData name="Erick Arostegui Cunza" userId="d89b6af450cec8f7" providerId="LiveId" clId="{D55C6795-2247-4887-B9F7-CF3704F37445}" dt="2022-01-20T20:03:13.032" v="577" actId="1076"/>
          <ac:spMkLst>
            <pc:docMk/>
            <pc:sldMk cId="147401019" sldId="576"/>
            <ac:spMk id="15" creationId="{16C1DDC3-CF4C-4EA5-8ACB-E980BAC1DFA0}"/>
          </ac:spMkLst>
        </pc:spChg>
      </pc:sldChg>
      <pc:sldChg chg="addSp delSp modSp add mod">
        <pc:chgData name="Erick Arostegui Cunza" userId="d89b6af450cec8f7" providerId="LiveId" clId="{D55C6795-2247-4887-B9F7-CF3704F37445}" dt="2022-01-20T20:04:26.761" v="594" actId="1076"/>
        <pc:sldMkLst>
          <pc:docMk/>
          <pc:sldMk cId="4219603678" sldId="577"/>
        </pc:sldMkLst>
        <pc:spChg chg="del">
          <ac:chgData name="Erick Arostegui Cunza" userId="d89b6af450cec8f7" providerId="LiveId" clId="{D55C6795-2247-4887-B9F7-CF3704F37445}" dt="2022-01-20T20:03:50.081" v="583" actId="478"/>
          <ac:spMkLst>
            <pc:docMk/>
            <pc:sldMk cId="4219603678" sldId="577"/>
            <ac:spMk id="13" creationId="{1831C0E7-EB70-41FF-A592-8E24DACCBF70}"/>
          </ac:spMkLst>
        </pc:spChg>
        <pc:spChg chg="del">
          <ac:chgData name="Erick Arostegui Cunza" userId="d89b6af450cec8f7" providerId="LiveId" clId="{D55C6795-2247-4887-B9F7-CF3704F37445}" dt="2022-01-20T20:03:46.204" v="581" actId="478"/>
          <ac:spMkLst>
            <pc:docMk/>
            <pc:sldMk cId="4219603678" sldId="577"/>
            <ac:spMk id="15" creationId="{16C1DDC3-CF4C-4EA5-8ACB-E980BAC1DFA0}"/>
          </ac:spMkLst>
        </pc:spChg>
        <pc:picChg chg="add mod">
          <ac:chgData name="Erick Arostegui Cunza" userId="d89b6af450cec8f7" providerId="LiveId" clId="{D55C6795-2247-4887-B9F7-CF3704F37445}" dt="2022-01-20T20:04:26.761" v="594" actId="1076"/>
          <ac:picMkLst>
            <pc:docMk/>
            <pc:sldMk cId="4219603678" sldId="577"/>
            <ac:picMk id="10" creationId="{868BED67-7133-4A4B-9775-3F7651F1204F}"/>
          </ac:picMkLst>
        </pc:picChg>
        <pc:cxnChg chg="del">
          <ac:chgData name="Erick Arostegui Cunza" userId="d89b6af450cec8f7" providerId="LiveId" clId="{D55C6795-2247-4887-B9F7-CF3704F37445}" dt="2022-01-20T20:03:47.681" v="582" actId="478"/>
          <ac:cxnSpMkLst>
            <pc:docMk/>
            <pc:sldMk cId="4219603678" sldId="577"/>
            <ac:cxnSpMk id="8" creationId="{50E5FCC6-0784-4688-B91A-F2BFEF1BBA41}"/>
          </ac:cxnSpMkLst>
        </pc:cxnChg>
      </pc:sldChg>
      <pc:sldChg chg="addSp delSp modSp add del mod">
        <pc:chgData name="Erick Arostegui Cunza" userId="d89b6af450cec8f7" providerId="LiveId" clId="{D55C6795-2247-4887-B9F7-CF3704F37445}" dt="2022-01-20T20:04:15.611" v="591" actId="47"/>
        <pc:sldMkLst>
          <pc:docMk/>
          <pc:sldMk cId="636591469" sldId="578"/>
        </pc:sldMkLst>
        <pc:picChg chg="add del mod">
          <ac:chgData name="Erick Arostegui Cunza" userId="d89b6af450cec8f7" providerId="LiveId" clId="{D55C6795-2247-4887-B9F7-CF3704F37445}" dt="2022-01-20T20:04:13.539" v="590"/>
          <ac:picMkLst>
            <pc:docMk/>
            <pc:sldMk cId="636591469" sldId="578"/>
            <ac:picMk id="7" creationId="{8F6433DC-C8E5-4C1A-9ABA-3DC3DCF15A16}"/>
          </ac:picMkLst>
        </pc:picChg>
      </pc:sldChg>
      <pc:sldChg chg="addSp delSp modSp add mod">
        <pc:chgData name="Erick Arostegui Cunza" userId="d89b6af450cec8f7" providerId="LiveId" clId="{D55C6795-2247-4887-B9F7-CF3704F37445}" dt="2022-01-20T20:04:52.825" v="627"/>
        <pc:sldMkLst>
          <pc:docMk/>
          <pc:sldMk cId="1803090902" sldId="578"/>
        </pc:sldMkLst>
        <pc:picChg chg="add del mod">
          <ac:chgData name="Erick Arostegui Cunza" userId="d89b6af450cec8f7" providerId="LiveId" clId="{D55C6795-2247-4887-B9F7-CF3704F37445}" dt="2022-01-20T20:04:50.333" v="625" actId="21"/>
          <ac:picMkLst>
            <pc:docMk/>
            <pc:sldMk cId="1803090902" sldId="578"/>
            <ac:picMk id="7" creationId="{2F186C8F-D6C3-4279-ABC4-42D113BAE9FD}"/>
          </ac:picMkLst>
        </pc:picChg>
        <pc:picChg chg="add mod">
          <ac:chgData name="Erick Arostegui Cunza" userId="d89b6af450cec8f7" providerId="LiveId" clId="{D55C6795-2247-4887-B9F7-CF3704F37445}" dt="2022-01-20T20:04:52.825" v="627"/>
          <ac:picMkLst>
            <pc:docMk/>
            <pc:sldMk cId="1803090902" sldId="578"/>
            <ac:picMk id="8" creationId="{A1E6FC30-AA5B-437C-9D4C-D5F17EB1FF2D}"/>
          </ac:picMkLst>
        </pc:picChg>
        <pc:picChg chg="del">
          <ac:chgData name="Erick Arostegui Cunza" userId="d89b6af450cec8f7" providerId="LiveId" clId="{D55C6795-2247-4887-B9F7-CF3704F37445}" dt="2022-01-20T20:04:52.215" v="626" actId="478"/>
          <ac:picMkLst>
            <pc:docMk/>
            <pc:sldMk cId="1803090902" sldId="578"/>
            <ac:picMk id="10" creationId="{868BED67-7133-4A4B-9775-3F7651F1204F}"/>
          </ac:picMkLst>
        </pc:picChg>
      </pc:sldChg>
      <pc:sldChg chg="addSp delSp modSp add mod">
        <pc:chgData name="Erick Arostegui Cunza" userId="d89b6af450cec8f7" providerId="LiveId" clId="{D55C6795-2247-4887-B9F7-CF3704F37445}" dt="2022-01-20T20:07:38.947" v="634" actId="1076"/>
        <pc:sldMkLst>
          <pc:docMk/>
          <pc:sldMk cId="3098748251" sldId="579"/>
        </pc:sldMkLst>
        <pc:spChg chg="mod">
          <ac:chgData name="Erick Arostegui Cunza" userId="d89b6af450cec8f7" providerId="LiveId" clId="{D55C6795-2247-4887-B9F7-CF3704F37445}" dt="2022-01-20T20:05:56.722" v="630"/>
          <ac:spMkLst>
            <pc:docMk/>
            <pc:sldMk cId="3098748251" sldId="579"/>
            <ac:spMk id="6" creationId="{DB7CA870-7AAA-4C4E-9578-9EA791AD8BD3}"/>
          </ac:spMkLst>
        </pc:spChg>
        <pc:picChg chg="del">
          <ac:chgData name="Erick Arostegui Cunza" userId="d89b6af450cec8f7" providerId="LiveId" clId="{D55C6795-2247-4887-B9F7-CF3704F37445}" dt="2022-01-20T20:05:58.496" v="631" actId="478"/>
          <ac:picMkLst>
            <pc:docMk/>
            <pc:sldMk cId="3098748251" sldId="579"/>
            <ac:picMk id="17410" creationId="{AA8DF395-B1A9-4D61-AB0B-0E4E6DD07A6A}"/>
          </ac:picMkLst>
        </pc:picChg>
        <pc:picChg chg="add mod">
          <ac:chgData name="Erick Arostegui Cunza" userId="d89b6af450cec8f7" providerId="LiveId" clId="{D55C6795-2247-4887-B9F7-CF3704F37445}" dt="2022-01-20T20:07:38.947" v="634" actId="1076"/>
          <ac:picMkLst>
            <pc:docMk/>
            <pc:sldMk cId="3098748251" sldId="579"/>
            <ac:picMk id="29698" creationId="{99FC6F87-7786-4D42-A994-66E621A07C25}"/>
          </ac:picMkLst>
        </pc:picChg>
      </pc:sldChg>
    </pc:docChg>
  </pc:docChgLst>
  <pc:docChgLst>
    <pc:chgData name="Erick Arostegui Cunza" userId="d89b6af450cec8f7" providerId="LiveId" clId="{4BF2FBAD-36E0-4A96-8881-6076D8DC224A}"/>
    <pc:docChg chg="modSld">
      <pc:chgData name="Erick Arostegui Cunza" userId="d89b6af450cec8f7" providerId="LiveId" clId="{4BF2FBAD-36E0-4A96-8881-6076D8DC224A}" dt="2022-01-04T23:12:03.865" v="5" actId="20577"/>
      <pc:docMkLst>
        <pc:docMk/>
      </pc:docMkLst>
      <pc:sldChg chg="modSp mod">
        <pc:chgData name="Erick Arostegui Cunza" userId="d89b6af450cec8f7" providerId="LiveId" clId="{4BF2FBAD-36E0-4A96-8881-6076D8DC224A}" dt="2022-01-04T23:12:03.865" v="5" actId="20577"/>
        <pc:sldMkLst>
          <pc:docMk/>
          <pc:sldMk cId="1814101223" sldId="256"/>
        </pc:sldMkLst>
        <pc:spChg chg="mod">
          <ac:chgData name="Erick Arostegui Cunza" userId="d89b6af450cec8f7" providerId="LiveId" clId="{4BF2FBAD-36E0-4A96-8881-6076D8DC224A}" dt="2022-01-04T23:12:03.865" v="5" actId="20577"/>
          <ac:spMkLst>
            <pc:docMk/>
            <pc:sldMk cId="1814101223" sldId="256"/>
            <ac:spMk id="6" creationId="{1F82934E-230F-4046-9931-68B2E51336A3}"/>
          </ac:spMkLst>
        </pc:spChg>
      </pc:sldChg>
    </pc:docChg>
  </pc:docChgLst>
  <pc:docChgLst>
    <pc:chgData name="Erick Arostegui Cunza" userId="d89b6af450cec8f7" providerId="LiveId" clId="{21330909-B3FA-4962-921C-0EBF3120F006}"/>
    <pc:docChg chg="undo custSel addSld delSld modSld">
      <pc:chgData name="Erick Arostegui Cunza" userId="d89b6af450cec8f7" providerId="LiveId" clId="{21330909-B3FA-4962-921C-0EBF3120F006}" dt="2021-12-14T17:24:05.499" v="388" actId="20577"/>
      <pc:docMkLst>
        <pc:docMk/>
      </pc:docMkLst>
      <pc:sldChg chg="modSp mod">
        <pc:chgData name="Erick Arostegui Cunza" userId="d89b6af450cec8f7" providerId="LiveId" clId="{21330909-B3FA-4962-921C-0EBF3120F006}" dt="2021-12-14T17:24:05.499" v="388" actId="20577"/>
        <pc:sldMkLst>
          <pc:docMk/>
          <pc:sldMk cId="1814101223" sldId="256"/>
        </pc:sldMkLst>
        <pc:spChg chg="mod">
          <ac:chgData name="Erick Arostegui Cunza" userId="d89b6af450cec8f7" providerId="LiveId" clId="{21330909-B3FA-4962-921C-0EBF3120F006}" dt="2021-12-14T17:24:05.499" v="388" actId="20577"/>
          <ac:spMkLst>
            <pc:docMk/>
            <pc:sldMk cId="1814101223" sldId="256"/>
            <ac:spMk id="6" creationId="{1F82934E-230F-4046-9931-68B2E51336A3}"/>
          </ac:spMkLst>
        </pc:spChg>
      </pc:sldChg>
      <pc:sldChg chg="addSp delSp modSp mod">
        <pc:chgData name="Erick Arostegui Cunza" userId="d89b6af450cec8f7" providerId="LiveId" clId="{21330909-B3FA-4962-921C-0EBF3120F006}" dt="2021-12-14T16:57:31.652" v="120" actId="1076"/>
        <pc:sldMkLst>
          <pc:docMk/>
          <pc:sldMk cId="0" sldId="258"/>
        </pc:sldMkLst>
        <pc:spChg chg="del">
          <ac:chgData name="Erick Arostegui Cunza" userId="d89b6af450cec8f7" providerId="LiveId" clId="{21330909-B3FA-4962-921C-0EBF3120F006}" dt="2021-12-14T16:57:01.554" v="113" actId="478"/>
          <ac:spMkLst>
            <pc:docMk/>
            <pc:sldMk cId="0" sldId="258"/>
            <ac:spMk id="5" creationId="{E346070D-1E2A-475A-971D-2CB13378D8FF}"/>
          </ac:spMkLst>
        </pc:spChg>
        <pc:spChg chg="add mod">
          <ac:chgData name="Erick Arostegui Cunza" userId="d89b6af450cec8f7" providerId="LiveId" clId="{21330909-B3FA-4962-921C-0EBF3120F006}" dt="2021-12-14T16:57:31.652" v="120" actId="1076"/>
          <ac:spMkLst>
            <pc:docMk/>
            <pc:sldMk cId="0" sldId="258"/>
            <ac:spMk id="8" creationId="{F0DD0614-25F3-4A71-BEAC-AB6490BAA660}"/>
          </ac:spMkLst>
        </pc:spChg>
        <pc:spChg chg="mod">
          <ac:chgData name="Erick Arostegui Cunza" userId="d89b6af450cec8f7" providerId="LiveId" clId="{21330909-B3FA-4962-921C-0EBF3120F006}" dt="2021-12-14T16:57:25.914" v="119"/>
          <ac:spMkLst>
            <pc:docMk/>
            <pc:sldMk cId="0" sldId="258"/>
            <ac:spMk id="9" creationId="{56C889CB-F393-4BCE-A5E8-AA9AC2D328BD}"/>
          </ac:spMkLst>
        </pc:spChg>
        <pc:spChg chg="add mod">
          <ac:chgData name="Erick Arostegui Cunza" userId="d89b6af450cec8f7" providerId="LiveId" clId="{21330909-B3FA-4962-921C-0EBF3120F006}" dt="2021-12-14T16:57:31.652" v="120" actId="1076"/>
          <ac:spMkLst>
            <pc:docMk/>
            <pc:sldMk cId="0" sldId="258"/>
            <ac:spMk id="10" creationId="{EB7E213C-C389-4BD8-B168-2BB0B13491E5}"/>
          </ac:spMkLst>
        </pc:spChg>
        <pc:spChg chg="add mod">
          <ac:chgData name="Erick Arostegui Cunza" userId="d89b6af450cec8f7" providerId="LiveId" clId="{21330909-B3FA-4962-921C-0EBF3120F006}" dt="2021-12-14T16:57:31.652" v="120" actId="1076"/>
          <ac:spMkLst>
            <pc:docMk/>
            <pc:sldMk cId="0" sldId="258"/>
            <ac:spMk id="11" creationId="{8FE7D7F6-AF2A-4006-8CB1-E4E9356335BA}"/>
          </ac:spMkLst>
        </pc:spChg>
        <pc:spChg chg="add mod">
          <ac:chgData name="Erick Arostegui Cunza" userId="d89b6af450cec8f7" providerId="LiveId" clId="{21330909-B3FA-4962-921C-0EBF3120F006}" dt="2021-12-14T16:57:31.652" v="120" actId="1076"/>
          <ac:spMkLst>
            <pc:docMk/>
            <pc:sldMk cId="0" sldId="258"/>
            <ac:spMk id="13" creationId="{C847B20C-8661-4A9D-962A-4D27D6CB4957}"/>
          </ac:spMkLst>
        </pc:spChg>
        <pc:spChg chg="add mod">
          <ac:chgData name="Erick Arostegui Cunza" userId="d89b6af450cec8f7" providerId="LiveId" clId="{21330909-B3FA-4962-921C-0EBF3120F006}" dt="2021-12-14T16:57:16.796" v="118"/>
          <ac:spMkLst>
            <pc:docMk/>
            <pc:sldMk cId="0" sldId="258"/>
            <ac:spMk id="19" creationId="{5A0C3B09-FBE0-4AD9-9DCF-3D982F2D0069}"/>
          </ac:spMkLst>
        </pc:spChg>
        <pc:picChg chg="del">
          <ac:chgData name="Erick Arostegui Cunza" userId="d89b6af450cec8f7" providerId="LiveId" clId="{21330909-B3FA-4962-921C-0EBF3120F006}" dt="2021-12-14T16:56:59.043" v="111" actId="478"/>
          <ac:picMkLst>
            <pc:docMk/>
            <pc:sldMk cId="0" sldId="258"/>
            <ac:picMk id="4" creationId="{8C775428-E5F9-4303-8C67-39504EC44B75}"/>
          </ac:picMkLst>
        </pc:picChg>
        <pc:picChg chg="add mod">
          <ac:chgData name="Erick Arostegui Cunza" userId="d89b6af450cec8f7" providerId="LiveId" clId="{21330909-B3FA-4962-921C-0EBF3120F006}" dt="2021-12-14T16:57:31.652" v="120" actId="1076"/>
          <ac:picMkLst>
            <pc:docMk/>
            <pc:sldMk cId="0" sldId="258"/>
            <ac:picMk id="15" creationId="{2E108F41-16D2-4F0F-AE23-1CA358BC8482}"/>
          </ac:picMkLst>
        </pc:picChg>
        <pc:picChg chg="add mod">
          <ac:chgData name="Erick Arostegui Cunza" userId="d89b6af450cec8f7" providerId="LiveId" clId="{21330909-B3FA-4962-921C-0EBF3120F006}" dt="2021-12-14T16:57:31.652" v="120" actId="1076"/>
          <ac:picMkLst>
            <pc:docMk/>
            <pc:sldMk cId="0" sldId="258"/>
            <ac:picMk id="16" creationId="{6C48FE09-9C85-4E7C-A852-70FB2096E840}"/>
          </ac:picMkLst>
        </pc:picChg>
        <pc:picChg chg="add mod">
          <ac:chgData name="Erick Arostegui Cunza" userId="d89b6af450cec8f7" providerId="LiveId" clId="{21330909-B3FA-4962-921C-0EBF3120F006}" dt="2021-12-14T16:57:31.652" v="120" actId="1076"/>
          <ac:picMkLst>
            <pc:docMk/>
            <pc:sldMk cId="0" sldId="258"/>
            <ac:picMk id="17" creationId="{FD1D233C-F925-46EC-8EC8-51B120FBC9F2}"/>
          </ac:picMkLst>
        </pc:picChg>
        <pc:picChg chg="add mod">
          <ac:chgData name="Erick Arostegui Cunza" userId="d89b6af450cec8f7" providerId="LiveId" clId="{21330909-B3FA-4962-921C-0EBF3120F006}" dt="2021-12-14T16:57:31.652" v="120" actId="1076"/>
          <ac:picMkLst>
            <pc:docMk/>
            <pc:sldMk cId="0" sldId="258"/>
            <ac:picMk id="18" creationId="{ED4E3AE5-438B-4414-B4BB-9E6EDE853CD2}"/>
          </ac:picMkLst>
        </pc:picChg>
        <pc:cxnChg chg="del">
          <ac:chgData name="Erick Arostegui Cunza" userId="d89b6af450cec8f7" providerId="LiveId" clId="{21330909-B3FA-4962-921C-0EBF3120F006}" dt="2021-12-14T16:57:00.191" v="112" actId="478"/>
          <ac:cxnSpMkLst>
            <pc:docMk/>
            <pc:sldMk cId="0" sldId="258"/>
            <ac:cxnSpMk id="12" creationId="{15E18B5E-E5F9-4216-B4D0-57035049AB08}"/>
          </ac:cxnSpMkLst>
        </pc:cxnChg>
      </pc:sldChg>
      <pc:sldChg chg="add del">
        <pc:chgData name="Erick Arostegui Cunza" userId="d89b6af450cec8f7" providerId="LiveId" clId="{21330909-B3FA-4962-921C-0EBF3120F006}" dt="2021-12-14T16:57:48.369" v="138" actId="47"/>
        <pc:sldMkLst>
          <pc:docMk/>
          <pc:sldMk cId="585598145" sldId="343"/>
        </pc:sldMkLst>
      </pc:sldChg>
      <pc:sldChg chg="modSp mod">
        <pc:chgData name="Erick Arostegui Cunza" userId="d89b6af450cec8f7" providerId="LiveId" clId="{21330909-B3FA-4962-921C-0EBF3120F006}" dt="2021-12-14T16:54:24.996" v="84" actId="20577"/>
        <pc:sldMkLst>
          <pc:docMk/>
          <pc:sldMk cId="1895096602" sldId="349"/>
        </pc:sldMkLst>
        <pc:spChg chg="mod">
          <ac:chgData name="Erick Arostegui Cunza" userId="d89b6af450cec8f7" providerId="LiveId" clId="{21330909-B3FA-4962-921C-0EBF3120F006}" dt="2021-12-14T16:44:24.171" v="29" actId="20577"/>
          <ac:spMkLst>
            <pc:docMk/>
            <pc:sldMk cId="1895096602" sldId="349"/>
            <ac:spMk id="12" creationId="{991541BA-D05B-4F80-8215-5DDE38F875A9}"/>
          </ac:spMkLst>
        </pc:spChg>
        <pc:spChg chg="mod">
          <ac:chgData name="Erick Arostegui Cunza" userId="d89b6af450cec8f7" providerId="LiveId" clId="{21330909-B3FA-4962-921C-0EBF3120F006}" dt="2021-12-14T16:44:36.956" v="31" actId="1076"/>
          <ac:spMkLst>
            <pc:docMk/>
            <pc:sldMk cId="1895096602" sldId="349"/>
            <ac:spMk id="22" creationId="{FC8AFD3B-A832-4DD1-BD7A-240482D6091C}"/>
          </ac:spMkLst>
        </pc:spChg>
        <pc:spChg chg="mod">
          <ac:chgData name="Erick Arostegui Cunza" userId="d89b6af450cec8f7" providerId="LiveId" clId="{21330909-B3FA-4962-921C-0EBF3120F006}" dt="2021-12-14T16:49:12.901" v="40" actId="1076"/>
          <ac:spMkLst>
            <pc:docMk/>
            <pc:sldMk cId="1895096602" sldId="349"/>
            <ac:spMk id="26" creationId="{A0DF7147-A33E-467F-9628-27585A554CDB}"/>
          </ac:spMkLst>
        </pc:spChg>
        <pc:spChg chg="mod">
          <ac:chgData name="Erick Arostegui Cunza" userId="d89b6af450cec8f7" providerId="LiveId" clId="{21330909-B3FA-4962-921C-0EBF3120F006}" dt="2021-12-14T16:49:32.528" v="54" actId="20577"/>
          <ac:spMkLst>
            <pc:docMk/>
            <pc:sldMk cId="1895096602" sldId="349"/>
            <ac:spMk id="30" creationId="{3195C53D-9968-4AE8-B452-12F08740C1AD}"/>
          </ac:spMkLst>
        </pc:spChg>
        <pc:spChg chg="mod">
          <ac:chgData name="Erick Arostegui Cunza" userId="d89b6af450cec8f7" providerId="LiveId" clId="{21330909-B3FA-4962-921C-0EBF3120F006}" dt="2021-12-14T16:51:19.032" v="73" actId="313"/>
          <ac:spMkLst>
            <pc:docMk/>
            <pc:sldMk cId="1895096602" sldId="349"/>
            <ac:spMk id="34" creationId="{0F0410D2-CEE6-4853-98A1-E219CB91D9EC}"/>
          </ac:spMkLst>
        </pc:spChg>
        <pc:spChg chg="mod">
          <ac:chgData name="Erick Arostegui Cunza" userId="d89b6af450cec8f7" providerId="LiveId" clId="{21330909-B3FA-4962-921C-0EBF3120F006}" dt="2021-12-14T16:51:35.895" v="76" actId="20577"/>
          <ac:spMkLst>
            <pc:docMk/>
            <pc:sldMk cId="1895096602" sldId="349"/>
            <ac:spMk id="38" creationId="{2200D854-ABD4-4EEB-96A7-18CD0D81A301}"/>
          </ac:spMkLst>
        </pc:spChg>
        <pc:spChg chg="mod">
          <ac:chgData name="Erick Arostegui Cunza" userId="d89b6af450cec8f7" providerId="LiveId" clId="{21330909-B3FA-4962-921C-0EBF3120F006}" dt="2021-12-14T16:54:24.996" v="84" actId="20577"/>
          <ac:spMkLst>
            <pc:docMk/>
            <pc:sldMk cId="1895096602" sldId="349"/>
            <ac:spMk id="42" creationId="{2FF97934-CBCA-4EED-946F-F4BA8F88AA0A}"/>
          </ac:spMkLst>
        </pc:spChg>
        <pc:grpChg chg="mod">
          <ac:chgData name="Erick Arostegui Cunza" userId="d89b6af450cec8f7" providerId="LiveId" clId="{21330909-B3FA-4962-921C-0EBF3120F006}" dt="2021-12-14T16:44:41.167" v="33" actId="14100"/>
          <ac:grpSpMkLst>
            <pc:docMk/>
            <pc:sldMk cId="1895096602" sldId="349"/>
            <ac:grpSpMk id="20" creationId="{7547B1F1-2909-4A6C-A5E8-E45411C51933}"/>
          </ac:grpSpMkLst>
        </pc:grpChg>
        <pc:cxnChg chg="mod">
          <ac:chgData name="Erick Arostegui Cunza" userId="d89b6af450cec8f7" providerId="LiveId" clId="{21330909-B3FA-4962-921C-0EBF3120F006}" dt="2021-12-14T16:44:48.117" v="34" actId="1076"/>
          <ac:cxnSpMkLst>
            <pc:docMk/>
            <pc:sldMk cId="1895096602" sldId="349"/>
            <ac:cxnSpMk id="23" creationId="{102BFF7F-709E-4387-91C0-499571799B46}"/>
          </ac:cxnSpMkLst>
        </pc:cxnChg>
        <pc:cxnChg chg="mod">
          <ac:chgData name="Erick Arostegui Cunza" userId="d89b6af450cec8f7" providerId="LiveId" clId="{21330909-B3FA-4962-921C-0EBF3120F006}" dt="2021-12-14T16:49:17.360" v="41" actId="1076"/>
          <ac:cxnSpMkLst>
            <pc:docMk/>
            <pc:sldMk cId="1895096602" sldId="349"/>
            <ac:cxnSpMk id="27" creationId="{762801EB-2E20-4E68-A220-8DD2DC2CEA46}"/>
          </ac:cxnSpMkLst>
        </pc:cxnChg>
      </pc:sldChg>
      <pc:sldChg chg="modSp del mod">
        <pc:chgData name="Erick Arostegui Cunza" userId="d89b6af450cec8f7" providerId="LiveId" clId="{21330909-B3FA-4962-921C-0EBF3120F006}" dt="2021-12-14T16:55:16.230" v="89" actId="47"/>
        <pc:sldMkLst>
          <pc:docMk/>
          <pc:sldMk cId="4076132810" sldId="351"/>
        </pc:sldMkLst>
        <pc:spChg chg="mod">
          <ac:chgData name="Erick Arostegui Cunza" userId="d89b6af450cec8f7" providerId="LiveId" clId="{21330909-B3FA-4962-921C-0EBF3120F006}" dt="2021-12-14T16:54:59.481" v="88" actId="20577"/>
          <ac:spMkLst>
            <pc:docMk/>
            <pc:sldMk cId="4076132810" sldId="351"/>
            <ac:spMk id="9" creationId="{56C889CB-F393-4BCE-A5E8-AA9AC2D328BD}"/>
          </ac:spMkLst>
        </pc:spChg>
      </pc:sldChg>
      <pc:sldChg chg="del">
        <pc:chgData name="Erick Arostegui Cunza" userId="d89b6af450cec8f7" providerId="LiveId" clId="{21330909-B3FA-4962-921C-0EBF3120F006}" dt="2021-12-14T16:57:44.067" v="122" actId="47"/>
        <pc:sldMkLst>
          <pc:docMk/>
          <pc:sldMk cId="1794113390" sldId="352"/>
        </pc:sldMkLst>
      </pc:sldChg>
      <pc:sldChg chg="del">
        <pc:chgData name="Erick Arostegui Cunza" userId="d89b6af450cec8f7" providerId="LiveId" clId="{21330909-B3FA-4962-921C-0EBF3120F006}" dt="2021-12-14T16:57:45.601" v="131" actId="47"/>
        <pc:sldMkLst>
          <pc:docMk/>
          <pc:sldMk cId="2654204429" sldId="353"/>
        </pc:sldMkLst>
      </pc:sldChg>
      <pc:sldChg chg="modSp mod">
        <pc:chgData name="Erick Arostegui Cunza" userId="d89b6af450cec8f7" providerId="LiveId" clId="{21330909-B3FA-4962-921C-0EBF3120F006}" dt="2021-12-14T16:54:45.870" v="86" actId="20577"/>
        <pc:sldMkLst>
          <pc:docMk/>
          <pc:sldMk cId="208890268" sldId="354"/>
        </pc:sldMkLst>
        <pc:spChg chg="mod">
          <ac:chgData name="Erick Arostegui Cunza" userId="d89b6af450cec8f7" providerId="LiveId" clId="{21330909-B3FA-4962-921C-0EBF3120F006}" dt="2021-12-14T16:54:45.870" v="86" actId="20577"/>
          <ac:spMkLst>
            <pc:docMk/>
            <pc:sldMk cId="208890268" sldId="354"/>
            <ac:spMk id="6" creationId="{DB7CA870-7AAA-4C4E-9578-9EA791AD8BD3}"/>
          </ac:spMkLst>
        </pc:spChg>
      </pc:sldChg>
      <pc:sldChg chg="del">
        <pc:chgData name="Erick Arostegui Cunza" userId="d89b6af450cec8f7" providerId="LiveId" clId="{21330909-B3FA-4962-921C-0EBF3120F006}" dt="2021-12-14T16:57:45.430" v="130" actId="47"/>
        <pc:sldMkLst>
          <pc:docMk/>
          <pc:sldMk cId="684519623" sldId="355"/>
        </pc:sldMkLst>
      </pc:sldChg>
      <pc:sldChg chg="del">
        <pc:chgData name="Erick Arostegui Cunza" userId="d89b6af450cec8f7" providerId="LiveId" clId="{21330909-B3FA-4962-921C-0EBF3120F006}" dt="2021-12-14T16:57:45.789" v="132" actId="47"/>
        <pc:sldMkLst>
          <pc:docMk/>
          <pc:sldMk cId="1785779329" sldId="371"/>
        </pc:sldMkLst>
      </pc:sldChg>
      <pc:sldChg chg="del">
        <pc:chgData name="Erick Arostegui Cunza" userId="d89b6af450cec8f7" providerId="LiveId" clId="{21330909-B3FA-4962-921C-0EBF3120F006}" dt="2021-12-14T16:57:45.946" v="133" actId="47"/>
        <pc:sldMkLst>
          <pc:docMk/>
          <pc:sldMk cId="1945375124" sldId="372"/>
        </pc:sldMkLst>
      </pc:sldChg>
      <pc:sldChg chg="del">
        <pc:chgData name="Erick Arostegui Cunza" userId="d89b6af450cec8f7" providerId="LiveId" clId="{21330909-B3FA-4962-921C-0EBF3120F006}" dt="2021-12-14T16:57:46.132" v="134" actId="47"/>
        <pc:sldMkLst>
          <pc:docMk/>
          <pc:sldMk cId="153074887" sldId="373"/>
        </pc:sldMkLst>
      </pc:sldChg>
      <pc:sldChg chg="del">
        <pc:chgData name="Erick Arostegui Cunza" userId="d89b6af450cec8f7" providerId="LiveId" clId="{21330909-B3FA-4962-921C-0EBF3120F006}" dt="2021-12-14T16:57:46.962" v="135" actId="47"/>
        <pc:sldMkLst>
          <pc:docMk/>
          <pc:sldMk cId="3583863751" sldId="374"/>
        </pc:sldMkLst>
      </pc:sldChg>
      <pc:sldChg chg="addSp delSp modSp add del mod">
        <pc:chgData name="Erick Arostegui Cunza" userId="d89b6af450cec8f7" providerId="LiveId" clId="{21330909-B3FA-4962-921C-0EBF3120F006}" dt="2021-12-14T17:15:05.828" v="362" actId="1076"/>
        <pc:sldMkLst>
          <pc:docMk/>
          <pc:sldMk cId="3736085765" sldId="375"/>
        </pc:sldMkLst>
        <pc:spChg chg="mod">
          <ac:chgData name="Erick Arostegui Cunza" userId="d89b6af450cec8f7" providerId="LiveId" clId="{21330909-B3FA-4962-921C-0EBF3120F006}" dt="2021-12-14T16:58:22.757" v="144"/>
          <ac:spMkLst>
            <pc:docMk/>
            <pc:sldMk cId="3736085765" sldId="375"/>
            <ac:spMk id="6" creationId="{DB7CA870-7AAA-4C4E-9578-9EA791AD8BD3}"/>
          </ac:spMkLst>
        </pc:spChg>
        <pc:picChg chg="add mod">
          <ac:chgData name="Erick Arostegui Cunza" userId="d89b6af450cec8f7" providerId="LiveId" clId="{21330909-B3FA-4962-921C-0EBF3120F006}" dt="2021-12-14T17:15:05.828" v="362" actId="1076"/>
          <ac:picMkLst>
            <pc:docMk/>
            <pc:sldMk cId="3736085765" sldId="375"/>
            <ac:picMk id="4" creationId="{C528F625-E962-4129-B740-A3D1176C4BF9}"/>
          </ac:picMkLst>
        </pc:picChg>
        <pc:picChg chg="del">
          <ac:chgData name="Erick Arostegui Cunza" userId="d89b6af450cec8f7" providerId="LiveId" clId="{21330909-B3FA-4962-921C-0EBF3120F006}" dt="2021-12-14T17:14:45.501" v="359" actId="478"/>
          <ac:picMkLst>
            <pc:docMk/>
            <pc:sldMk cId="3736085765" sldId="375"/>
            <ac:picMk id="10" creationId="{5FABB575-1C68-4FB7-BE65-516D4CDA4CBB}"/>
          </ac:picMkLst>
        </pc:picChg>
      </pc:sldChg>
      <pc:sldChg chg="del">
        <pc:chgData name="Erick Arostegui Cunza" userId="d89b6af450cec8f7" providerId="LiveId" clId="{21330909-B3FA-4962-921C-0EBF3120F006}" dt="2021-12-14T16:55:30.250" v="91" actId="47"/>
        <pc:sldMkLst>
          <pc:docMk/>
          <pc:sldMk cId="1513328055" sldId="376"/>
        </pc:sldMkLst>
      </pc:sldChg>
      <pc:sldChg chg="del">
        <pc:chgData name="Erick Arostegui Cunza" userId="d89b6af450cec8f7" providerId="LiveId" clId="{21330909-B3FA-4962-921C-0EBF3120F006}" dt="2021-12-14T16:57:44.257" v="123" actId="47"/>
        <pc:sldMkLst>
          <pc:docMk/>
          <pc:sldMk cId="1557735615" sldId="377"/>
        </pc:sldMkLst>
      </pc:sldChg>
      <pc:sldChg chg="del">
        <pc:chgData name="Erick Arostegui Cunza" userId="d89b6af450cec8f7" providerId="LiveId" clId="{21330909-B3FA-4962-921C-0EBF3120F006}" dt="2021-12-14T16:57:44.404" v="124" actId="47"/>
        <pc:sldMkLst>
          <pc:docMk/>
          <pc:sldMk cId="4257814298" sldId="378"/>
        </pc:sldMkLst>
      </pc:sldChg>
      <pc:sldChg chg="del">
        <pc:chgData name="Erick Arostegui Cunza" userId="d89b6af450cec8f7" providerId="LiveId" clId="{21330909-B3FA-4962-921C-0EBF3120F006}" dt="2021-12-14T16:57:44.613" v="125" actId="47"/>
        <pc:sldMkLst>
          <pc:docMk/>
          <pc:sldMk cId="2213945307" sldId="379"/>
        </pc:sldMkLst>
      </pc:sldChg>
      <pc:sldChg chg="del">
        <pc:chgData name="Erick Arostegui Cunza" userId="d89b6af450cec8f7" providerId="LiveId" clId="{21330909-B3FA-4962-921C-0EBF3120F006}" dt="2021-12-14T16:57:44.749" v="126" actId="47"/>
        <pc:sldMkLst>
          <pc:docMk/>
          <pc:sldMk cId="1297172764" sldId="380"/>
        </pc:sldMkLst>
      </pc:sldChg>
      <pc:sldChg chg="del">
        <pc:chgData name="Erick Arostegui Cunza" userId="d89b6af450cec8f7" providerId="LiveId" clId="{21330909-B3FA-4962-921C-0EBF3120F006}" dt="2021-12-14T16:57:44.915" v="127" actId="47"/>
        <pc:sldMkLst>
          <pc:docMk/>
          <pc:sldMk cId="3661357592" sldId="381"/>
        </pc:sldMkLst>
      </pc:sldChg>
      <pc:sldChg chg="del">
        <pc:chgData name="Erick Arostegui Cunza" userId="d89b6af450cec8f7" providerId="LiveId" clId="{21330909-B3FA-4962-921C-0EBF3120F006}" dt="2021-12-14T16:57:45.100" v="128" actId="47"/>
        <pc:sldMkLst>
          <pc:docMk/>
          <pc:sldMk cId="3549065132" sldId="382"/>
        </pc:sldMkLst>
      </pc:sldChg>
      <pc:sldChg chg="del">
        <pc:chgData name="Erick Arostegui Cunza" userId="d89b6af450cec8f7" providerId="LiveId" clId="{21330909-B3FA-4962-921C-0EBF3120F006}" dt="2021-12-14T16:57:45.266" v="129" actId="47"/>
        <pc:sldMkLst>
          <pc:docMk/>
          <pc:sldMk cId="422252436" sldId="383"/>
        </pc:sldMkLst>
      </pc:sldChg>
      <pc:sldChg chg="modSp add mod">
        <pc:chgData name="Erick Arostegui Cunza" userId="d89b6af450cec8f7" providerId="LiveId" clId="{21330909-B3FA-4962-921C-0EBF3120F006}" dt="2021-12-14T16:56:40.860" v="109"/>
        <pc:sldMkLst>
          <pc:docMk/>
          <pc:sldMk cId="3442896370" sldId="384"/>
        </pc:sldMkLst>
        <pc:spChg chg="mod">
          <ac:chgData name="Erick Arostegui Cunza" userId="d89b6af450cec8f7" providerId="LiveId" clId="{21330909-B3FA-4962-921C-0EBF3120F006}" dt="2021-12-14T16:56:40.860" v="109"/>
          <ac:spMkLst>
            <pc:docMk/>
            <pc:sldMk cId="3442896370" sldId="384"/>
            <ac:spMk id="9" creationId="{56C889CB-F393-4BCE-A5E8-AA9AC2D328BD}"/>
          </ac:spMkLst>
        </pc:spChg>
        <pc:spChg chg="mod">
          <ac:chgData name="Erick Arostegui Cunza" userId="d89b6af450cec8f7" providerId="LiveId" clId="{21330909-B3FA-4962-921C-0EBF3120F006}" dt="2021-12-14T16:56:16.272" v="108" actId="5793"/>
          <ac:spMkLst>
            <pc:docMk/>
            <pc:sldMk cId="3442896370" sldId="384"/>
            <ac:spMk id="11" creationId="{22114027-059B-4ACD-ABB5-3CAE57A4305B}"/>
          </ac:spMkLst>
        </pc:spChg>
        <pc:spChg chg="mod">
          <ac:chgData name="Erick Arostegui Cunza" userId="d89b6af450cec8f7" providerId="LiveId" clId="{21330909-B3FA-4962-921C-0EBF3120F006}" dt="2021-12-14T16:55:43.190" v="94"/>
          <ac:spMkLst>
            <pc:docMk/>
            <pc:sldMk cId="3442896370" sldId="384"/>
            <ac:spMk id="19" creationId="{F4C68E02-4375-46AC-9C98-708C66F1326B}"/>
          </ac:spMkLst>
        </pc:spChg>
      </pc:sldChg>
      <pc:sldChg chg="addSp delSp modSp add mod">
        <pc:chgData name="Erick Arostegui Cunza" userId="d89b6af450cec8f7" providerId="LiveId" clId="{21330909-B3FA-4962-921C-0EBF3120F006}" dt="2021-12-14T16:58:04.648" v="142" actId="1076"/>
        <pc:sldMkLst>
          <pc:docMk/>
          <pc:sldMk cId="713836382" sldId="385"/>
        </pc:sldMkLst>
        <pc:spChg chg="del">
          <ac:chgData name="Erick Arostegui Cunza" userId="d89b6af450cec8f7" providerId="LiveId" clId="{21330909-B3FA-4962-921C-0EBF3120F006}" dt="2021-12-14T16:58:00.280" v="140" actId="478"/>
          <ac:spMkLst>
            <pc:docMk/>
            <pc:sldMk cId="713836382" sldId="385"/>
            <ac:spMk id="8" creationId="{F0DD0614-25F3-4A71-BEAC-AB6490BAA660}"/>
          </ac:spMkLst>
        </pc:spChg>
        <pc:spChg chg="del">
          <ac:chgData name="Erick Arostegui Cunza" userId="d89b6af450cec8f7" providerId="LiveId" clId="{21330909-B3FA-4962-921C-0EBF3120F006}" dt="2021-12-14T16:58:00.280" v="140" actId="478"/>
          <ac:spMkLst>
            <pc:docMk/>
            <pc:sldMk cId="713836382" sldId="385"/>
            <ac:spMk id="10" creationId="{EB7E213C-C389-4BD8-B168-2BB0B13491E5}"/>
          </ac:spMkLst>
        </pc:spChg>
        <pc:spChg chg="del">
          <ac:chgData name="Erick Arostegui Cunza" userId="d89b6af450cec8f7" providerId="LiveId" clId="{21330909-B3FA-4962-921C-0EBF3120F006}" dt="2021-12-14T16:58:00.280" v="140" actId="478"/>
          <ac:spMkLst>
            <pc:docMk/>
            <pc:sldMk cId="713836382" sldId="385"/>
            <ac:spMk id="11" creationId="{8FE7D7F6-AF2A-4006-8CB1-E4E9356335BA}"/>
          </ac:spMkLst>
        </pc:spChg>
        <pc:spChg chg="del">
          <ac:chgData name="Erick Arostegui Cunza" userId="d89b6af450cec8f7" providerId="LiveId" clId="{21330909-B3FA-4962-921C-0EBF3120F006}" dt="2021-12-14T16:58:00.280" v="140" actId="478"/>
          <ac:spMkLst>
            <pc:docMk/>
            <pc:sldMk cId="713836382" sldId="385"/>
            <ac:spMk id="13" creationId="{C847B20C-8661-4A9D-962A-4D27D6CB4957}"/>
          </ac:spMkLst>
        </pc:spChg>
        <pc:spChg chg="add mod">
          <ac:chgData name="Erick Arostegui Cunza" userId="d89b6af450cec8f7" providerId="LiveId" clId="{21330909-B3FA-4962-921C-0EBF3120F006}" dt="2021-12-14T16:58:04.648" v="142" actId="1076"/>
          <ac:spMkLst>
            <pc:docMk/>
            <pc:sldMk cId="713836382" sldId="385"/>
            <ac:spMk id="20" creationId="{CD937012-ACAF-4053-8485-14169717A1AE}"/>
          </ac:spMkLst>
        </pc:spChg>
        <pc:spChg chg="add mod">
          <ac:chgData name="Erick Arostegui Cunza" userId="d89b6af450cec8f7" providerId="LiveId" clId="{21330909-B3FA-4962-921C-0EBF3120F006}" dt="2021-12-14T16:58:04.648" v="142" actId="1076"/>
          <ac:spMkLst>
            <pc:docMk/>
            <pc:sldMk cId="713836382" sldId="385"/>
            <ac:spMk id="21" creationId="{4DBABC05-DF5E-4A27-9E49-EBCFE121ABF1}"/>
          </ac:spMkLst>
        </pc:spChg>
        <pc:spChg chg="add mod">
          <ac:chgData name="Erick Arostegui Cunza" userId="d89b6af450cec8f7" providerId="LiveId" clId="{21330909-B3FA-4962-921C-0EBF3120F006}" dt="2021-12-14T16:58:04.648" v="142" actId="1076"/>
          <ac:spMkLst>
            <pc:docMk/>
            <pc:sldMk cId="713836382" sldId="385"/>
            <ac:spMk id="22" creationId="{3EF75012-CAF0-41B7-9720-D381E0E58A03}"/>
          </ac:spMkLst>
        </pc:spChg>
        <pc:spChg chg="add mod">
          <ac:chgData name="Erick Arostegui Cunza" userId="d89b6af450cec8f7" providerId="LiveId" clId="{21330909-B3FA-4962-921C-0EBF3120F006}" dt="2021-12-14T16:58:04.648" v="142" actId="1076"/>
          <ac:spMkLst>
            <pc:docMk/>
            <pc:sldMk cId="713836382" sldId="385"/>
            <ac:spMk id="23" creationId="{34FE76AD-2554-47FF-B40A-EDEC3F38EF4A}"/>
          </ac:spMkLst>
        </pc:spChg>
        <pc:picChg chg="del">
          <ac:chgData name="Erick Arostegui Cunza" userId="d89b6af450cec8f7" providerId="LiveId" clId="{21330909-B3FA-4962-921C-0EBF3120F006}" dt="2021-12-14T16:58:00.280" v="140" actId="478"/>
          <ac:picMkLst>
            <pc:docMk/>
            <pc:sldMk cId="713836382" sldId="385"/>
            <ac:picMk id="15" creationId="{2E108F41-16D2-4F0F-AE23-1CA358BC8482}"/>
          </ac:picMkLst>
        </pc:picChg>
        <pc:picChg chg="del">
          <ac:chgData name="Erick Arostegui Cunza" userId="d89b6af450cec8f7" providerId="LiveId" clId="{21330909-B3FA-4962-921C-0EBF3120F006}" dt="2021-12-14T16:58:00.280" v="140" actId="478"/>
          <ac:picMkLst>
            <pc:docMk/>
            <pc:sldMk cId="713836382" sldId="385"/>
            <ac:picMk id="16" creationId="{6C48FE09-9C85-4E7C-A852-70FB2096E840}"/>
          </ac:picMkLst>
        </pc:picChg>
        <pc:picChg chg="del">
          <ac:chgData name="Erick Arostegui Cunza" userId="d89b6af450cec8f7" providerId="LiveId" clId="{21330909-B3FA-4962-921C-0EBF3120F006}" dt="2021-12-14T16:58:00.280" v="140" actId="478"/>
          <ac:picMkLst>
            <pc:docMk/>
            <pc:sldMk cId="713836382" sldId="385"/>
            <ac:picMk id="17" creationId="{FD1D233C-F925-46EC-8EC8-51B120FBC9F2}"/>
          </ac:picMkLst>
        </pc:picChg>
        <pc:picChg chg="del">
          <ac:chgData name="Erick Arostegui Cunza" userId="d89b6af450cec8f7" providerId="LiveId" clId="{21330909-B3FA-4962-921C-0EBF3120F006}" dt="2021-12-14T16:58:00.280" v="140" actId="478"/>
          <ac:picMkLst>
            <pc:docMk/>
            <pc:sldMk cId="713836382" sldId="385"/>
            <ac:picMk id="18" creationId="{ED4E3AE5-438B-4414-B4BB-9E6EDE853CD2}"/>
          </ac:picMkLst>
        </pc:picChg>
      </pc:sldChg>
      <pc:sldChg chg="add del">
        <pc:chgData name="Erick Arostegui Cunza" userId="d89b6af450cec8f7" providerId="LiveId" clId="{21330909-B3FA-4962-921C-0EBF3120F006}" dt="2021-12-14T16:55:36.074" v="93"/>
        <pc:sldMkLst>
          <pc:docMk/>
          <pc:sldMk cId="2937976385" sldId="385"/>
        </pc:sldMkLst>
      </pc:sldChg>
      <pc:sldChg chg="addSp delSp modSp add mod">
        <pc:chgData name="Erick Arostegui Cunza" userId="d89b6af450cec8f7" providerId="LiveId" clId="{21330909-B3FA-4962-921C-0EBF3120F006}" dt="2021-12-14T17:17:19.795" v="367" actId="1076"/>
        <pc:sldMkLst>
          <pc:docMk/>
          <pc:sldMk cId="2502573926" sldId="386"/>
        </pc:sldMkLst>
        <pc:spChg chg="mod">
          <ac:chgData name="Erick Arostegui Cunza" userId="d89b6af450cec8f7" providerId="LiveId" clId="{21330909-B3FA-4962-921C-0EBF3120F006}" dt="2021-12-14T17:15:38.678" v="364"/>
          <ac:spMkLst>
            <pc:docMk/>
            <pc:sldMk cId="2502573926" sldId="386"/>
            <ac:spMk id="6" creationId="{DB7CA870-7AAA-4C4E-9578-9EA791AD8BD3}"/>
          </ac:spMkLst>
        </pc:spChg>
        <pc:picChg chg="add mod">
          <ac:chgData name="Erick Arostegui Cunza" userId="d89b6af450cec8f7" providerId="LiveId" clId="{21330909-B3FA-4962-921C-0EBF3120F006}" dt="2021-12-14T17:17:19.795" v="367" actId="1076"/>
          <ac:picMkLst>
            <pc:docMk/>
            <pc:sldMk cId="2502573926" sldId="386"/>
            <ac:picMk id="4" creationId="{2ADD2252-1788-423E-97B9-7A68F8D585C1}"/>
          </ac:picMkLst>
        </pc:picChg>
        <pc:picChg chg="del">
          <ac:chgData name="Erick Arostegui Cunza" userId="d89b6af450cec8f7" providerId="LiveId" clId="{21330909-B3FA-4962-921C-0EBF3120F006}" dt="2021-12-14T17:15:20.751" v="363" actId="478"/>
          <ac:picMkLst>
            <pc:docMk/>
            <pc:sldMk cId="2502573926" sldId="386"/>
            <ac:picMk id="10" creationId="{5FABB575-1C68-4FB7-BE65-516D4CDA4CBB}"/>
          </ac:picMkLst>
        </pc:picChg>
      </pc:sldChg>
      <pc:sldChg chg="addSp delSp modSp add mod">
        <pc:chgData name="Erick Arostegui Cunza" userId="d89b6af450cec8f7" providerId="LiveId" clId="{21330909-B3FA-4962-921C-0EBF3120F006}" dt="2021-12-14T16:59:29.382" v="151" actId="1076"/>
        <pc:sldMkLst>
          <pc:docMk/>
          <pc:sldMk cId="3948783158" sldId="387"/>
        </pc:sldMkLst>
        <pc:spChg chg="mod">
          <ac:chgData name="Erick Arostegui Cunza" userId="d89b6af450cec8f7" providerId="LiveId" clId="{21330909-B3FA-4962-921C-0EBF3120F006}" dt="2021-12-14T16:59:12.912" v="148"/>
          <ac:spMkLst>
            <pc:docMk/>
            <pc:sldMk cId="3948783158" sldId="387"/>
            <ac:spMk id="9" creationId="{56C889CB-F393-4BCE-A5E8-AA9AC2D328BD}"/>
          </ac:spMkLst>
        </pc:spChg>
        <pc:spChg chg="add mod">
          <ac:chgData name="Erick Arostegui Cunza" userId="d89b6af450cec8f7" providerId="LiveId" clId="{21330909-B3FA-4962-921C-0EBF3120F006}" dt="2021-12-14T16:59:29.382" v="151" actId="1076"/>
          <ac:spMkLst>
            <pc:docMk/>
            <pc:sldMk cId="3948783158" sldId="387"/>
            <ac:spMk id="10" creationId="{CFD94E06-C6FE-4862-99F6-8D133E96995C}"/>
          </ac:spMkLst>
        </pc:spChg>
        <pc:spChg chg="add mod">
          <ac:chgData name="Erick Arostegui Cunza" userId="d89b6af450cec8f7" providerId="LiveId" clId="{21330909-B3FA-4962-921C-0EBF3120F006}" dt="2021-12-14T16:59:29.382" v="151" actId="1076"/>
          <ac:spMkLst>
            <pc:docMk/>
            <pc:sldMk cId="3948783158" sldId="387"/>
            <ac:spMk id="11" creationId="{5EC6B390-7A1F-429A-8B08-A31DE85D85A4}"/>
          </ac:spMkLst>
        </pc:spChg>
        <pc:spChg chg="add mod">
          <ac:chgData name="Erick Arostegui Cunza" userId="d89b6af450cec8f7" providerId="LiveId" clId="{21330909-B3FA-4962-921C-0EBF3120F006}" dt="2021-12-14T16:59:29.382" v="151" actId="1076"/>
          <ac:spMkLst>
            <pc:docMk/>
            <pc:sldMk cId="3948783158" sldId="387"/>
            <ac:spMk id="12" creationId="{12FB099C-D9C6-4EF6-B1A9-FBB3A464151E}"/>
          </ac:spMkLst>
        </pc:spChg>
        <pc:spChg chg="add mod">
          <ac:chgData name="Erick Arostegui Cunza" userId="d89b6af450cec8f7" providerId="LiveId" clId="{21330909-B3FA-4962-921C-0EBF3120F006}" dt="2021-12-14T16:59:29.382" v="151" actId="1076"/>
          <ac:spMkLst>
            <pc:docMk/>
            <pc:sldMk cId="3948783158" sldId="387"/>
            <ac:spMk id="13" creationId="{E7F7E28A-4EDF-49ED-A6DC-63E5180F201D}"/>
          </ac:spMkLst>
        </pc:spChg>
        <pc:spChg chg="add mod">
          <ac:chgData name="Erick Arostegui Cunza" userId="d89b6af450cec8f7" providerId="LiveId" clId="{21330909-B3FA-4962-921C-0EBF3120F006}" dt="2021-12-14T16:59:29.382" v="151" actId="1076"/>
          <ac:spMkLst>
            <pc:docMk/>
            <pc:sldMk cId="3948783158" sldId="387"/>
            <ac:spMk id="15" creationId="{3258BA79-7023-49D9-AA5A-C38D2A745FD9}"/>
          </ac:spMkLst>
        </pc:spChg>
        <pc:spChg chg="add mod">
          <ac:chgData name="Erick Arostegui Cunza" userId="d89b6af450cec8f7" providerId="LiveId" clId="{21330909-B3FA-4962-921C-0EBF3120F006}" dt="2021-12-14T16:59:29.382" v="151" actId="1076"/>
          <ac:spMkLst>
            <pc:docMk/>
            <pc:sldMk cId="3948783158" sldId="387"/>
            <ac:spMk id="16" creationId="{C4D5CBD3-976F-46E9-93AB-210567D9D86A}"/>
          </ac:spMkLst>
        </pc:spChg>
        <pc:spChg chg="add mod">
          <ac:chgData name="Erick Arostegui Cunza" userId="d89b6af450cec8f7" providerId="LiveId" clId="{21330909-B3FA-4962-921C-0EBF3120F006}" dt="2021-12-14T16:59:29.382" v="151" actId="1076"/>
          <ac:spMkLst>
            <pc:docMk/>
            <pc:sldMk cId="3948783158" sldId="387"/>
            <ac:spMk id="17" creationId="{8D013AB6-9311-437C-83A7-A3B0D18ABCDE}"/>
          </ac:spMkLst>
        </pc:spChg>
        <pc:spChg chg="add mod">
          <ac:chgData name="Erick Arostegui Cunza" userId="d89b6af450cec8f7" providerId="LiveId" clId="{21330909-B3FA-4962-921C-0EBF3120F006}" dt="2021-12-14T16:59:29.382" v="151" actId="1076"/>
          <ac:spMkLst>
            <pc:docMk/>
            <pc:sldMk cId="3948783158" sldId="387"/>
            <ac:spMk id="18" creationId="{70332066-028A-4618-9B36-1181C8B4CC55}"/>
          </ac:spMkLst>
        </pc:spChg>
        <pc:spChg chg="mod">
          <ac:chgData name="Erick Arostegui Cunza" userId="d89b6af450cec8f7" providerId="LiveId" clId="{21330909-B3FA-4962-921C-0EBF3120F006}" dt="2021-12-14T16:59:06.804" v="147"/>
          <ac:spMkLst>
            <pc:docMk/>
            <pc:sldMk cId="3948783158" sldId="387"/>
            <ac:spMk id="19" creationId="{5A0C3B09-FBE0-4AD9-9DCF-3D982F2D0069}"/>
          </ac:spMkLst>
        </pc:spChg>
        <pc:spChg chg="del">
          <ac:chgData name="Erick Arostegui Cunza" userId="d89b6af450cec8f7" providerId="LiveId" clId="{21330909-B3FA-4962-921C-0EBF3120F006}" dt="2021-12-14T16:59:24.610" v="149" actId="478"/>
          <ac:spMkLst>
            <pc:docMk/>
            <pc:sldMk cId="3948783158" sldId="387"/>
            <ac:spMk id="20" creationId="{CD937012-ACAF-4053-8485-14169717A1AE}"/>
          </ac:spMkLst>
        </pc:spChg>
        <pc:spChg chg="del">
          <ac:chgData name="Erick Arostegui Cunza" userId="d89b6af450cec8f7" providerId="LiveId" clId="{21330909-B3FA-4962-921C-0EBF3120F006}" dt="2021-12-14T16:59:24.610" v="149" actId="478"/>
          <ac:spMkLst>
            <pc:docMk/>
            <pc:sldMk cId="3948783158" sldId="387"/>
            <ac:spMk id="21" creationId="{4DBABC05-DF5E-4A27-9E49-EBCFE121ABF1}"/>
          </ac:spMkLst>
        </pc:spChg>
        <pc:spChg chg="del">
          <ac:chgData name="Erick Arostegui Cunza" userId="d89b6af450cec8f7" providerId="LiveId" clId="{21330909-B3FA-4962-921C-0EBF3120F006}" dt="2021-12-14T16:59:24.610" v="149" actId="478"/>
          <ac:spMkLst>
            <pc:docMk/>
            <pc:sldMk cId="3948783158" sldId="387"/>
            <ac:spMk id="22" creationId="{3EF75012-CAF0-41B7-9720-D381E0E58A03}"/>
          </ac:spMkLst>
        </pc:spChg>
        <pc:spChg chg="del">
          <ac:chgData name="Erick Arostegui Cunza" userId="d89b6af450cec8f7" providerId="LiveId" clId="{21330909-B3FA-4962-921C-0EBF3120F006}" dt="2021-12-14T16:59:24.610" v="149" actId="478"/>
          <ac:spMkLst>
            <pc:docMk/>
            <pc:sldMk cId="3948783158" sldId="387"/>
            <ac:spMk id="23" creationId="{34FE76AD-2554-47FF-B40A-EDEC3F38EF4A}"/>
          </ac:spMkLst>
        </pc:spChg>
        <pc:spChg chg="add mod">
          <ac:chgData name="Erick Arostegui Cunza" userId="d89b6af450cec8f7" providerId="LiveId" clId="{21330909-B3FA-4962-921C-0EBF3120F006}" dt="2021-12-14T16:59:29.382" v="151" actId="1076"/>
          <ac:spMkLst>
            <pc:docMk/>
            <pc:sldMk cId="3948783158" sldId="387"/>
            <ac:spMk id="24" creationId="{44904E66-E5F6-4BA2-BCD1-47457981452D}"/>
          </ac:spMkLst>
        </pc:spChg>
        <pc:spChg chg="add mod">
          <ac:chgData name="Erick Arostegui Cunza" userId="d89b6af450cec8f7" providerId="LiveId" clId="{21330909-B3FA-4962-921C-0EBF3120F006}" dt="2021-12-14T16:59:29.382" v="151" actId="1076"/>
          <ac:spMkLst>
            <pc:docMk/>
            <pc:sldMk cId="3948783158" sldId="387"/>
            <ac:spMk id="25" creationId="{6BF3C1F2-9732-4800-B581-E61D07FB6467}"/>
          </ac:spMkLst>
        </pc:spChg>
        <pc:spChg chg="add mod">
          <ac:chgData name="Erick Arostegui Cunza" userId="d89b6af450cec8f7" providerId="LiveId" clId="{21330909-B3FA-4962-921C-0EBF3120F006}" dt="2021-12-14T16:59:29.382" v="151" actId="1076"/>
          <ac:spMkLst>
            <pc:docMk/>
            <pc:sldMk cId="3948783158" sldId="387"/>
            <ac:spMk id="26" creationId="{AE98D729-3EF1-4763-8A4B-371CFCA04D7C}"/>
          </ac:spMkLst>
        </pc:spChg>
        <pc:spChg chg="add mod">
          <ac:chgData name="Erick Arostegui Cunza" userId="d89b6af450cec8f7" providerId="LiveId" clId="{21330909-B3FA-4962-921C-0EBF3120F006}" dt="2021-12-14T16:59:29.382" v="151" actId="1076"/>
          <ac:spMkLst>
            <pc:docMk/>
            <pc:sldMk cId="3948783158" sldId="387"/>
            <ac:spMk id="27" creationId="{26FEC429-38D2-4FC1-B41F-FDB1E7577CF5}"/>
          </ac:spMkLst>
        </pc:spChg>
        <pc:spChg chg="add mod">
          <ac:chgData name="Erick Arostegui Cunza" userId="d89b6af450cec8f7" providerId="LiveId" clId="{21330909-B3FA-4962-921C-0EBF3120F006}" dt="2021-12-14T16:59:29.382" v="151" actId="1076"/>
          <ac:spMkLst>
            <pc:docMk/>
            <pc:sldMk cId="3948783158" sldId="387"/>
            <ac:spMk id="28" creationId="{ECBC742D-7C49-4992-9F8A-195242CF5D79}"/>
          </ac:spMkLst>
        </pc:spChg>
        <pc:spChg chg="add mod">
          <ac:chgData name="Erick Arostegui Cunza" userId="d89b6af450cec8f7" providerId="LiveId" clId="{21330909-B3FA-4962-921C-0EBF3120F006}" dt="2021-12-14T16:59:29.382" v="151" actId="1076"/>
          <ac:spMkLst>
            <pc:docMk/>
            <pc:sldMk cId="3948783158" sldId="387"/>
            <ac:spMk id="29" creationId="{B78495A5-527C-486B-A6F9-9A78A5DE5159}"/>
          </ac:spMkLst>
        </pc:spChg>
        <pc:spChg chg="add mod">
          <ac:chgData name="Erick Arostegui Cunza" userId="d89b6af450cec8f7" providerId="LiveId" clId="{21330909-B3FA-4962-921C-0EBF3120F006}" dt="2021-12-14T16:59:29.382" v="151" actId="1076"/>
          <ac:spMkLst>
            <pc:docMk/>
            <pc:sldMk cId="3948783158" sldId="387"/>
            <ac:spMk id="30" creationId="{A123A8F3-1381-4ED4-AC92-FDF76D402842}"/>
          </ac:spMkLst>
        </pc:spChg>
        <pc:spChg chg="add mod">
          <ac:chgData name="Erick Arostegui Cunza" userId="d89b6af450cec8f7" providerId="LiveId" clId="{21330909-B3FA-4962-921C-0EBF3120F006}" dt="2021-12-14T16:59:29.382" v="151" actId="1076"/>
          <ac:spMkLst>
            <pc:docMk/>
            <pc:sldMk cId="3948783158" sldId="387"/>
            <ac:spMk id="31" creationId="{E7FCF6D5-A64B-41E8-A872-17467627B989}"/>
          </ac:spMkLst>
        </pc:spChg>
        <pc:spChg chg="add mod">
          <ac:chgData name="Erick Arostegui Cunza" userId="d89b6af450cec8f7" providerId="LiveId" clId="{21330909-B3FA-4962-921C-0EBF3120F006}" dt="2021-12-14T16:59:29.382" v="151" actId="1076"/>
          <ac:spMkLst>
            <pc:docMk/>
            <pc:sldMk cId="3948783158" sldId="387"/>
            <ac:spMk id="32" creationId="{A455A0BC-ADCD-43C3-8B1D-1A3492007CB7}"/>
          </ac:spMkLst>
        </pc:spChg>
        <pc:spChg chg="add mod">
          <ac:chgData name="Erick Arostegui Cunza" userId="d89b6af450cec8f7" providerId="LiveId" clId="{21330909-B3FA-4962-921C-0EBF3120F006}" dt="2021-12-14T16:59:29.382" v="151" actId="1076"/>
          <ac:spMkLst>
            <pc:docMk/>
            <pc:sldMk cId="3948783158" sldId="387"/>
            <ac:spMk id="33" creationId="{E9965192-781A-448D-969D-716FF84214F5}"/>
          </ac:spMkLst>
        </pc:spChg>
      </pc:sldChg>
      <pc:sldChg chg="addSp delSp modSp add mod">
        <pc:chgData name="Erick Arostegui Cunza" userId="d89b6af450cec8f7" providerId="LiveId" clId="{21330909-B3FA-4962-921C-0EBF3120F006}" dt="2021-12-14T17:08:09.561" v="296" actId="207"/>
        <pc:sldMkLst>
          <pc:docMk/>
          <pc:sldMk cId="3413932067" sldId="388"/>
        </pc:sldMkLst>
        <pc:spChg chg="mod">
          <ac:chgData name="Erick Arostegui Cunza" userId="d89b6af450cec8f7" providerId="LiveId" clId="{21330909-B3FA-4962-921C-0EBF3120F006}" dt="2021-12-14T17:01:02.276" v="160" actId="20577"/>
          <ac:spMkLst>
            <pc:docMk/>
            <pc:sldMk cId="3413932067" sldId="388"/>
            <ac:spMk id="9" creationId="{56C889CB-F393-4BCE-A5E8-AA9AC2D328BD}"/>
          </ac:spMkLst>
        </pc:spChg>
        <pc:spChg chg="del">
          <ac:chgData name="Erick Arostegui Cunza" userId="d89b6af450cec8f7" providerId="LiveId" clId="{21330909-B3FA-4962-921C-0EBF3120F006}" dt="2021-12-14T17:00:51.792" v="156" actId="478"/>
          <ac:spMkLst>
            <pc:docMk/>
            <pc:sldMk cId="3413932067" sldId="388"/>
            <ac:spMk id="10" creationId="{CFD94E06-C6FE-4862-99F6-8D133E96995C}"/>
          </ac:spMkLst>
        </pc:spChg>
        <pc:spChg chg="del">
          <ac:chgData name="Erick Arostegui Cunza" userId="d89b6af450cec8f7" providerId="LiveId" clId="{21330909-B3FA-4962-921C-0EBF3120F006}" dt="2021-12-14T17:00:51.792" v="156" actId="478"/>
          <ac:spMkLst>
            <pc:docMk/>
            <pc:sldMk cId="3413932067" sldId="388"/>
            <ac:spMk id="11" creationId="{5EC6B390-7A1F-429A-8B08-A31DE85D85A4}"/>
          </ac:spMkLst>
        </pc:spChg>
        <pc:spChg chg="del">
          <ac:chgData name="Erick Arostegui Cunza" userId="d89b6af450cec8f7" providerId="LiveId" clId="{21330909-B3FA-4962-921C-0EBF3120F006}" dt="2021-12-14T17:00:51.792" v="156" actId="478"/>
          <ac:spMkLst>
            <pc:docMk/>
            <pc:sldMk cId="3413932067" sldId="388"/>
            <ac:spMk id="12" creationId="{12FB099C-D9C6-4EF6-B1A9-FBB3A464151E}"/>
          </ac:spMkLst>
        </pc:spChg>
        <pc:spChg chg="del">
          <ac:chgData name="Erick Arostegui Cunza" userId="d89b6af450cec8f7" providerId="LiveId" clId="{21330909-B3FA-4962-921C-0EBF3120F006}" dt="2021-12-14T17:00:51.792" v="156" actId="478"/>
          <ac:spMkLst>
            <pc:docMk/>
            <pc:sldMk cId="3413932067" sldId="388"/>
            <ac:spMk id="13" creationId="{E7F7E28A-4EDF-49ED-A6DC-63E5180F201D}"/>
          </ac:spMkLst>
        </pc:spChg>
        <pc:spChg chg="del">
          <ac:chgData name="Erick Arostegui Cunza" userId="d89b6af450cec8f7" providerId="LiveId" clId="{21330909-B3FA-4962-921C-0EBF3120F006}" dt="2021-12-14T17:00:51.792" v="156" actId="478"/>
          <ac:spMkLst>
            <pc:docMk/>
            <pc:sldMk cId="3413932067" sldId="388"/>
            <ac:spMk id="15" creationId="{3258BA79-7023-49D9-AA5A-C38D2A745FD9}"/>
          </ac:spMkLst>
        </pc:spChg>
        <pc:spChg chg="del">
          <ac:chgData name="Erick Arostegui Cunza" userId="d89b6af450cec8f7" providerId="LiveId" clId="{21330909-B3FA-4962-921C-0EBF3120F006}" dt="2021-12-14T17:00:51.792" v="156" actId="478"/>
          <ac:spMkLst>
            <pc:docMk/>
            <pc:sldMk cId="3413932067" sldId="388"/>
            <ac:spMk id="16" creationId="{C4D5CBD3-976F-46E9-93AB-210567D9D86A}"/>
          </ac:spMkLst>
        </pc:spChg>
        <pc:spChg chg="del">
          <ac:chgData name="Erick Arostegui Cunza" userId="d89b6af450cec8f7" providerId="LiveId" clId="{21330909-B3FA-4962-921C-0EBF3120F006}" dt="2021-12-14T17:00:51.792" v="156" actId="478"/>
          <ac:spMkLst>
            <pc:docMk/>
            <pc:sldMk cId="3413932067" sldId="388"/>
            <ac:spMk id="17" creationId="{8D013AB6-9311-437C-83A7-A3B0D18ABCDE}"/>
          </ac:spMkLst>
        </pc:spChg>
        <pc:spChg chg="del">
          <ac:chgData name="Erick Arostegui Cunza" userId="d89b6af450cec8f7" providerId="LiveId" clId="{21330909-B3FA-4962-921C-0EBF3120F006}" dt="2021-12-14T17:00:51.792" v="156" actId="478"/>
          <ac:spMkLst>
            <pc:docMk/>
            <pc:sldMk cId="3413932067" sldId="388"/>
            <ac:spMk id="18" creationId="{70332066-028A-4618-9B36-1181C8B4CC55}"/>
          </ac:spMkLst>
        </pc:spChg>
        <pc:spChg chg="del mod">
          <ac:chgData name="Erick Arostegui Cunza" userId="d89b6af450cec8f7" providerId="LiveId" clId="{21330909-B3FA-4962-921C-0EBF3120F006}" dt="2021-12-14T17:00:48.688" v="155"/>
          <ac:spMkLst>
            <pc:docMk/>
            <pc:sldMk cId="3413932067" sldId="388"/>
            <ac:spMk id="19" creationId="{5A0C3B09-FBE0-4AD9-9DCF-3D982F2D0069}"/>
          </ac:spMkLst>
        </pc:spChg>
        <pc:spChg chg="del">
          <ac:chgData name="Erick Arostegui Cunza" userId="d89b6af450cec8f7" providerId="LiveId" clId="{21330909-B3FA-4962-921C-0EBF3120F006}" dt="2021-12-14T17:00:51.792" v="156" actId="478"/>
          <ac:spMkLst>
            <pc:docMk/>
            <pc:sldMk cId="3413932067" sldId="388"/>
            <ac:spMk id="24" creationId="{44904E66-E5F6-4BA2-BCD1-47457981452D}"/>
          </ac:spMkLst>
        </pc:spChg>
        <pc:spChg chg="del">
          <ac:chgData name="Erick Arostegui Cunza" userId="d89b6af450cec8f7" providerId="LiveId" clId="{21330909-B3FA-4962-921C-0EBF3120F006}" dt="2021-12-14T17:00:51.792" v="156" actId="478"/>
          <ac:spMkLst>
            <pc:docMk/>
            <pc:sldMk cId="3413932067" sldId="388"/>
            <ac:spMk id="25" creationId="{6BF3C1F2-9732-4800-B581-E61D07FB6467}"/>
          </ac:spMkLst>
        </pc:spChg>
        <pc:spChg chg="del">
          <ac:chgData name="Erick Arostegui Cunza" userId="d89b6af450cec8f7" providerId="LiveId" clId="{21330909-B3FA-4962-921C-0EBF3120F006}" dt="2021-12-14T17:00:51.792" v="156" actId="478"/>
          <ac:spMkLst>
            <pc:docMk/>
            <pc:sldMk cId="3413932067" sldId="388"/>
            <ac:spMk id="26" creationId="{AE98D729-3EF1-4763-8A4B-371CFCA04D7C}"/>
          </ac:spMkLst>
        </pc:spChg>
        <pc:spChg chg="del">
          <ac:chgData name="Erick Arostegui Cunza" userId="d89b6af450cec8f7" providerId="LiveId" clId="{21330909-B3FA-4962-921C-0EBF3120F006}" dt="2021-12-14T17:00:51.792" v="156" actId="478"/>
          <ac:spMkLst>
            <pc:docMk/>
            <pc:sldMk cId="3413932067" sldId="388"/>
            <ac:spMk id="27" creationId="{26FEC429-38D2-4FC1-B41F-FDB1E7577CF5}"/>
          </ac:spMkLst>
        </pc:spChg>
        <pc:spChg chg="del">
          <ac:chgData name="Erick Arostegui Cunza" userId="d89b6af450cec8f7" providerId="LiveId" clId="{21330909-B3FA-4962-921C-0EBF3120F006}" dt="2021-12-14T17:00:51.792" v="156" actId="478"/>
          <ac:spMkLst>
            <pc:docMk/>
            <pc:sldMk cId="3413932067" sldId="388"/>
            <ac:spMk id="28" creationId="{ECBC742D-7C49-4992-9F8A-195242CF5D79}"/>
          </ac:spMkLst>
        </pc:spChg>
        <pc:spChg chg="del">
          <ac:chgData name="Erick Arostegui Cunza" userId="d89b6af450cec8f7" providerId="LiveId" clId="{21330909-B3FA-4962-921C-0EBF3120F006}" dt="2021-12-14T17:00:51.792" v="156" actId="478"/>
          <ac:spMkLst>
            <pc:docMk/>
            <pc:sldMk cId="3413932067" sldId="388"/>
            <ac:spMk id="29" creationId="{B78495A5-527C-486B-A6F9-9A78A5DE5159}"/>
          </ac:spMkLst>
        </pc:spChg>
        <pc:spChg chg="del">
          <ac:chgData name="Erick Arostegui Cunza" userId="d89b6af450cec8f7" providerId="LiveId" clId="{21330909-B3FA-4962-921C-0EBF3120F006}" dt="2021-12-14T17:00:51.792" v="156" actId="478"/>
          <ac:spMkLst>
            <pc:docMk/>
            <pc:sldMk cId="3413932067" sldId="388"/>
            <ac:spMk id="30" creationId="{A123A8F3-1381-4ED4-AC92-FDF76D402842}"/>
          </ac:spMkLst>
        </pc:spChg>
        <pc:spChg chg="del">
          <ac:chgData name="Erick Arostegui Cunza" userId="d89b6af450cec8f7" providerId="LiveId" clId="{21330909-B3FA-4962-921C-0EBF3120F006}" dt="2021-12-14T17:00:51.792" v="156" actId="478"/>
          <ac:spMkLst>
            <pc:docMk/>
            <pc:sldMk cId="3413932067" sldId="388"/>
            <ac:spMk id="31" creationId="{E7FCF6D5-A64B-41E8-A872-17467627B989}"/>
          </ac:spMkLst>
        </pc:spChg>
        <pc:spChg chg="del">
          <ac:chgData name="Erick Arostegui Cunza" userId="d89b6af450cec8f7" providerId="LiveId" clId="{21330909-B3FA-4962-921C-0EBF3120F006}" dt="2021-12-14T17:00:51.792" v="156" actId="478"/>
          <ac:spMkLst>
            <pc:docMk/>
            <pc:sldMk cId="3413932067" sldId="388"/>
            <ac:spMk id="32" creationId="{A455A0BC-ADCD-43C3-8B1D-1A3492007CB7}"/>
          </ac:spMkLst>
        </pc:spChg>
        <pc:spChg chg="del">
          <ac:chgData name="Erick Arostegui Cunza" userId="d89b6af450cec8f7" providerId="LiveId" clId="{21330909-B3FA-4962-921C-0EBF3120F006}" dt="2021-12-14T17:00:51.792" v="156" actId="478"/>
          <ac:spMkLst>
            <pc:docMk/>
            <pc:sldMk cId="3413932067" sldId="388"/>
            <ac:spMk id="33" creationId="{E9965192-781A-448D-969D-716FF84214F5}"/>
          </ac:spMkLst>
        </pc:spChg>
        <pc:spChg chg="add del mod">
          <ac:chgData name="Erick Arostegui Cunza" userId="d89b6af450cec8f7" providerId="LiveId" clId="{21330909-B3FA-4962-921C-0EBF3120F006}" dt="2021-12-14T17:01:49.395" v="168" actId="478"/>
          <ac:spMkLst>
            <pc:docMk/>
            <pc:sldMk cId="3413932067" sldId="388"/>
            <ac:spMk id="35" creationId="{872A8F67-7598-4177-A921-F155B4AD6C11}"/>
          </ac:spMkLst>
        </pc:spChg>
        <pc:spChg chg="add del mod">
          <ac:chgData name="Erick Arostegui Cunza" userId="d89b6af450cec8f7" providerId="LiveId" clId="{21330909-B3FA-4962-921C-0EBF3120F006}" dt="2021-12-14T17:07:43.293" v="293"/>
          <ac:spMkLst>
            <pc:docMk/>
            <pc:sldMk cId="3413932067" sldId="388"/>
            <ac:spMk id="37" creationId="{5A014DDE-E081-42BD-90D4-BE5E143F5A73}"/>
          </ac:spMkLst>
        </pc:spChg>
        <pc:spChg chg="add mod">
          <ac:chgData name="Erick Arostegui Cunza" userId="d89b6af450cec8f7" providerId="LiveId" clId="{21330909-B3FA-4962-921C-0EBF3120F006}" dt="2021-12-14T17:08:09.561" v="296" actId="207"/>
          <ac:spMkLst>
            <pc:docMk/>
            <pc:sldMk cId="3413932067" sldId="388"/>
            <ac:spMk id="38" creationId="{F1A1B162-B14C-44EE-83B6-70A00B3E8F29}"/>
          </ac:spMkLst>
        </pc:spChg>
        <pc:graphicFrameChg chg="add mod modGraphic">
          <ac:chgData name="Erick Arostegui Cunza" userId="d89b6af450cec8f7" providerId="LiveId" clId="{21330909-B3FA-4962-921C-0EBF3120F006}" dt="2021-12-14T17:07:32.872" v="291" actId="1076"/>
          <ac:graphicFrameMkLst>
            <pc:docMk/>
            <pc:sldMk cId="3413932067" sldId="388"/>
            <ac:graphicFrameMk id="3" creationId="{6AD41CB0-33A2-4312-9657-6B956D8C907B}"/>
          </ac:graphicFrameMkLst>
        </pc:graphicFrameChg>
        <pc:graphicFrameChg chg="add del mod">
          <ac:chgData name="Erick Arostegui Cunza" userId="d89b6af450cec8f7" providerId="LiveId" clId="{21330909-B3FA-4962-921C-0EBF3120F006}" dt="2021-12-14T17:01:49.395" v="168" actId="478"/>
          <ac:graphicFrameMkLst>
            <pc:docMk/>
            <pc:sldMk cId="3413932067" sldId="388"/>
            <ac:graphicFrameMk id="34" creationId="{76CBF86A-F44F-4B51-9FAA-658586891D13}"/>
          </ac:graphicFrameMkLst>
        </pc:graphicFrameChg>
        <pc:graphicFrameChg chg="add del mod">
          <ac:chgData name="Erick Arostegui Cunza" userId="d89b6af450cec8f7" providerId="LiveId" clId="{21330909-B3FA-4962-921C-0EBF3120F006}" dt="2021-12-14T17:07:43.293" v="293"/>
          <ac:graphicFrameMkLst>
            <pc:docMk/>
            <pc:sldMk cId="3413932067" sldId="388"/>
            <ac:graphicFrameMk id="36" creationId="{AF9E6446-4067-44D5-A6D7-65D5E2AAE2A0}"/>
          </ac:graphicFrameMkLst>
        </pc:graphicFrameChg>
      </pc:sldChg>
      <pc:sldChg chg="addSp delSp modSp add mod">
        <pc:chgData name="Erick Arostegui Cunza" userId="d89b6af450cec8f7" providerId="LiveId" clId="{21330909-B3FA-4962-921C-0EBF3120F006}" dt="2021-12-14T17:09:32.489" v="303" actId="1076"/>
        <pc:sldMkLst>
          <pc:docMk/>
          <pc:sldMk cId="2961092434" sldId="389"/>
        </pc:sldMkLst>
        <pc:spChg chg="add mod">
          <ac:chgData name="Erick Arostegui Cunza" userId="d89b6af450cec8f7" providerId="LiveId" clId="{21330909-B3FA-4962-921C-0EBF3120F006}" dt="2021-12-14T17:09:17.225" v="301"/>
          <ac:spMkLst>
            <pc:docMk/>
            <pc:sldMk cId="2961092434" sldId="389"/>
            <ac:spMk id="7" creationId="{168EA1CC-D856-4D49-A4DA-F5160734D350}"/>
          </ac:spMkLst>
        </pc:spChg>
        <pc:spChg chg="add mod">
          <ac:chgData name="Erick Arostegui Cunza" userId="d89b6af450cec8f7" providerId="LiveId" clId="{21330909-B3FA-4962-921C-0EBF3120F006}" dt="2021-12-14T17:09:32.489" v="303" actId="1076"/>
          <ac:spMkLst>
            <pc:docMk/>
            <pc:sldMk cId="2961092434" sldId="389"/>
            <ac:spMk id="8" creationId="{854B9D8A-E5E0-46FE-B2F4-943B7A5677A4}"/>
          </ac:spMkLst>
        </pc:spChg>
        <pc:spChg chg="mod">
          <ac:chgData name="Erick Arostegui Cunza" userId="d89b6af450cec8f7" providerId="LiveId" clId="{21330909-B3FA-4962-921C-0EBF3120F006}" dt="2021-12-14T17:09:28.867" v="302"/>
          <ac:spMkLst>
            <pc:docMk/>
            <pc:sldMk cId="2961092434" sldId="389"/>
            <ac:spMk id="11" creationId="{21AC241F-DE10-45FC-B2B5-9A08544680FD}"/>
          </ac:spMkLst>
        </pc:spChg>
        <pc:spChg chg="mod">
          <ac:chgData name="Erick Arostegui Cunza" userId="d89b6af450cec8f7" providerId="LiveId" clId="{21330909-B3FA-4962-921C-0EBF3120F006}" dt="2021-12-14T17:09:28.867" v="302"/>
          <ac:spMkLst>
            <pc:docMk/>
            <pc:sldMk cId="2961092434" sldId="389"/>
            <ac:spMk id="12" creationId="{30EC35C0-69F9-4B37-9708-CBDE5AFA0AAC}"/>
          </ac:spMkLst>
        </pc:spChg>
        <pc:spChg chg="mod">
          <ac:chgData name="Erick Arostegui Cunza" userId="d89b6af450cec8f7" providerId="LiveId" clId="{21330909-B3FA-4962-921C-0EBF3120F006}" dt="2021-12-14T17:09:28.867" v="302"/>
          <ac:spMkLst>
            <pc:docMk/>
            <pc:sldMk cId="2961092434" sldId="389"/>
            <ac:spMk id="13" creationId="{A6248B52-19DC-4B01-A824-F152567CCAE9}"/>
          </ac:spMkLst>
        </pc:spChg>
        <pc:spChg chg="mod">
          <ac:chgData name="Erick Arostegui Cunza" userId="d89b6af450cec8f7" providerId="LiveId" clId="{21330909-B3FA-4962-921C-0EBF3120F006}" dt="2021-12-14T17:09:28.867" v="302"/>
          <ac:spMkLst>
            <pc:docMk/>
            <pc:sldMk cId="2961092434" sldId="389"/>
            <ac:spMk id="15" creationId="{69FCFC2C-DD96-4186-BD74-DFFDDDA5D79E}"/>
          </ac:spMkLst>
        </pc:spChg>
        <pc:spChg chg="add mod">
          <ac:chgData name="Erick Arostegui Cunza" userId="d89b6af450cec8f7" providerId="LiveId" clId="{21330909-B3FA-4962-921C-0EBF3120F006}" dt="2021-12-14T17:09:32.489" v="303" actId="1076"/>
          <ac:spMkLst>
            <pc:docMk/>
            <pc:sldMk cId="2961092434" sldId="389"/>
            <ac:spMk id="16" creationId="{D70F9028-DDCA-4D65-A7CC-434644D11C8E}"/>
          </ac:spMkLst>
        </pc:spChg>
        <pc:spChg chg="add mod">
          <ac:chgData name="Erick Arostegui Cunza" userId="d89b6af450cec8f7" providerId="LiveId" clId="{21330909-B3FA-4962-921C-0EBF3120F006}" dt="2021-12-14T17:09:32.489" v="303" actId="1076"/>
          <ac:spMkLst>
            <pc:docMk/>
            <pc:sldMk cId="2961092434" sldId="389"/>
            <ac:spMk id="17" creationId="{287D646B-0939-4B40-A4E6-7D3B86B87621}"/>
          </ac:spMkLst>
        </pc:spChg>
        <pc:spChg chg="add mod">
          <ac:chgData name="Erick Arostegui Cunza" userId="d89b6af450cec8f7" providerId="LiveId" clId="{21330909-B3FA-4962-921C-0EBF3120F006}" dt="2021-12-14T17:09:32.489" v="303" actId="1076"/>
          <ac:spMkLst>
            <pc:docMk/>
            <pc:sldMk cId="2961092434" sldId="389"/>
            <ac:spMk id="18" creationId="{3AD79C02-CBE9-4794-8A9B-8C88591CCFB6}"/>
          </ac:spMkLst>
        </pc:spChg>
        <pc:spChg chg="mod">
          <ac:chgData name="Erick Arostegui Cunza" userId="d89b6af450cec8f7" providerId="LiveId" clId="{21330909-B3FA-4962-921C-0EBF3120F006}" dt="2021-12-14T17:09:28.867" v="302"/>
          <ac:spMkLst>
            <pc:docMk/>
            <pc:sldMk cId="2961092434" sldId="389"/>
            <ac:spMk id="20" creationId="{663B6C50-1A8C-4EA2-A92B-4360679EC667}"/>
          </ac:spMkLst>
        </pc:spChg>
        <pc:spChg chg="mod">
          <ac:chgData name="Erick Arostegui Cunza" userId="d89b6af450cec8f7" providerId="LiveId" clId="{21330909-B3FA-4962-921C-0EBF3120F006}" dt="2021-12-14T17:09:28.867" v="302"/>
          <ac:spMkLst>
            <pc:docMk/>
            <pc:sldMk cId="2961092434" sldId="389"/>
            <ac:spMk id="21" creationId="{0794C539-A6C4-4CEA-BB66-608CF6ACE882}"/>
          </ac:spMkLst>
        </pc:spChg>
        <pc:spChg chg="mod">
          <ac:chgData name="Erick Arostegui Cunza" userId="d89b6af450cec8f7" providerId="LiveId" clId="{21330909-B3FA-4962-921C-0EBF3120F006}" dt="2021-12-14T17:09:28.867" v="302"/>
          <ac:spMkLst>
            <pc:docMk/>
            <pc:sldMk cId="2961092434" sldId="389"/>
            <ac:spMk id="22" creationId="{45F9B94F-D568-4412-A037-9D91CFDD785F}"/>
          </ac:spMkLst>
        </pc:spChg>
        <pc:spChg chg="mod">
          <ac:chgData name="Erick Arostegui Cunza" userId="d89b6af450cec8f7" providerId="LiveId" clId="{21330909-B3FA-4962-921C-0EBF3120F006}" dt="2021-12-14T17:09:28.867" v="302"/>
          <ac:spMkLst>
            <pc:docMk/>
            <pc:sldMk cId="2961092434" sldId="389"/>
            <ac:spMk id="23" creationId="{DBC20281-280C-4F0A-BED7-7F3D69B18B3F}"/>
          </ac:spMkLst>
        </pc:spChg>
        <pc:spChg chg="mod">
          <ac:chgData name="Erick Arostegui Cunza" userId="d89b6af450cec8f7" providerId="LiveId" clId="{21330909-B3FA-4962-921C-0EBF3120F006}" dt="2021-12-14T17:09:28.867" v="302"/>
          <ac:spMkLst>
            <pc:docMk/>
            <pc:sldMk cId="2961092434" sldId="389"/>
            <ac:spMk id="24" creationId="{1B198279-9C5D-4AA8-BF6E-126359639545}"/>
          </ac:spMkLst>
        </pc:spChg>
        <pc:spChg chg="add mod">
          <ac:chgData name="Erick Arostegui Cunza" userId="d89b6af450cec8f7" providerId="LiveId" clId="{21330909-B3FA-4962-921C-0EBF3120F006}" dt="2021-12-14T17:09:32.489" v="303" actId="1076"/>
          <ac:spMkLst>
            <pc:docMk/>
            <pc:sldMk cId="2961092434" sldId="389"/>
            <ac:spMk id="25" creationId="{F34BBB6A-BC34-4E0B-8F4D-515FBBB441BC}"/>
          </ac:spMkLst>
        </pc:spChg>
        <pc:spChg chg="mod">
          <ac:chgData name="Erick Arostegui Cunza" userId="d89b6af450cec8f7" providerId="LiveId" clId="{21330909-B3FA-4962-921C-0EBF3120F006}" dt="2021-12-14T17:09:28.867" v="302"/>
          <ac:spMkLst>
            <pc:docMk/>
            <pc:sldMk cId="2961092434" sldId="389"/>
            <ac:spMk id="27" creationId="{09FD12A2-61F7-4149-BD78-CF7EF482A970}"/>
          </ac:spMkLst>
        </pc:spChg>
        <pc:spChg chg="mod">
          <ac:chgData name="Erick Arostegui Cunza" userId="d89b6af450cec8f7" providerId="LiveId" clId="{21330909-B3FA-4962-921C-0EBF3120F006}" dt="2021-12-14T17:09:28.867" v="302"/>
          <ac:spMkLst>
            <pc:docMk/>
            <pc:sldMk cId="2961092434" sldId="389"/>
            <ac:spMk id="28" creationId="{B75BF127-ABAD-49B4-9BFD-1960A3BD39CE}"/>
          </ac:spMkLst>
        </pc:spChg>
        <pc:spChg chg="mod">
          <ac:chgData name="Erick Arostegui Cunza" userId="d89b6af450cec8f7" providerId="LiveId" clId="{21330909-B3FA-4962-921C-0EBF3120F006}" dt="2021-12-14T17:09:28.867" v="302"/>
          <ac:spMkLst>
            <pc:docMk/>
            <pc:sldMk cId="2961092434" sldId="389"/>
            <ac:spMk id="29" creationId="{0D68642D-DC25-4033-B4D9-FF5758C1E72D}"/>
          </ac:spMkLst>
        </pc:spChg>
        <pc:spChg chg="mod">
          <ac:chgData name="Erick Arostegui Cunza" userId="d89b6af450cec8f7" providerId="LiveId" clId="{21330909-B3FA-4962-921C-0EBF3120F006}" dt="2021-12-14T17:09:28.867" v="302"/>
          <ac:spMkLst>
            <pc:docMk/>
            <pc:sldMk cId="2961092434" sldId="389"/>
            <ac:spMk id="30" creationId="{77289B01-BAB0-41D4-81DD-9217ED045F4E}"/>
          </ac:spMkLst>
        </pc:spChg>
        <pc:spChg chg="add mod">
          <ac:chgData name="Erick Arostegui Cunza" userId="d89b6af450cec8f7" providerId="LiveId" clId="{21330909-B3FA-4962-921C-0EBF3120F006}" dt="2021-12-14T17:09:32.489" v="303" actId="1076"/>
          <ac:spMkLst>
            <pc:docMk/>
            <pc:sldMk cId="2961092434" sldId="389"/>
            <ac:spMk id="31" creationId="{FA0AEB1B-0B26-452E-9501-5DD4031322E5}"/>
          </ac:spMkLst>
        </pc:spChg>
        <pc:spChg chg="add mod">
          <ac:chgData name="Erick Arostegui Cunza" userId="d89b6af450cec8f7" providerId="LiveId" clId="{21330909-B3FA-4962-921C-0EBF3120F006}" dt="2021-12-14T17:09:32.489" v="303" actId="1076"/>
          <ac:spMkLst>
            <pc:docMk/>
            <pc:sldMk cId="2961092434" sldId="389"/>
            <ac:spMk id="32" creationId="{EF3D9E8A-1048-433B-8E64-E7271E6809E2}"/>
          </ac:spMkLst>
        </pc:spChg>
        <pc:spChg chg="add mod">
          <ac:chgData name="Erick Arostegui Cunza" userId="d89b6af450cec8f7" providerId="LiveId" clId="{21330909-B3FA-4962-921C-0EBF3120F006}" dt="2021-12-14T17:09:32.489" v="303" actId="1076"/>
          <ac:spMkLst>
            <pc:docMk/>
            <pc:sldMk cId="2961092434" sldId="389"/>
            <ac:spMk id="33" creationId="{B81E6CF0-D382-4E98-A75D-9C63D15B0CC3}"/>
          </ac:spMkLst>
        </pc:spChg>
        <pc:spChg chg="del">
          <ac:chgData name="Erick Arostegui Cunza" userId="d89b6af450cec8f7" providerId="LiveId" clId="{21330909-B3FA-4962-921C-0EBF3120F006}" dt="2021-12-14T17:08:57.342" v="299" actId="478"/>
          <ac:spMkLst>
            <pc:docMk/>
            <pc:sldMk cId="2961092434" sldId="389"/>
            <ac:spMk id="38" creationId="{F1A1B162-B14C-44EE-83B6-70A00B3E8F29}"/>
          </ac:spMkLst>
        </pc:spChg>
        <pc:grpChg chg="add mod">
          <ac:chgData name="Erick Arostegui Cunza" userId="d89b6af450cec8f7" providerId="LiveId" clId="{21330909-B3FA-4962-921C-0EBF3120F006}" dt="2021-12-14T17:09:32.489" v="303" actId="1076"/>
          <ac:grpSpMkLst>
            <pc:docMk/>
            <pc:sldMk cId="2961092434" sldId="389"/>
            <ac:grpSpMk id="10" creationId="{D696D3BA-73E2-48B7-A2AB-EC985A9D79FE}"/>
          </ac:grpSpMkLst>
        </pc:grpChg>
        <pc:grpChg chg="add mod">
          <ac:chgData name="Erick Arostegui Cunza" userId="d89b6af450cec8f7" providerId="LiveId" clId="{21330909-B3FA-4962-921C-0EBF3120F006}" dt="2021-12-14T17:09:32.489" v="303" actId="1076"/>
          <ac:grpSpMkLst>
            <pc:docMk/>
            <pc:sldMk cId="2961092434" sldId="389"/>
            <ac:grpSpMk id="19" creationId="{A3182468-E169-4147-AE13-68083B728E06}"/>
          </ac:grpSpMkLst>
        </pc:grpChg>
        <pc:grpChg chg="add mod">
          <ac:chgData name="Erick Arostegui Cunza" userId="d89b6af450cec8f7" providerId="LiveId" clId="{21330909-B3FA-4962-921C-0EBF3120F006}" dt="2021-12-14T17:09:32.489" v="303" actId="1076"/>
          <ac:grpSpMkLst>
            <pc:docMk/>
            <pc:sldMk cId="2961092434" sldId="389"/>
            <ac:grpSpMk id="26" creationId="{70301D0A-A62A-471F-A3D4-3E1DD8EA08F4}"/>
          </ac:grpSpMkLst>
        </pc:grpChg>
        <pc:graphicFrameChg chg="del">
          <ac:chgData name="Erick Arostegui Cunza" userId="d89b6af450cec8f7" providerId="LiveId" clId="{21330909-B3FA-4962-921C-0EBF3120F006}" dt="2021-12-14T17:08:55.775" v="298" actId="478"/>
          <ac:graphicFrameMkLst>
            <pc:docMk/>
            <pc:sldMk cId="2961092434" sldId="389"/>
            <ac:graphicFrameMk id="3" creationId="{6AD41CB0-33A2-4312-9657-6B956D8C907B}"/>
          </ac:graphicFrameMkLst>
        </pc:graphicFrameChg>
      </pc:sldChg>
      <pc:sldChg chg="addSp delSp modSp add mod">
        <pc:chgData name="Erick Arostegui Cunza" userId="d89b6af450cec8f7" providerId="LiveId" clId="{21330909-B3FA-4962-921C-0EBF3120F006}" dt="2021-12-14T17:11:26.649" v="354"/>
        <pc:sldMkLst>
          <pc:docMk/>
          <pc:sldMk cId="203273512" sldId="390"/>
        </pc:sldMkLst>
        <pc:spChg chg="mod">
          <ac:chgData name="Erick Arostegui Cunza" userId="d89b6af450cec8f7" providerId="LiveId" clId="{21330909-B3FA-4962-921C-0EBF3120F006}" dt="2021-12-14T17:11:21.302" v="353"/>
          <ac:spMkLst>
            <pc:docMk/>
            <pc:sldMk cId="203273512" sldId="390"/>
            <ac:spMk id="7" creationId="{168EA1CC-D856-4D49-A4DA-F5160734D350}"/>
          </ac:spMkLst>
        </pc:spChg>
        <pc:spChg chg="del">
          <ac:chgData name="Erick Arostegui Cunza" userId="d89b6af450cec8f7" providerId="LiveId" clId="{21330909-B3FA-4962-921C-0EBF3120F006}" dt="2021-12-14T17:10:15.429" v="306" actId="478"/>
          <ac:spMkLst>
            <pc:docMk/>
            <pc:sldMk cId="203273512" sldId="390"/>
            <ac:spMk id="8" creationId="{854B9D8A-E5E0-46FE-B2F4-943B7A5677A4}"/>
          </ac:spMkLst>
        </pc:spChg>
        <pc:spChg chg="mod">
          <ac:chgData name="Erick Arostegui Cunza" userId="d89b6af450cec8f7" providerId="LiveId" clId="{21330909-B3FA-4962-921C-0EBF3120F006}" dt="2021-12-14T17:11:26.649" v="354"/>
          <ac:spMkLst>
            <pc:docMk/>
            <pc:sldMk cId="203273512" sldId="390"/>
            <ac:spMk id="9" creationId="{56C889CB-F393-4BCE-A5E8-AA9AC2D328BD}"/>
          </ac:spMkLst>
        </pc:spChg>
        <pc:spChg chg="del">
          <ac:chgData name="Erick Arostegui Cunza" userId="d89b6af450cec8f7" providerId="LiveId" clId="{21330909-B3FA-4962-921C-0EBF3120F006}" dt="2021-12-14T17:10:15.429" v="306" actId="478"/>
          <ac:spMkLst>
            <pc:docMk/>
            <pc:sldMk cId="203273512" sldId="390"/>
            <ac:spMk id="16" creationId="{D70F9028-DDCA-4D65-A7CC-434644D11C8E}"/>
          </ac:spMkLst>
        </pc:spChg>
        <pc:spChg chg="del">
          <ac:chgData name="Erick Arostegui Cunza" userId="d89b6af450cec8f7" providerId="LiveId" clId="{21330909-B3FA-4962-921C-0EBF3120F006}" dt="2021-12-14T17:10:15.429" v="306" actId="478"/>
          <ac:spMkLst>
            <pc:docMk/>
            <pc:sldMk cId="203273512" sldId="390"/>
            <ac:spMk id="17" creationId="{287D646B-0939-4B40-A4E6-7D3B86B87621}"/>
          </ac:spMkLst>
        </pc:spChg>
        <pc:spChg chg="del">
          <ac:chgData name="Erick Arostegui Cunza" userId="d89b6af450cec8f7" providerId="LiveId" clId="{21330909-B3FA-4962-921C-0EBF3120F006}" dt="2021-12-14T17:10:15.429" v="306" actId="478"/>
          <ac:spMkLst>
            <pc:docMk/>
            <pc:sldMk cId="203273512" sldId="390"/>
            <ac:spMk id="18" creationId="{3AD79C02-CBE9-4794-8A9B-8C88591CCFB6}"/>
          </ac:spMkLst>
        </pc:spChg>
        <pc:spChg chg="del">
          <ac:chgData name="Erick Arostegui Cunza" userId="d89b6af450cec8f7" providerId="LiveId" clId="{21330909-B3FA-4962-921C-0EBF3120F006}" dt="2021-12-14T17:10:15.429" v="306" actId="478"/>
          <ac:spMkLst>
            <pc:docMk/>
            <pc:sldMk cId="203273512" sldId="390"/>
            <ac:spMk id="25" creationId="{F34BBB6A-BC34-4E0B-8F4D-515FBBB441BC}"/>
          </ac:spMkLst>
        </pc:spChg>
        <pc:spChg chg="del">
          <ac:chgData name="Erick Arostegui Cunza" userId="d89b6af450cec8f7" providerId="LiveId" clId="{21330909-B3FA-4962-921C-0EBF3120F006}" dt="2021-12-14T17:10:15.429" v="306" actId="478"/>
          <ac:spMkLst>
            <pc:docMk/>
            <pc:sldMk cId="203273512" sldId="390"/>
            <ac:spMk id="31" creationId="{FA0AEB1B-0B26-452E-9501-5DD4031322E5}"/>
          </ac:spMkLst>
        </pc:spChg>
        <pc:spChg chg="del">
          <ac:chgData name="Erick Arostegui Cunza" userId="d89b6af450cec8f7" providerId="LiveId" clId="{21330909-B3FA-4962-921C-0EBF3120F006}" dt="2021-12-14T17:10:15.429" v="306" actId="478"/>
          <ac:spMkLst>
            <pc:docMk/>
            <pc:sldMk cId="203273512" sldId="390"/>
            <ac:spMk id="32" creationId="{EF3D9E8A-1048-433B-8E64-E7271E6809E2}"/>
          </ac:spMkLst>
        </pc:spChg>
        <pc:spChg chg="del">
          <ac:chgData name="Erick Arostegui Cunza" userId="d89b6af450cec8f7" providerId="LiveId" clId="{21330909-B3FA-4962-921C-0EBF3120F006}" dt="2021-12-14T17:10:15.429" v="306" actId="478"/>
          <ac:spMkLst>
            <pc:docMk/>
            <pc:sldMk cId="203273512" sldId="390"/>
            <ac:spMk id="33" creationId="{B81E6CF0-D382-4E98-A75D-9C63D15B0CC3}"/>
          </ac:spMkLst>
        </pc:spChg>
        <pc:spChg chg="add mod">
          <ac:chgData name="Erick Arostegui Cunza" userId="d89b6af450cec8f7" providerId="LiveId" clId="{21330909-B3FA-4962-921C-0EBF3120F006}" dt="2021-12-14T17:10:21.048" v="308" actId="1076"/>
          <ac:spMkLst>
            <pc:docMk/>
            <pc:sldMk cId="203273512" sldId="390"/>
            <ac:spMk id="34" creationId="{7D1D634E-E550-4243-87BE-0D13957AB0A4}"/>
          </ac:spMkLst>
        </pc:spChg>
        <pc:spChg chg="add mod">
          <ac:chgData name="Erick Arostegui Cunza" userId="d89b6af450cec8f7" providerId="LiveId" clId="{21330909-B3FA-4962-921C-0EBF3120F006}" dt="2021-12-14T17:10:21.048" v="308" actId="1076"/>
          <ac:spMkLst>
            <pc:docMk/>
            <pc:sldMk cId="203273512" sldId="390"/>
            <ac:spMk id="35" creationId="{84CD0B80-6480-4BF5-A0A1-B8C15E645F57}"/>
          </ac:spMkLst>
        </pc:spChg>
        <pc:grpChg chg="del">
          <ac:chgData name="Erick Arostegui Cunza" userId="d89b6af450cec8f7" providerId="LiveId" clId="{21330909-B3FA-4962-921C-0EBF3120F006}" dt="2021-12-14T17:10:15.429" v="306" actId="478"/>
          <ac:grpSpMkLst>
            <pc:docMk/>
            <pc:sldMk cId="203273512" sldId="390"/>
            <ac:grpSpMk id="10" creationId="{D696D3BA-73E2-48B7-A2AB-EC985A9D79FE}"/>
          </ac:grpSpMkLst>
        </pc:grpChg>
        <pc:grpChg chg="del">
          <ac:chgData name="Erick Arostegui Cunza" userId="d89b6af450cec8f7" providerId="LiveId" clId="{21330909-B3FA-4962-921C-0EBF3120F006}" dt="2021-12-14T17:10:15.429" v="306" actId="478"/>
          <ac:grpSpMkLst>
            <pc:docMk/>
            <pc:sldMk cId="203273512" sldId="390"/>
            <ac:grpSpMk id="19" creationId="{A3182468-E169-4147-AE13-68083B728E06}"/>
          </ac:grpSpMkLst>
        </pc:grpChg>
        <pc:grpChg chg="del">
          <ac:chgData name="Erick Arostegui Cunza" userId="d89b6af450cec8f7" providerId="LiveId" clId="{21330909-B3FA-4962-921C-0EBF3120F006}" dt="2021-12-14T17:10:15.429" v="306" actId="478"/>
          <ac:grpSpMkLst>
            <pc:docMk/>
            <pc:sldMk cId="203273512" sldId="390"/>
            <ac:grpSpMk id="26" creationId="{70301D0A-A62A-471F-A3D4-3E1DD8EA08F4}"/>
          </ac:grpSpMkLst>
        </pc:grpChg>
      </pc:sldChg>
      <pc:sldChg chg="addSp delSp modSp add mod">
        <pc:chgData name="Erick Arostegui Cunza" userId="d89b6af450cec8f7" providerId="LiveId" clId="{21330909-B3FA-4962-921C-0EBF3120F006}" dt="2021-12-14T17:11:52.389" v="358" actId="1076"/>
        <pc:sldMkLst>
          <pc:docMk/>
          <pc:sldMk cId="88532385" sldId="391"/>
        </pc:sldMkLst>
        <pc:spChg chg="mod">
          <ac:chgData name="Erick Arostegui Cunza" userId="d89b6af450cec8f7" providerId="LiveId" clId="{21330909-B3FA-4962-921C-0EBF3120F006}" dt="2021-12-14T17:11:13.820" v="352"/>
          <ac:spMkLst>
            <pc:docMk/>
            <pc:sldMk cId="88532385" sldId="391"/>
            <ac:spMk id="7" creationId="{168EA1CC-D856-4D49-A4DA-F5160734D350}"/>
          </ac:spMkLst>
        </pc:spChg>
        <pc:spChg chg="add mod">
          <ac:chgData name="Erick Arostegui Cunza" userId="d89b6af450cec8f7" providerId="LiveId" clId="{21330909-B3FA-4962-921C-0EBF3120F006}" dt="2021-12-14T17:11:52.389" v="358" actId="1076"/>
          <ac:spMkLst>
            <pc:docMk/>
            <pc:sldMk cId="88532385" sldId="391"/>
            <ac:spMk id="8" creationId="{F9792AD9-2643-4C94-98EB-9E2B5B3A5688}"/>
          </ac:spMkLst>
        </pc:spChg>
        <pc:spChg chg="mod">
          <ac:chgData name="Erick Arostegui Cunza" userId="d89b6af450cec8f7" providerId="LiveId" clId="{21330909-B3FA-4962-921C-0EBF3120F006}" dt="2021-12-14T17:11:29.366" v="355"/>
          <ac:spMkLst>
            <pc:docMk/>
            <pc:sldMk cId="88532385" sldId="391"/>
            <ac:spMk id="9" creationId="{56C889CB-F393-4BCE-A5E8-AA9AC2D328BD}"/>
          </ac:spMkLst>
        </pc:spChg>
        <pc:spChg chg="add mod">
          <ac:chgData name="Erick Arostegui Cunza" userId="d89b6af450cec8f7" providerId="LiveId" clId="{21330909-B3FA-4962-921C-0EBF3120F006}" dt="2021-12-14T17:11:52.389" v="358" actId="1076"/>
          <ac:spMkLst>
            <pc:docMk/>
            <pc:sldMk cId="88532385" sldId="391"/>
            <ac:spMk id="10" creationId="{9761987B-47C4-4379-B357-B053FB4399E1}"/>
          </ac:spMkLst>
        </pc:spChg>
        <pc:spChg chg="add mod">
          <ac:chgData name="Erick Arostegui Cunza" userId="d89b6af450cec8f7" providerId="LiveId" clId="{21330909-B3FA-4962-921C-0EBF3120F006}" dt="2021-12-14T17:11:52.389" v="358" actId="1076"/>
          <ac:spMkLst>
            <pc:docMk/>
            <pc:sldMk cId="88532385" sldId="391"/>
            <ac:spMk id="11" creationId="{BA6C1DE7-EEDE-4462-9BCC-4B2673E5A28B}"/>
          </ac:spMkLst>
        </pc:spChg>
        <pc:spChg chg="add mod">
          <ac:chgData name="Erick Arostegui Cunza" userId="d89b6af450cec8f7" providerId="LiveId" clId="{21330909-B3FA-4962-921C-0EBF3120F006}" dt="2021-12-14T17:11:52.389" v="358" actId="1076"/>
          <ac:spMkLst>
            <pc:docMk/>
            <pc:sldMk cId="88532385" sldId="391"/>
            <ac:spMk id="12" creationId="{40E5BE97-D26F-44C3-B47D-20F7D8ED9515}"/>
          </ac:spMkLst>
        </pc:spChg>
        <pc:spChg chg="add mod">
          <ac:chgData name="Erick Arostegui Cunza" userId="d89b6af450cec8f7" providerId="LiveId" clId="{21330909-B3FA-4962-921C-0EBF3120F006}" dt="2021-12-14T17:11:52.389" v="358" actId="1076"/>
          <ac:spMkLst>
            <pc:docMk/>
            <pc:sldMk cId="88532385" sldId="391"/>
            <ac:spMk id="13" creationId="{040A5673-6A08-43D8-87DA-6BDCC93773F8}"/>
          </ac:spMkLst>
        </pc:spChg>
        <pc:spChg chg="add mod">
          <ac:chgData name="Erick Arostegui Cunza" userId="d89b6af450cec8f7" providerId="LiveId" clId="{21330909-B3FA-4962-921C-0EBF3120F006}" dt="2021-12-14T17:11:52.389" v="358" actId="1076"/>
          <ac:spMkLst>
            <pc:docMk/>
            <pc:sldMk cId="88532385" sldId="391"/>
            <ac:spMk id="15" creationId="{F518A844-C590-406F-907D-9777237E81CE}"/>
          </ac:spMkLst>
        </pc:spChg>
        <pc:spChg chg="add mod">
          <ac:chgData name="Erick Arostegui Cunza" userId="d89b6af450cec8f7" providerId="LiveId" clId="{21330909-B3FA-4962-921C-0EBF3120F006}" dt="2021-12-14T17:11:52.389" v="358" actId="1076"/>
          <ac:spMkLst>
            <pc:docMk/>
            <pc:sldMk cId="88532385" sldId="391"/>
            <ac:spMk id="16" creationId="{7A88DE39-FAF6-48F1-B316-A20BDC78416C}"/>
          </ac:spMkLst>
        </pc:spChg>
        <pc:spChg chg="add mod">
          <ac:chgData name="Erick Arostegui Cunza" userId="d89b6af450cec8f7" providerId="LiveId" clId="{21330909-B3FA-4962-921C-0EBF3120F006}" dt="2021-12-14T17:11:52.389" v="358" actId="1076"/>
          <ac:spMkLst>
            <pc:docMk/>
            <pc:sldMk cId="88532385" sldId="391"/>
            <ac:spMk id="17" creationId="{EDA9183E-B2F4-497E-9900-2E2C4F56BE9B}"/>
          </ac:spMkLst>
        </pc:spChg>
        <pc:spChg chg="add mod">
          <ac:chgData name="Erick Arostegui Cunza" userId="d89b6af450cec8f7" providerId="LiveId" clId="{21330909-B3FA-4962-921C-0EBF3120F006}" dt="2021-12-14T17:11:52.389" v="358" actId="1076"/>
          <ac:spMkLst>
            <pc:docMk/>
            <pc:sldMk cId="88532385" sldId="391"/>
            <ac:spMk id="18" creationId="{24204BDD-7A33-4633-8BEA-CBF031304FC8}"/>
          </ac:spMkLst>
        </pc:spChg>
        <pc:spChg chg="add mod">
          <ac:chgData name="Erick Arostegui Cunza" userId="d89b6af450cec8f7" providerId="LiveId" clId="{21330909-B3FA-4962-921C-0EBF3120F006}" dt="2021-12-14T17:11:52.389" v="358" actId="1076"/>
          <ac:spMkLst>
            <pc:docMk/>
            <pc:sldMk cId="88532385" sldId="391"/>
            <ac:spMk id="19" creationId="{2F72E089-3308-4D1E-B805-852A4B87A402}"/>
          </ac:spMkLst>
        </pc:spChg>
        <pc:spChg chg="add mod">
          <ac:chgData name="Erick Arostegui Cunza" userId="d89b6af450cec8f7" providerId="LiveId" clId="{21330909-B3FA-4962-921C-0EBF3120F006}" dt="2021-12-14T17:11:52.389" v="358" actId="1076"/>
          <ac:spMkLst>
            <pc:docMk/>
            <pc:sldMk cId="88532385" sldId="391"/>
            <ac:spMk id="20" creationId="{871C1E6C-D413-4B64-98A9-6ABD1A16B8F9}"/>
          </ac:spMkLst>
        </pc:spChg>
        <pc:spChg chg="add mod">
          <ac:chgData name="Erick Arostegui Cunza" userId="d89b6af450cec8f7" providerId="LiveId" clId="{21330909-B3FA-4962-921C-0EBF3120F006}" dt="2021-12-14T17:11:52.389" v="358" actId="1076"/>
          <ac:spMkLst>
            <pc:docMk/>
            <pc:sldMk cId="88532385" sldId="391"/>
            <ac:spMk id="21" creationId="{5FF756A0-5969-42E8-972B-8BCB59DECCF3}"/>
          </ac:spMkLst>
        </pc:spChg>
        <pc:spChg chg="add mod">
          <ac:chgData name="Erick Arostegui Cunza" userId="d89b6af450cec8f7" providerId="LiveId" clId="{21330909-B3FA-4962-921C-0EBF3120F006}" dt="2021-12-14T17:11:52.389" v="358" actId="1076"/>
          <ac:spMkLst>
            <pc:docMk/>
            <pc:sldMk cId="88532385" sldId="391"/>
            <ac:spMk id="22" creationId="{5814725A-4E86-4E00-9EB1-30D331A34D54}"/>
          </ac:spMkLst>
        </pc:spChg>
        <pc:spChg chg="add mod">
          <ac:chgData name="Erick Arostegui Cunza" userId="d89b6af450cec8f7" providerId="LiveId" clId="{21330909-B3FA-4962-921C-0EBF3120F006}" dt="2021-12-14T17:11:52.389" v="358" actId="1076"/>
          <ac:spMkLst>
            <pc:docMk/>
            <pc:sldMk cId="88532385" sldId="391"/>
            <ac:spMk id="23" creationId="{63202D64-6DF5-4B22-B57F-D1F64C0AEDC3}"/>
          </ac:spMkLst>
        </pc:spChg>
        <pc:spChg chg="add mod">
          <ac:chgData name="Erick Arostegui Cunza" userId="d89b6af450cec8f7" providerId="LiveId" clId="{21330909-B3FA-4962-921C-0EBF3120F006}" dt="2021-12-14T17:11:52.389" v="358" actId="1076"/>
          <ac:spMkLst>
            <pc:docMk/>
            <pc:sldMk cId="88532385" sldId="391"/>
            <ac:spMk id="24" creationId="{A7972E69-97AF-4B64-8555-832571F644F9}"/>
          </ac:spMkLst>
        </pc:spChg>
        <pc:spChg chg="add mod">
          <ac:chgData name="Erick Arostegui Cunza" userId="d89b6af450cec8f7" providerId="LiveId" clId="{21330909-B3FA-4962-921C-0EBF3120F006}" dt="2021-12-14T17:11:52.389" v="358" actId="1076"/>
          <ac:spMkLst>
            <pc:docMk/>
            <pc:sldMk cId="88532385" sldId="391"/>
            <ac:spMk id="25" creationId="{1183F1DD-7785-4977-BBAD-0FF97F7BD408}"/>
          </ac:spMkLst>
        </pc:spChg>
        <pc:spChg chg="add mod">
          <ac:chgData name="Erick Arostegui Cunza" userId="d89b6af450cec8f7" providerId="LiveId" clId="{21330909-B3FA-4962-921C-0EBF3120F006}" dt="2021-12-14T17:11:52.389" v="358" actId="1076"/>
          <ac:spMkLst>
            <pc:docMk/>
            <pc:sldMk cId="88532385" sldId="391"/>
            <ac:spMk id="26" creationId="{DD66BE8F-75CF-4AA1-90C7-DB30DB48C42E}"/>
          </ac:spMkLst>
        </pc:spChg>
        <pc:spChg chg="add mod">
          <ac:chgData name="Erick Arostegui Cunza" userId="d89b6af450cec8f7" providerId="LiveId" clId="{21330909-B3FA-4962-921C-0EBF3120F006}" dt="2021-12-14T17:11:52.389" v="358" actId="1076"/>
          <ac:spMkLst>
            <pc:docMk/>
            <pc:sldMk cId="88532385" sldId="391"/>
            <ac:spMk id="27" creationId="{6D9A7D53-155A-459D-A7E2-33CE05C295A8}"/>
          </ac:spMkLst>
        </pc:spChg>
        <pc:spChg chg="add mod">
          <ac:chgData name="Erick Arostegui Cunza" userId="d89b6af450cec8f7" providerId="LiveId" clId="{21330909-B3FA-4962-921C-0EBF3120F006}" dt="2021-12-14T17:11:52.389" v="358" actId="1076"/>
          <ac:spMkLst>
            <pc:docMk/>
            <pc:sldMk cId="88532385" sldId="391"/>
            <ac:spMk id="28" creationId="{1113915C-FC29-4FFC-9A0C-EEE25D25336E}"/>
          </ac:spMkLst>
        </pc:spChg>
        <pc:spChg chg="add mod">
          <ac:chgData name="Erick Arostegui Cunza" userId="d89b6af450cec8f7" providerId="LiveId" clId="{21330909-B3FA-4962-921C-0EBF3120F006}" dt="2021-12-14T17:11:52.389" v="358" actId="1076"/>
          <ac:spMkLst>
            <pc:docMk/>
            <pc:sldMk cId="88532385" sldId="391"/>
            <ac:spMk id="29" creationId="{44B226F3-4A52-4C20-A9D5-437ACB85D21F}"/>
          </ac:spMkLst>
        </pc:spChg>
        <pc:spChg chg="add mod">
          <ac:chgData name="Erick Arostegui Cunza" userId="d89b6af450cec8f7" providerId="LiveId" clId="{21330909-B3FA-4962-921C-0EBF3120F006}" dt="2021-12-14T17:11:52.389" v="358" actId="1076"/>
          <ac:spMkLst>
            <pc:docMk/>
            <pc:sldMk cId="88532385" sldId="391"/>
            <ac:spMk id="30" creationId="{051F2E38-08A9-4AE9-B9B9-44C16861A08B}"/>
          </ac:spMkLst>
        </pc:spChg>
        <pc:spChg chg="del">
          <ac:chgData name="Erick Arostegui Cunza" userId="d89b6af450cec8f7" providerId="LiveId" clId="{21330909-B3FA-4962-921C-0EBF3120F006}" dt="2021-12-14T17:11:43.318" v="356" actId="478"/>
          <ac:spMkLst>
            <pc:docMk/>
            <pc:sldMk cId="88532385" sldId="391"/>
            <ac:spMk id="34" creationId="{7D1D634E-E550-4243-87BE-0D13957AB0A4}"/>
          </ac:spMkLst>
        </pc:spChg>
        <pc:spChg chg="del">
          <ac:chgData name="Erick Arostegui Cunza" userId="d89b6af450cec8f7" providerId="LiveId" clId="{21330909-B3FA-4962-921C-0EBF3120F006}" dt="2021-12-14T17:11:43.318" v="356" actId="478"/>
          <ac:spMkLst>
            <pc:docMk/>
            <pc:sldMk cId="88532385" sldId="391"/>
            <ac:spMk id="35" creationId="{84CD0B80-6480-4BF5-A0A1-B8C15E645F57}"/>
          </ac:spMkLst>
        </pc:spChg>
      </pc:sldChg>
      <pc:sldChg chg="addSp delSp modSp add mod">
        <pc:chgData name="Erick Arostegui Cunza" userId="d89b6af450cec8f7" providerId="LiveId" clId="{21330909-B3FA-4962-921C-0EBF3120F006}" dt="2021-12-14T17:19:02.746" v="372" actId="14100"/>
        <pc:sldMkLst>
          <pc:docMk/>
          <pc:sldMk cId="1447923255" sldId="392"/>
        </pc:sldMkLst>
        <pc:spChg chg="mod">
          <ac:chgData name="Erick Arostegui Cunza" userId="d89b6af450cec8f7" providerId="LiveId" clId="{21330909-B3FA-4962-921C-0EBF3120F006}" dt="2021-12-14T17:18:09.574" v="369"/>
          <ac:spMkLst>
            <pc:docMk/>
            <pc:sldMk cId="1447923255" sldId="392"/>
            <ac:spMk id="6" creationId="{DB7CA870-7AAA-4C4E-9578-9EA791AD8BD3}"/>
          </ac:spMkLst>
        </pc:spChg>
        <pc:picChg chg="del">
          <ac:chgData name="Erick Arostegui Cunza" userId="d89b6af450cec8f7" providerId="LiveId" clId="{21330909-B3FA-4962-921C-0EBF3120F006}" dt="2021-12-14T17:18:50.765" v="370" actId="478"/>
          <ac:picMkLst>
            <pc:docMk/>
            <pc:sldMk cId="1447923255" sldId="392"/>
            <ac:picMk id="4" creationId="{2ADD2252-1788-423E-97B9-7A68F8D585C1}"/>
          </ac:picMkLst>
        </pc:picChg>
        <pc:picChg chg="add mod">
          <ac:chgData name="Erick Arostegui Cunza" userId="d89b6af450cec8f7" providerId="LiveId" clId="{21330909-B3FA-4962-921C-0EBF3120F006}" dt="2021-12-14T17:19:02.746" v="372" actId="14100"/>
          <ac:picMkLst>
            <pc:docMk/>
            <pc:sldMk cId="1447923255" sldId="392"/>
            <ac:picMk id="7" creationId="{6D7BB78C-D1D8-4E81-BF18-DFB937C31905}"/>
          </ac:picMkLst>
        </pc:picChg>
      </pc:sldChg>
      <pc:sldChg chg="addSp delSp modSp add mod">
        <pc:chgData name="Erick Arostegui Cunza" userId="d89b6af450cec8f7" providerId="LiveId" clId="{21330909-B3FA-4962-921C-0EBF3120F006}" dt="2021-12-14T17:20:45.869" v="377" actId="14100"/>
        <pc:sldMkLst>
          <pc:docMk/>
          <pc:sldMk cId="550847672" sldId="393"/>
        </pc:sldMkLst>
        <pc:spChg chg="mod">
          <ac:chgData name="Erick Arostegui Cunza" userId="d89b6af450cec8f7" providerId="LiveId" clId="{21330909-B3FA-4962-921C-0EBF3120F006}" dt="2021-12-14T17:19:52.273" v="374"/>
          <ac:spMkLst>
            <pc:docMk/>
            <pc:sldMk cId="550847672" sldId="393"/>
            <ac:spMk id="6" creationId="{DB7CA870-7AAA-4C4E-9578-9EA791AD8BD3}"/>
          </ac:spMkLst>
        </pc:spChg>
        <pc:picChg chg="add mod">
          <ac:chgData name="Erick Arostegui Cunza" userId="d89b6af450cec8f7" providerId="LiveId" clId="{21330909-B3FA-4962-921C-0EBF3120F006}" dt="2021-12-14T17:20:45.869" v="377" actId="14100"/>
          <ac:picMkLst>
            <pc:docMk/>
            <pc:sldMk cId="550847672" sldId="393"/>
            <ac:picMk id="4" creationId="{C6242B99-E657-4411-9FCF-CABA8C6FED79}"/>
          </ac:picMkLst>
        </pc:picChg>
        <pc:picChg chg="del">
          <ac:chgData name="Erick Arostegui Cunza" userId="d89b6af450cec8f7" providerId="LiveId" clId="{21330909-B3FA-4962-921C-0EBF3120F006}" dt="2021-12-14T17:20:01.851" v="375" actId="478"/>
          <ac:picMkLst>
            <pc:docMk/>
            <pc:sldMk cId="550847672" sldId="393"/>
            <ac:picMk id="7" creationId="{6D7BB78C-D1D8-4E81-BF18-DFB937C31905}"/>
          </ac:picMkLst>
        </pc:picChg>
      </pc:sldChg>
      <pc:sldChg chg="addSp delSp modSp add mod">
        <pc:chgData name="Erick Arostegui Cunza" userId="d89b6af450cec8f7" providerId="LiveId" clId="{21330909-B3FA-4962-921C-0EBF3120F006}" dt="2021-12-14T17:21:43.115" v="382" actId="14100"/>
        <pc:sldMkLst>
          <pc:docMk/>
          <pc:sldMk cId="1680183838" sldId="394"/>
        </pc:sldMkLst>
        <pc:spChg chg="mod">
          <ac:chgData name="Erick Arostegui Cunza" userId="d89b6af450cec8f7" providerId="LiveId" clId="{21330909-B3FA-4962-921C-0EBF3120F006}" dt="2021-12-14T17:21:05.335" v="379"/>
          <ac:spMkLst>
            <pc:docMk/>
            <pc:sldMk cId="1680183838" sldId="394"/>
            <ac:spMk id="6" creationId="{DB7CA870-7AAA-4C4E-9578-9EA791AD8BD3}"/>
          </ac:spMkLst>
        </pc:spChg>
        <pc:picChg chg="del">
          <ac:chgData name="Erick Arostegui Cunza" userId="d89b6af450cec8f7" providerId="LiveId" clId="{21330909-B3FA-4962-921C-0EBF3120F006}" dt="2021-12-14T17:21:29.328" v="380" actId="478"/>
          <ac:picMkLst>
            <pc:docMk/>
            <pc:sldMk cId="1680183838" sldId="394"/>
            <ac:picMk id="4" creationId="{C6242B99-E657-4411-9FCF-CABA8C6FED79}"/>
          </ac:picMkLst>
        </pc:picChg>
        <pc:picChg chg="add mod">
          <ac:chgData name="Erick Arostegui Cunza" userId="d89b6af450cec8f7" providerId="LiveId" clId="{21330909-B3FA-4962-921C-0EBF3120F006}" dt="2021-12-14T17:21:43.115" v="382" actId="14100"/>
          <ac:picMkLst>
            <pc:docMk/>
            <pc:sldMk cId="1680183838" sldId="394"/>
            <ac:picMk id="7" creationId="{EE3F7A53-6C90-4BB2-A090-60E01EEC5227}"/>
          </ac:picMkLst>
        </pc:picChg>
      </pc:sldChg>
      <pc:sldChg chg="addSp delSp modSp add mod">
        <pc:chgData name="Erick Arostegui Cunza" userId="d89b6af450cec8f7" providerId="LiveId" clId="{21330909-B3FA-4962-921C-0EBF3120F006}" dt="2021-12-14T17:23:49.887" v="387" actId="14100"/>
        <pc:sldMkLst>
          <pc:docMk/>
          <pc:sldMk cId="1832131559" sldId="395"/>
        </pc:sldMkLst>
        <pc:spChg chg="mod">
          <ac:chgData name="Erick Arostegui Cunza" userId="d89b6af450cec8f7" providerId="LiveId" clId="{21330909-B3FA-4962-921C-0EBF3120F006}" dt="2021-12-14T17:22:10.724" v="384"/>
          <ac:spMkLst>
            <pc:docMk/>
            <pc:sldMk cId="1832131559" sldId="395"/>
            <ac:spMk id="6" creationId="{DB7CA870-7AAA-4C4E-9578-9EA791AD8BD3}"/>
          </ac:spMkLst>
        </pc:spChg>
        <pc:picChg chg="add mod">
          <ac:chgData name="Erick Arostegui Cunza" userId="d89b6af450cec8f7" providerId="LiveId" clId="{21330909-B3FA-4962-921C-0EBF3120F006}" dt="2021-12-14T17:23:49.887" v="387" actId="14100"/>
          <ac:picMkLst>
            <pc:docMk/>
            <pc:sldMk cId="1832131559" sldId="395"/>
            <ac:picMk id="4" creationId="{32D3649F-CAED-44D8-82A2-A4A9F9A65D0C}"/>
          </ac:picMkLst>
        </pc:picChg>
        <pc:picChg chg="del">
          <ac:chgData name="Erick Arostegui Cunza" userId="d89b6af450cec8f7" providerId="LiveId" clId="{21330909-B3FA-4962-921C-0EBF3120F006}" dt="2021-12-14T17:22:22.699" v="385" actId="478"/>
          <ac:picMkLst>
            <pc:docMk/>
            <pc:sldMk cId="1832131559" sldId="395"/>
            <ac:picMk id="7" creationId="{EE3F7A53-6C90-4BB2-A090-60E01EEC5227}"/>
          </ac:picMkLst>
        </pc:picChg>
      </pc:sldChg>
    </pc:docChg>
  </pc:docChgLst>
  <pc:docChgLst>
    <pc:chgData name="Erick Arostegui Cunza" userId="d89b6af450cec8f7" providerId="LiveId" clId="{651FA843-2D74-4891-AA48-7FCB0D93A1AA}"/>
    <pc:docChg chg="undo custSel addSld delSld modSld">
      <pc:chgData name="Erick Arostegui Cunza" userId="d89b6af450cec8f7" providerId="LiveId" clId="{651FA843-2D74-4891-AA48-7FCB0D93A1AA}" dt="2022-08-09T23:32:48.014" v="1027" actId="20577"/>
      <pc:docMkLst>
        <pc:docMk/>
      </pc:docMkLst>
      <pc:sldChg chg="modSp mod">
        <pc:chgData name="Erick Arostegui Cunza" userId="d89b6af450cec8f7" providerId="LiveId" clId="{651FA843-2D74-4891-AA48-7FCB0D93A1AA}" dt="2022-08-09T23:32:48.014" v="1027" actId="20577"/>
        <pc:sldMkLst>
          <pc:docMk/>
          <pc:sldMk cId="1814101223" sldId="256"/>
        </pc:sldMkLst>
        <pc:spChg chg="mod">
          <ac:chgData name="Erick Arostegui Cunza" userId="d89b6af450cec8f7" providerId="LiveId" clId="{651FA843-2D74-4891-AA48-7FCB0D93A1AA}" dt="2022-08-09T23:32:48.014" v="1027" actId="20577"/>
          <ac:spMkLst>
            <pc:docMk/>
            <pc:sldMk cId="1814101223" sldId="256"/>
            <ac:spMk id="6" creationId="{1F82934E-230F-4046-9931-68B2E51336A3}"/>
          </ac:spMkLst>
        </pc:spChg>
      </pc:sldChg>
      <pc:sldChg chg="delSp modSp mod">
        <pc:chgData name="Erick Arostegui Cunza" userId="d89b6af450cec8f7" providerId="LiveId" clId="{651FA843-2D74-4891-AA48-7FCB0D93A1AA}" dt="2022-08-07T00:19:47.323" v="905" actId="6549"/>
        <pc:sldMkLst>
          <pc:docMk/>
          <pc:sldMk cId="1895096602" sldId="349"/>
        </pc:sldMkLst>
        <pc:spChg chg="mod">
          <ac:chgData name="Erick Arostegui Cunza" userId="d89b6af450cec8f7" providerId="LiveId" clId="{651FA843-2D74-4891-AA48-7FCB0D93A1AA}" dt="2022-08-06T21:22:49.977" v="29"/>
          <ac:spMkLst>
            <pc:docMk/>
            <pc:sldMk cId="1895096602" sldId="349"/>
            <ac:spMk id="12" creationId="{991541BA-D05B-4F80-8215-5DDE38F875A9}"/>
          </ac:spMkLst>
        </pc:spChg>
        <pc:spChg chg="mod">
          <ac:chgData name="Erick Arostegui Cunza" userId="d89b6af450cec8f7" providerId="LiveId" clId="{651FA843-2D74-4891-AA48-7FCB0D93A1AA}" dt="2022-08-07T00:19:47.323" v="905" actId="6549"/>
          <ac:spMkLst>
            <pc:docMk/>
            <pc:sldMk cId="1895096602" sldId="349"/>
            <ac:spMk id="22" creationId="{FC8AFD3B-A832-4DD1-BD7A-240482D6091C}"/>
          </ac:spMkLst>
        </pc:spChg>
        <pc:grpChg chg="mod">
          <ac:chgData name="Erick Arostegui Cunza" userId="d89b6af450cec8f7" providerId="LiveId" clId="{651FA843-2D74-4891-AA48-7FCB0D93A1AA}" dt="2022-08-06T21:25:29.698" v="35" actId="1076"/>
          <ac:grpSpMkLst>
            <pc:docMk/>
            <pc:sldMk cId="1895096602" sldId="349"/>
            <ac:grpSpMk id="17" creationId="{00BE43EC-3482-41B9-A3C8-45100146F2D1}"/>
          </ac:grpSpMkLst>
        </pc:grpChg>
        <pc:grpChg chg="mod">
          <ac:chgData name="Erick Arostegui Cunza" userId="d89b6af450cec8f7" providerId="LiveId" clId="{651FA843-2D74-4891-AA48-7FCB0D93A1AA}" dt="2022-08-06T21:25:36.909" v="36" actId="1076"/>
          <ac:grpSpMkLst>
            <pc:docMk/>
            <pc:sldMk cId="1895096602" sldId="349"/>
            <ac:grpSpMk id="20" creationId="{7547B1F1-2909-4A6C-A5E8-E45411C51933}"/>
          </ac:grpSpMkLst>
        </pc:grpChg>
        <pc:grpChg chg="del">
          <ac:chgData name="Erick Arostegui Cunza" userId="d89b6af450cec8f7" providerId="LiveId" clId="{651FA843-2D74-4891-AA48-7FCB0D93A1AA}" dt="2022-08-06T21:25:19.325" v="34" actId="478"/>
          <ac:grpSpMkLst>
            <pc:docMk/>
            <pc:sldMk cId="1895096602" sldId="349"/>
            <ac:grpSpMk id="26" creationId="{9DDC0D32-0D7B-4A11-8551-BA2A95455BBB}"/>
          </ac:grpSpMkLst>
        </pc:grpChg>
        <pc:grpChg chg="del">
          <ac:chgData name="Erick Arostegui Cunza" userId="d89b6af450cec8f7" providerId="LiveId" clId="{651FA843-2D74-4891-AA48-7FCB0D93A1AA}" dt="2022-08-06T21:25:19.325" v="34" actId="478"/>
          <ac:grpSpMkLst>
            <pc:docMk/>
            <pc:sldMk cId="1895096602" sldId="349"/>
            <ac:grpSpMk id="30" creationId="{E317A211-C72C-424F-A121-29C16553EDB9}"/>
          </ac:grpSpMkLst>
        </pc:grpChg>
        <pc:grpChg chg="del">
          <ac:chgData name="Erick Arostegui Cunza" userId="d89b6af450cec8f7" providerId="LiveId" clId="{651FA843-2D74-4891-AA48-7FCB0D93A1AA}" dt="2022-08-06T21:25:19.325" v="34" actId="478"/>
          <ac:grpSpMkLst>
            <pc:docMk/>
            <pc:sldMk cId="1895096602" sldId="349"/>
            <ac:grpSpMk id="36" creationId="{167FF9C4-215A-451D-8ACA-61ED5E5274D7}"/>
          </ac:grpSpMkLst>
        </pc:grpChg>
        <pc:grpChg chg="del">
          <ac:chgData name="Erick Arostegui Cunza" userId="d89b6af450cec8f7" providerId="LiveId" clId="{651FA843-2D74-4891-AA48-7FCB0D93A1AA}" dt="2022-08-06T21:25:19.325" v="34" actId="478"/>
          <ac:grpSpMkLst>
            <pc:docMk/>
            <pc:sldMk cId="1895096602" sldId="349"/>
            <ac:grpSpMk id="40" creationId="{B69C1570-D3A9-4BDF-8F08-58AE2BFAD3B7}"/>
          </ac:grpSpMkLst>
        </pc:grpChg>
      </pc:sldChg>
      <pc:sldChg chg="addSp delSp modSp del mod">
        <pc:chgData name="Erick Arostegui Cunza" userId="d89b6af450cec8f7" providerId="LiveId" clId="{651FA843-2D74-4891-AA48-7FCB0D93A1AA}" dt="2022-08-07T00:32:19.640" v="1013" actId="47"/>
        <pc:sldMkLst>
          <pc:docMk/>
          <pc:sldMk cId="3098748251" sldId="579"/>
        </pc:sldMkLst>
        <pc:spChg chg="add mod">
          <ac:chgData name="Erick Arostegui Cunza" userId="d89b6af450cec8f7" providerId="LiveId" clId="{651FA843-2D74-4891-AA48-7FCB0D93A1AA}" dt="2022-08-07T00:31:36.300" v="1010" actId="1076"/>
          <ac:spMkLst>
            <pc:docMk/>
            <pc:sldMk cId="3098748251" sldId="579"/>
            <ac:spMk id="3" creationId="{732C782D-3C08-6E50-6B2F-2F539BE8F998}"/>
          </ac:spMkLst>
        </pc:spChg>
        <pc:picChg chg="add mod">
          <ac:chgData name="Erick Arostegui Cunza" userId="d89b6af450cec8f7" providerId="LiveId" clId="{651FA843-2D74-4891-AA48-7FCB0D93A1AA}" dt="2022-08-07T00:31:38.577" v="1011" actId="1076"/>
          <ac:picMkLst>
            <pc:docMk/>
            <pc:sldMk cId="3098748251" sldId="579"/>
            <ac:picMk id="4" creationId="{D45CD255-07DF-EA68-28B6-DAEC5CA92746}"/>
          </ac:picMkLst>
        </pc:picChg>
        <pc:picChg chg="del">
          <ac:chgData name="Erick Arostegui Cunza" userId="d89b6af450cec8f7" providerId="LiveId" clId="{651FA843-2D74-4891-AA48-7FCB0D93A1AA}" dt="2022-08-07T00:31:00.907" v="1003" actId="478"/>
          <ac:picMkLst>
            <pc:docMk/>
            <pc:sldMk cId="3098748251" sldId="579"/>
            <ac:picMk id="5122" creationId="{1E556064-5FEC-4733-9DC8-7ABDE08DD722}"/>
          </ac:picMkLst>
        </pc:picChg>
      </pc:sldChg>
      <pc:sldChg chg="addSp delSp modSp mod">
        <pc:chgData name="Erick Arostegui Cunza" userId="d89b6af450cec8f7" providerId="LiveId" clId="{651FA843-2D74-4891-AA48-7FCB0D93A1AA}" dt="2022-08-06T21:42:06.178" v="145" actId="2711"/>
        <pc:sldMkLst>
          <pc:docMk/>
          <pc:sldMk cId="2922132645" sldId="621"/>
        </pc:sldMkLst>
        <pc:spChg chg="add mod">
          <ac:chgData name="Erick Arostegui Cunza" userId="d89b6af450cec8f7" providerId="LiveId" clId="{651FA843-2D74-4891-AA48-7FCB0D93A1AA}" dt="2022-08-06T21:28:41.218" v="44"/>
          <ac:spMkLst>
            <pc:docMk/>
            <pc:sldMk cId="2922132645" sldId="621"/>
            <ac:spMk id="3" creationId="{1CA8581D-DC17-C5DC-71B8-7FB1B56817B8}"/>
          </ac:spMkLst>
        </pc:spChg>
        <pc:spChg chg="add mod">
          <ac:chgData name="Erick Arostegui Cunza" userId="d89b6af450cec8f7" providerId="LiveId" clId="{651FA843-2D74-4891-AA48-7FCB0D93A1AA}" dt="2022-08-06T21:42:06.178" v="145" actId="2711"/>
          <ac:spMkLst>
            <pc:docMk/>
            <pc:sldMk cId="2922132645" sldId="621"/>
            <ac:spMk id="5" creationId="{20C17544-9F82-E94E-4D57-14AB17FB17D4}"/>
          </ac:spMkLst>
        </pc:spChg>
        <pc:spChg chg="del">
          <ac:chgData name="Erick Arostegui Cunza" userId="d89b6af450cec8f7" providerId="LiveId" clId="{651FA843-2D74-4891-AA48-7FCB0D93A1AA}" dt="2022-08-06T21:28:16.683" v="42" actId="478"/>
          <ac:spMkLst>
            <pc:docMk/>
            <pc:sldMk cId="2922132645" sldId="621"/>
            <ac:spMk id="8" creationId="{3E671A39-EE93-4035-9468-51451B080AAD}"/>
          </ac:spMkLst>
        </pc:spChg>
        <pc:spChg chg="mod">
          <ac:chgData name="Erick Arostegui Cunza" userId="d89b6af450cec8f7" providerId="LiveId" clId="{651FA843-2D74-4891-AA48-7FCB0D93A1AA}" dt="2022-08-06T21:28:05.541" v="40"/>
          <ac:spMkLst>
            <pc:docMk/>
            <pc:sldMk cId="2922132645" sldId="621"/>
            <ac:spMk id="9" creationId="{56C889CB-F393-4BCE-A5E8-AA9AC2D328BD}"/>
          </ac:spMkLst>
        </pc:spChg>
        <pc:picChg chg="add mod">
          <ac:chgData name="Erick Arostegui Cunza" userId="d89b6af450cec8f7" providerId="LiveId" clId="{651FA843-2D74-4891-AA48-7FCB0D93A1AA}" dt="2022-08-06T21:29:39.221" v="50"/>
          <ac:picMkLst>
            <pc:docMk/>
            <pc:sldMk cId="2922132645" sldId="621"/>
            <ac:picMk id="6" creationId="{D5BBB1EC-46C9-9E34-AFBC-900212262899}"/>
          </ac:picMkLst>
        </pc:picChg>
        <pc:cxnChg chg="add mod">
          <ac:chgData name="Erick Arostegui Cunza" userId="d89b6af450cec8f7" providerId="LiveId" clId="{651FA843-2D74-4891-AA48-7FCB0D93A1AA}" dt="2022-08-06T21:28:52.650" v="45"/>
          <ac:cxnSpMkLst>
            <pc:docMk/>
            <pc:sldMk cId="2922132645" sldId="621"/>
            <ac:cxnSpMk id="4" creationId="{54FD7BB8-1E30-6156-3761-E6BC04BC864B}"/>
          </ac:cxnSpMkLst>
        </pc:cxnChg>
      </pc:sldChg>
      <pc:sldChg chg="modSp mod">
        <pc:chgData name="Erick Arostegui Cunza" userId="d89b6af450cec8f7" providerId="LiveId" clId="{651FA843-2D74-4891-AA48-7FCB0D93A1AA}" dt="2022-08-06T21:26:02.883" v="37"/>
        <pc:sldMkLst>
          <pc:docMk/>
          <pc:sldMk cId="2900060711" sldId="650"/>
        </pc:sldMkLst>
        <pc:spChg chg="mod">
          <ac:chgData name="Erick Arostegui Cunza" userId="d89b6af450cec8f7" providerId="LiveId" clId="{651FA843-2D74-4891-AA48-7FCB0D93A1AA}" dt="2022-08-06T21:26:02.883" v="37"/>
          <ac:spMkLst>
            <pc:docMk/>
            <pc:sldMk cId="2900060711" sldId="650"/>
            <ac:spMk id="6" creationId="{DB7CA870-7AAA-4C4E-9578-9EA791AD8BD3}"/>
          </ac:spMkLst>
        </pc:spChg>
      </pc:sldChg>
      <pc:sldChg chg="addSp delSp modSp add mod">
        <pc:chgData name="Erick Arostegui Cunza" userId="d89b6af450cec8f7" providerId="LiveId" clId="{651FA843-2D74-4891-AA48-7FCB0D93A1AA}" dt="2022-08-06T21:42:28.405" v="148" actId="1076"/>
        <pc:sldMkLst>
          <pc:docMk/>
          <pc:sldMk cId="3704822880" sldId="651"/>
        </pc:sldMkLst>
        <pc:spChg chg="mod">
          <ac:chgData name="Erick Arostegui Cunza" userId="d89b6af450cec8f7" providerId="LiveId" clId="{651FA843-2D74-4891-AA48-7FCB0D93A1AA}" dt="2022-08-06T21:42:13.261" v="146" actId="2711"/>
          <ac:spMkLst>
            <pc:docMk/>
            <pc:sldMk cId="3704822880" sldId="651"/>
            <ac:spMk id="3" creationId="{1CA8581D-DC17-C5DC-71B8-7FB1B56817B8}"/>
          </ac:spMkLst>
        </pc:spChg>
        <pc:spChg chg="mod">
          <ac:chgData name="Erick Arostegui Cunza" userId="d89b6af450cec8f7" providerId="LiveId" clId="{651FA843-2D74-4891-AA48-7FCB0D93A1AA}" dt="2022-08-06T21:42:28.405" v="148" actId="1076"/>
          <ac:spMkLst>
            <pc:docMk/>
            <pc:sldMk cId="3704822880" sldId="651"/>
            <ac:spMk id="5" creationId="{20C17544-9F82-E94E-4D57-14AB17FB17D4}"/>
          </ac:spMkLst>
        </pc:spChg>
        <pc:picChg chg="del">
          <ac:chgData name="Erick Arostegui Cunza" userId="d89b6af450cec8f7" providerId="LiveId" clId="{651FA843-2D74-4891-AA48-7FCB0D93A1AA}" dt="2022-08-06T21:30:49.525" v="73" actId="478"/>
          <ac:picMkLst>
            <pc:docMk/>
            <pc:sldMk cId="3704822880" sldId="651"/>
            <ac:picMk id="6" creationId="{D5BBB1EC-46C9-9E34-AFBC-900212262899}"/>
          </ac:picMkLst>
        </pc:picChg>
        <pc:picChg chg="add del mod">
          <ac:chgData name="Erick Arostegui Cunza" userId="d89b6af450cec8f7" providerId="LiveId" clId="{651FA843-2D74-4891-AA48-7FCB0D93A1AA}" dt="2022-08-06T21:30:48.482" v="72" actId="21"/>
          <ac:picMkLst>
            <pc:docMk/>
            <pc:sldMk cId="3704822880" sldId="651"/>
            <ac:picMk id="7" creationId="{3664667B-B9C8-B376-FB92-EE48A81A5100}"/>
          </ac:picMkLst>
        </pc:picChg>
        <pc:picChg chg="add mod">
          <ac:chgData name="Erick Arostegui Cunza" userId="d89b6af450cec8f7" providerId="LiveId" clId="{651FA843-2D74-4891-AA48-7FCB0D93A1AA}" dt="2022-08-06T21:31:05.827" v="76"/>
          <ac:picMkLst>
            <pc:docMk/>
            <pc:sldMk cId="3704822880" sldId="651"/>
            <ac:picMk id="8" creationId="{7D497951-CE6D-9DE5-EB06-69E308168679}"/>
          </ac:picMkLst>
        </pc:picChg>
      </pc:sldChg>
      <pc:sldChg chg="addSp delSp modSp add mod">
        <pc:chgData name="Erick Arostegui Cunza" userId="d89b6af450cec8f7" providerId="LiveId" clId="{651FA843-2D74-4891-AA48-7FCB0D93A1AA}" dt="2022-08-06T21:43:01.751" v="157" actId="20577"/>
        <pc:sldMkLst>
          <pc:docMk/>
          <pc:sldMk cId="1189873604" sldId="652"/>
        </pc:sldMkLst>
        <pc:spChg chg="mod">
          <ac:chgData name="Erick Arostegui Cunza" userId="d89b6af450cec8f7" providerId="LiveId" clId="{651FA843-2D74-4891-AA48-7FCB0D93A1AA}" dt="2022-08-06T21:42:37.448" v="149" actId="2711"/>
          <ac:spMkLst>
            <pc:docMk/>
            <pc:sldMk cId="1189873604" sldId="652"/>
            <ac:spMk id="3" creationId="{1CA8581D-DC17-C5DC-71B8-7FB1B56817B8}"/>
          </ac:spMkLst>
        </pc:spChg>
        <pc:spChg chg="mod">
          <ac:chgData name="Erick Arostegui Cunza" userId="d89b6af450cec8f7" providerId="LiveId" clId="{651FA843-2D74-4891-AA48-7FCB0D93A1AA}" dt="2022-08-06T21:43:01.751" v="157" actId="20577"/>
          <ac:spMkLst>
            <pc:docMk/>
            <pc:sldMk cId="1189873604" sldId="652"/>
            <ac:spMk id="5" creationId="{20C17544-9F82-E94E-4D57-14AB17FB17D4}"/>
          </ac:spMkLst>
        </pc:spChg>
        <pc:picChg chg="add mod">
          <ac:chgData name="Erick Arostegui Cunza" userId="d89b6af450cec8f7" providerId="LiveId" clId="{651FA843-2D74-4891-AA48-7FCB0D93A1AA}" dt="2022-08-06T21:33:33.357" v="88" actId="1367"/>
          <ac:picMkLst>
            <pc:docMk/>
            <pc:sldMk cId="1189873604" sldId="652"/>
            <ac:picMk id="6" creationId="{18A53EBE-378C-20E3-28FE-328E9DF6496E}"/>
          </ac:picMkLst>
        </pc:picChg>
        <pc:picChg chg="del">
          <ac:chgData name="Erick Arostegui Cunza" userId="d89b6af450cec8f7" providerId="LiveId" clId="{651FA843-2D74-4891-AA48-7FCB0D93A1AA}" dt="2022-08-06T21:31:45.184" v="80" actId="478"/>
          <ac:picMkLst>
            <pc:docMk/>
            <pc:sldMk cId="1189873604" sldId="652"/>
            <ac:picMk id="8" creationId="{7D497951-CE6D-9DE5-EB06-69E308168679}"/>
          </ac:picMkLst>
        </pc:picChg>
      </pc:sldChg>
      <pc:sldChg chg="addSp delSp modSp add mod">
        <pc:chgData name="Erick Arostegui Cunza" userId="d89b6af450cec8f7" providerId="LiveId" clId="{651FA843-2D74-4891-AA48-7FCB0D93A1AA}" dt="2022-08-06T21:43:16.250" v="158" actId="2711"/>
        <pc:sldMkLst>
          <pc:docMk/>
          <pc:sldMk cId="3894283548" sldId="653"/>
        </pc:sldMkLst>
        <pc:spChg chg="mod">
          <ac:chgData name="Erick Arostegui Cunza" userId="d89b6af450cec8f7" providerId="LiveId" clId="{651FA843-2D74-4891-AA48-7FCB0D93A1AA}" dt="2022-08-06T21:33:44.240" v="90"/>
          <ac:spMkLst>
            <pc:docMk/>
            <pc:sldMk cId="3894283548" sldId="653"/>
            <ac:spMk id="3" creationId="{1CA8581D-DC17-C5DC-71B8-7FB1B56817B8}"/>
          </ac:spMkLst>
        </pc:spChg>
        <pc:spChg chg="mod">
          <ac:chgData name="Erick Arostegui Cunza" userId="d89b6af450cec8f7" providerId="LiveId" clId="{651FA843-2D74-4891-AA48-7FCB0D93A1AA}" dt="2022-08-06T21:43:16.250" v="158" actId="2711"/>
          <ac:spMkLst>
            <pc:docMk/>
            <pc:sldMk cId="3894283548" sldId="653"/>
            <ac:spMk id="5" creationId="{20C17544-9F82-E94E-4D57-14AB17FB17D4}"/>
          </ac:spMkLst>
        </pc:spChg>
        <pc:picChg chg="del mod">
          <ac:chgData name="Erick Arostegui Cunza" userId="d89b6af450cec8f7" providerId="LiveId" clId="{651FA843-2D74-4891-AA48-7FCB0D93A1AA}" dt="2022-08-06T21:33:35.769" v="89" actId="478"/>
          <ac:picMkLst>
            <pc:docMk/>
            <pc:sldMk cId="3894283548" sldId="653"/>
            <ac:picMk id="6" creationId="{18A53EBE-378C-20E3-28FE-328E9DF6496E}"/>
          </ac:picMkLst>
        </pc:picChg>
        <pc:picChg chg="add mod">
          <ac:chgData name="Erick Arostegui Cunza" userId="d89b6af450cec8f7" providerId="LiveId" clId="{651FA843-2D74-4891-AA48-7FCB0D93A1AA}" dt="2022-08-06T21:33:56.907" v="93"/>
          <ac:picMkLst>
            <pc:docMk/>
            <pc:sldMk cId="3894283548" sldId="653"/>
            <ac:picMk id="7" creationId="{B7393409-D35D-F3CD-9898-7ACB9F1BAF20}"/>
          </ac:picMkLst>
        </pc:picChg>
      </pc:sldChg>
      <pc:sldChg chg="del">
        <pc:chgData name="Erick Arostegui Cunza" userId="d89b6af450cec8f7" providerId="LiveId" clId="{651FA843-2D74-4891-AA48-7FCB0D93A1AA}" dt="2022-08-06T21:29:58.850" v="53" actId="47"/>
        <pc:sldMkLst>
          <pc:docMk/>
          <pc:sldMk cId="1755754490" sldId="654"/>
        </pc:sldMkLst>
      </pc:sldChg>
      <pc:sldChg chg="addSp delSp modSp add mod">
        <pc:chgData name="Erick Arostegui Cunza" userId="d89b6af450cec8f7" providerId="LiveId" clId="{651FA843-2D74-4891-AA48-7FCB0D93A1AA}" dt="2022-08-06T21:43:25.493" v="159" actId="2711"/>
        <pc:sldMkLst>
          <pc:docMk/>
          <pc:sldMk cId="2260784967" sldId="654"/>
        </pc:sldMkLst>
        <pc:spChg chg="mod">
          <ac:chgData name="Erick Arostegui Cunza" userId="d89b6af450cec8f7" providerId="LiveId" clId="{651FA843-2D74-4891-AA48-7FCB0D93A1AA}" dt="2022-08-06T21:35:19.352" v="100"/>
          <ac:spMkLst>
            <pc:docMk/>
            <pc:sldMk cId="2260784967" sldId="654"/>
            <ac:spMk id="3" creationId="{1CA8581D-DC17-C5DC-71B8-7FB1B56817B8}"/>
          </ac:spMkLst>
        </pc:spChg>
        <pc:spChg chg="del">
          <ac:chgData name="Erick Arostegui Cunza" userId="d89b6af450cec8f7" providerId="LiveId" clId="{651FA843-2D74-4891-AA48-7FCB0D93A1AA}" dt="2022-08-06T21:35:33.260" v="103" actId="478"/>
          <ac:spMkLst>
            <pc:docMk/>
            <pc:sldMk cId="2260784967" sldId="654"/>
            <ac:spMk id="5" creationId="{20C17544-9F82-E94E-4D57-14AB17FB17D4}"/>
          </ac:spMkLst>
        </pc:spChg>
        <pc:spChg chg="add mod">
          <ac:chgData name="Erick Arostegui Cunza" userId="d89b6af450cec8f7" providerId="LiveId" clId="{651FA843-2D74-4891-AA48-7FCB0D93A1AA}" dt="2022-08-06T21:43:25.493" v="159" actId="2711"/>
          <ac:spMkLst>
            <pc:docMk/>
            <pc:sldMk cId="2260784967" sldId="654"/>
            <ac:spMk id="12" creationId="{384BB5EC-4891-56EA-9123-E7C096F17631}"/>
          </ac:spMkLst>
        </pc:spChg>
        <pc:spChg chg="add mod">
          <ac:chgData name="Erick Arostegui Cunza" userId="d89b6af450cec8f7" providerId="LiveId" clId="{651FA843-2D74-4891-AA48-7FCB0D93A1AA}" dt="2022-08-06T21:43:25.493" v="159" actId="2711"/>
          <ac:spMkLst>
            <pc:docMk/>
            <pc:sldMk cId="2260784967" sldId="654"/>
            <ac:spMk id="13" creationId="{D983472D-AE2B-E437-7414-E61BAB10CF85}"/>
          </ac:spMkLst>
        </pc:spChg>
        <pc:spChg chg="add mod">
          <ac:chgData name="Erick Arostegui Cunza" userId="d89b6af450cec8f7" providerId="LiveId" clId="{651FA843-2D74-4891-AA48-7FCB0D93A1AA}" dt="2022-08-06T21:43:25.493" v="159" actId="2711"/>
          <ac:spMkLst>
            <pc:docMk/>
            <pc:sldMk cId="2260784967" sldId="654"/>
            <ac:spMk id="15" creationId="{49DD6E3B-8EFF-FDB0-7152-F8434BEB8593}"/>
          </ac:spMkLst>
        </pc:spChg>
        <pc:spChg chg="add mod">
          <ac:chgData name="Erick Arostegui Cunza" userId="d89b6af450cec8f7" providerId="LiveId" clId="{651FA843-2D74-4891-AA48-7FCB0D93A1AA}" dt="2022-08-06T21:43:25.493" v="159" actId="2711"/>
          <ac:spMkLst>
            <pc:docMk/>
            <pc:sldMk cId="2260784967" sldId="654"/>
            <ac:spMk id="16" creationId="{8F66A17E-2650-E236-3917-BF0EB0DCB174}"/>
          </ac:spMkLst>
        </pc:spChg>
        <pc:picChg chg="add mod">
          <ac:chgData name="Erick Arostegui Cunza" userId="d89b6af450cec8f7" providerId="LiveId" clId="{651FA843-2D74-4891-AA48-7FCB0D93A1AA}" dt="2022-08-06T21:37:44.306" v="110" actId="1366"/>
          <ac:picMkLst>
            <pc:docMk/>
            <pc:sldMk cId="2260784967" sldId="654"/>
            <ac:picMk id="6" creationId="{DAECB95E-AA19-2526-DAD8-FD7B9FA2DB49}"/>
          </ac:picMkLst>
        </pc:picChg>
        <pc:picChg chg="del">
          <ac:chgData name="Erick Arostegui Cunza" userId="d89b6af450cec8f7" providerId="LiveId" clId="{651FA843-2D74-4891-AA48-7FCB0D93A1AA}" dt="2022-08-06T21:35:30.565" v="101" actId="478"/>
          <ac:picMkLst>
            <pc:docMk/>
            <pc:sldMk cId="2260784967" sldId="654"/>
            <ac:picMk id="7" creationId="{B7393409-D35D-F3CD-9898-7ACB9F1BAF20}"/>
          </ac:picMkLst>
        </pc:picChg>
        <pc:picChg chg="add mod">
          <ac:chgData name="Erick Arostegui Cunza" userId="d89b6af450cec8f7" providerId="LiveId" clId="{651FA843-2D74-4891-AA48-7FCB0D93A1AA}" dt="2022-08-06T21:37:44.306" v="110" actId="1366"/>
          <ac:picMkLst>
            <pc:docMk/>
            <pc:sldMk cId="2260784967" sldId="654"/>
            <ac:picMk id="8" creationId="{AA6DE188-4EB7-1DFE-0EF6-43953D61EE4E}"/>
          </ac:picMkLst>
        </pc:picChg>
        <pc:picChg chg="add mod">
          <ac:chgData name="Erick Arostegui Cunza" userId="d89b6af450cec8f7" providerId="LiveId" clId="{651FA843-2D74-4891-AA48-7FCB0D93A1AA}" dt="2022-08-06T21:37:44.306" v="110" actId="1366"/>
          <ac:picMkLst>
            <pc:docMk/>
            <pc:sldMk cId="2260784967" sldId="654"/>
            <ac:picMk id="10" creationId="{9CE8D211-B05D-430D-5E7D-01FEC58CD6A7}"/>
          </ac:picMkLst>
        </pc:picChg>
        <pc:picChg chg="add mod">
          <ac:chgData name="Erick Arostegui Cunza" userId="d89b6af450cec8f7" providerId="LiveId" clId="{651FA843-2D74-4891-AA48-7FCB0D93A1AA}" dt="2022-08-06T21:37:44.306" v="110" actId="1366"/>
          <ac:picMkLst>
            <pc:docMk/>
            <pc:sldMk cId="2260784967" sldId="654"/>
            <ac:picMk id="11" creationId="{104A90BA-220E-74BE-4DA7-C2EEB82467EB}"/>
          </ac:picMkLst>
        </pc:picChg>
        <pc:cxnChg chg="del">
          <ac:chgData name="Erick Arostegui Cunza" userId="d89b6af450cec8f7" providerId="LiveId" clId="{651FA843-2D74-4891-AA48-7FCB0D93A1AA}" dt="2022-08-06T21:35:31.682" v="102" actId="478"/>
          <ac:cxnSpMkLst>
            <pc:docMk/>
            <pc:sldMk cId="2260784967" sldId="654"/>
            <ac:cxnSpMk id="4" creationId="{54FD7BB8-1E30-6156-3761-E6BC04BC864B}"/>
          </ac:cxnSpMkLst>
        </pc:cxnChg>
      </pc:sldChg>
      <pc:sldChg chg="addSp delSp modSp add mod">
        <pc:chgData name="Erick Arostegui Cunza" userId="d89b6af450cec8f7" providerId="LiveId" clId="{651FA843-2D74-4891-AA48-7FCB0D93A1AA}" dt="2022-08-06T21:45:25.456" v="162" actId="14100"/>
        <pc:sldMkLst>
          <pc:docMk/>
          <pc:sldMk cId="912528316" sldId="655"/>
        </pc:sldMkLst>
        <pc:spChg chg="mod">
          <ac:chgData name="Erick Arostegui Cunza" userId="d89b6af450cec8f7" providerId="LiveId" clId="{651FA843-2D74-4891-AA48-7FCB0D93A1AA}" dt="2022-08-06T21:38:06.322" v="112"/>
          <ac:spMkLst>
            <pc:docMk/>
            <pc:sldMk cId="912528316" sldId="655"/>
            <ac:spMk id="3" creationId="{1CA8581D-DC17-C5DC-71B8-7FB1B56817B8}"/>
          </ac:spMkLst>
        </pc:spChg>
        <pc:spChg chg="add mod">
          <ac:chgData name="Erick Arostegui Cunza" userId="d89b6af450cec8f7" providerId="LiveId" clId="{651FA843-2D74-4891-AA48-7FCB0D93A1AA}" dt="2022-08-06T21:45:16.902" v="160" actId="2711"/>
          <ac:spMkLst>
            <pc:docMk/>
            <pc:sldMk cId="912528316" sldId="655"/>
            <ac:spMk id="4" creationId="{651F9542-D02B-B544-81FF-71EE5E9ECBC2}"/>
          </ac:spMkLst>
        </pc:spChg>
        <pc:spChg chg="add mod">
          <ac:chgData name="Erick Arostegui Cunza" userId="d89b6af450cec8f7" providerId="LiveId" clId="{651FA843-2D74-4891-AA48-7FCB0D93A1AA}" dt="2022-08-06T21:45:16.902" v="160" actId="2711"/>
          <ac:spMkLst>
            <pc:docMk/>
            <pc:sldMk cId="912528316" sldId="655"/>
            <ac:spMk id="5" creationId="{994696FA-C91A-0FF0-341B-573BFAB4B892}"/>
          </ac:spMkLst>
        </pc:spChg>
        <pc:spChg chg="add mod">
          <ac:chgData name="Erick Arostegui Cunza" userId="d89b6af450cec8f7" providerId="LiveId" clId="{651FA843-2D74-4891-AA48-7FCB0D93A1AA}" dt="2022-08-06T21:45:25.456" v="162" actId="14100"/>
          <ac:spMkLst>
            <pc:docMk/>
            <pc:sldMk cId="912528316" sldId="655"/>
            <ac:spMk id="7" creationId="{F9C68C97-B696-B8E0-A9A7-3A07FCF36F6D}"/>
          </ac:spMkLst>
        </pc:spChg>
        <pc:spChg chg="del">
          <ac:chgData name="Erick Arostegui Cunza" userId="d89b6af450cec8f7" providerId="LiveId" clId="{651FA843-2D74-4891-AA48-7FCB0D93A1AA}" dt="2022-08-06T21:38:16.532" v="113" actId="478"/>
          <ac:spMkLst>
            <pc:docMk/>
            <pc:sldMk cId="912528316" sldId="655"/>
            <ac:spMk id="12" creationId="{384BB5EC-4891-56EA-9123-E7C096F17631}"/>
          </ac:spMkLst>
        </pc:spChg>
        <pc:spChg chg="del">
          <ac:chgData name="Erick Arostegui Cunza" userId="d89b6af450cec8f7" providerId="LiveId" clId="{651FA843-2D74-4891-AA48-7FCB0D93A1AA}" dt="2022-08-06T21:38:16.532" v="113" actId="478"/>
          <ac:spMkLst>
            <pc:docMk/>
            <pc:sldMk cId="912528316" sldId="655"/>
            <ac:spMk id="13" creationId="{D983472D-AE2B-E437-7414-E61BAB10CF85}"/>
          </ac:spMkLst>
        </pc:spChg>
        <pc:spChg chg="del">
          <ac:chgData name="Erick Arostegui Cunza" userId="d89b6af450cec8f7" providerId="LiveId" clId="{651FA843-2D74-4891-AA48-7FCB0D93A1AA}" dt="2022-08-06T21:38:16.532" v="113" actId="478"/>
          <ac:spMkLst>
            <pc:docMk/>
            <pc:sldMk cId="912528316" sldId="655"/>
            <ac:spMk id="15" creationId="{49DD6E3B-8EFF-FDB0-7152-F8434BEB8593}"/>
          </ac:spMkLst>
        </pc:spChg>
        <pc:spChg chg="del">
          <ac:chgData name="Erick Arostegui Cunza" userId="d89b6af450cec8f7" providerId="LiveId" clId="{651FA843-2D74-4891-AA48-7FCB0D93A1AA}" dt="2022-08-06T21:38:16.532" v="113" actId="478"/>
          <ac:spMkLst>
            <pc:docMk/>
            <pc:sldMk cId="912528316" sldId="655"/>
            <ac:spMk id="16" creationId="{8F66A17E-2650-E236-3917-BF0EB0DCB174}"/>
          </ac:spMkLst>
        </pc:spChg>
        <pc:spChg chg="add mod">
          <ac:chgData name="Erick Arostegui Cunza" userId="d89b6af450cec8f7" providerId="LiveId" clId="{651FA843-2D74-4891-AA48-7FCB0D93A1AA}" dt="2022-08-06T21:45:16.902" v="160" actId="2711"/>
          <ac:spMkLst>
            <pc:docMk/>
            <pc:sldMk cId="912528316" sldId="655"/>
            <ac:spMk id="17" creationId="{440C7E86-E5B2-BC0E-68A8-86AB1CF8C566}"/>
          </ac:spMkLst>
        </pc:spChg>
        <pc:picChg chg="del">
          <ac:chgData name="Erick Arostegui Cunza" userId="d89b6af450cec8f7" providerId="LiveId" clId="{651FA843-2D74-4891-AA48-7FCB0D93A1AA}" dt="2022-08-06T21:38:16.532" v="113" actId="478"/>
          <ac:picMkLst>
            <pc:docMk/>
            <pc:sldMk cId="912528316" sldId="655"/>
            <ac:picMk id="6" creationId="{DAECB95E-AA19-2526-DAD8-FD7B9FA2DB49}"/>
          </ac:picMkLst>
        </pc:picChg>
        <pc:picChg chg="del">
          <ac:chgData name="Erick Arostegui Cunza" userId="d89b6af450cec8f7" providerId="LiveId" clId="{651FA843-2D74-4891-AA48-7FCB0D93A1AA}" dt="2022-08-06T21:38:16.532" v="113" actId="478"/>
          <ac:picMkLst>
            <pc:docMk/>
            <pc:sldMk cId="912528316" sldId="655"/>
            <ac:picMk id="8" creationId="{AA6DE188-4EB7-1DFE-0EF6-43953D61EE4E}"/>
          </ac:picMkLst>
        </pc:picChg>
        <pc:picChg chg="del">
          <ac:chgData name="Erick Arostegui Cunza" userId="d89b6af450cec8f7" providerId="LiveId" clId="{651FA843-2D74-4891-AA48-7FCB0D93A1AA}" dt="2022-08-06T21:38:16.532" v="113" actId="478"/>
          <ac:picMkLst>
            <pc:docMk/>
            <pc:sldMk cId="912528316" sldId="655"/>
            <ac:picMk id="10" creationId="{9CE8D211-B05D-430D-5E7D-01FEC58CD6A7}"/>
          </ac:picMkLst>
        </pc:picChg>
        <pc:picChg chg="del">
          <ac:chgData name="Erick Arostegui Cunza" userId="d89b6af450cec8f7" providerId="LiveId" clId="{651FA843-2D74-4891-AA48-7FCB0D93A1AA}" dt="2022-08-06T21:38:16.532" v="113" actId="478"/>
          <ac:picMkLst>
            <pc:docMk/>
            <pc:sldMk cId="912528316" sldId="655"/>
            <ac:picMk id="11" creationId="{104A90BA-220E-74BE-4DA7-C2EEB82467EB}"/>
          </ac:picMkLst>
        </pc:picChg>
        <pc:picChg chg="add mod">
          <ac:chgData name="Erick Arostegui Cunza" userId="d89b6af450cec8f7" providerId="LiveId" clId="{651FA843-2D74-4891-AA48-7FCB0D93A1AA}" dt="2022-08-06T21:38:53.919" v="120" actId="1366"/>
          <ac:picMkLst>
            <pc:docMk/>
            <pc:sldMk cId="912528316" sldId="655"/>
            <ac:picMk id="18" creationId="{75ED58B7-426B-AC13-3BF5-416486163511}"/>
          </ac:picMkLst>
        </pc:picChg>
        <pc:picChg chg="add mod">
          <ac:chgData name="Erick Arostegui Cunza" userId="d89b6af450cec8f7" providerId="LiveId" clId="{651FA843-2D74-4891-AA48-7FCB0D93A1AA}" dt="2022-08-06T21:38:53.919" v="120" actId="1366"/>
          <ac:picMkLst>
            <pc:docMk/>
            <pc:sldMk cId="912528316" sldId="655"/>
            <ac:picMk id="19" creationId="{FA2B0B96-BCCB-09DF-AEA5-BDB5CD6DAF3A}"/>
          </ac:picMkLst>
        </pc:picChg>
        <pc:picChg chg="add mod">
          <ac:chgData name="Erick Arostegui Cunza" userId="d89b6af450cec8f7" providerId="LiveId" clId="{651FA843-2D74-4891-AA48-7FCB0D93A1AA}" dt="2022-08-06T21:38:53.919" v="120" actId="1366"/>
          <ac:picMkLst>
            <pc:docMk/>
            <pc:sldMk cId="912528316" sldId="655"/>
            <ac:picMk id="20" creationId="{17BE67A0-07C3-91FE-B994-F3F4447E0256}"/>
          </ac:picMkLst>
        </pc:picChg>
        <pc:picChg chg="add mod">
          <ac:chgData name="Erick Arostegui Cunza" userId="d89b6af450cec8f7" providerId="LiveId" clId="{651FA843-2D74-4891-AA48-7FCB0D93A1AA}" dt="2022-08-06T21:38:53.919" v="120" actId="1366"/>
          <ac:picMkLst>
            <pc:docMk/>
            <pc:sldMk cId="912528316" sldId="655"/>
            <ac:picMk id="21" creationId="{9782F75E-03A8-B676-4C06-36AF971E62B3}"/>
          </ac:picMkLst>
        </pc:picChg>
      </pc:sldChg>
      <pc:sldChg chg="del">
        <pc:chgData name="Erick Arostegui Cunza" userId="d89b6af450cec8f7" providerId="LiveId" clId="{651FA843-2D74-4891-AA48-7FCB0D93A1AA}" dt="2022-08-06T21:30:00.722" v="54" actId="47"/>
        <pc:sldMkLst>
          <pc:docMk/>
          <pc:sldMk cId="3071379561" sldId="655"/>
        </pc:sldMkLst>
      </pc:sldChg>
      <pc:sldChg chg="del">
        <pc:chgData name="Erick Arostegui Cunza" userId="d89b6af450cec8f7" providerId="LiveId" clId="{651FA843-2D74-4891-AA48-7FCB0D93A1AA}" dt="2022-08-06T21:30:01.520" v="55" actId="47"/>
        <pc:sldMkLst>
          <pc:docMk/>
          <pc:sldMk cId="1365008266" sldId="656"/>
        </pc:sldMkLst>
      </pc:sldChg>
      <pc:sldChg chg="addSp delSp modSp add mod">
        <pc:chgData name="Erick Arostegui Cunza" userId="d89b6af450cec8f7" providerId="LiveId" clId="{651FA843-2D74-4891-AA48-7FCB0D93A1AA}" dt="2022-08-06T21:45:34.947" v="163" actId="2711"/>
        <pc:sldMkLst>
          <pc:docMk/>
          <pc:sldMk cId="3215337290" sldId="656"/>
        </pc:sldMkLst>
        <pc:spChg chg="mod">
          <ac:chgData name="Erick Arostegui Cunza" userId="d89b6af450cec8f7" providerId="LiveId" clId="{651FA843-2D74-4891-AA48-7FCB0D93A1AA}" dt="2022-08-06T21:39:09.357" v="122"/>
          <ac:spMkLst>
            <pc:docMk/>
            <pc:sldMk cId="3215337290" sldId="656"/>
            <ac:spMk id="3" creationId="{1CA8581D-DC17-C5DC-71B8-7FB1B56817B8}"/>
          </ac:spMkLst>
        </pc:spChg>
        <pc:spChg chg="del">
          <ac:chgData name="Erick Arostegui Cunza" userId="d89b6af450cec8f7" providerId="LiveId" clId="{651FA843-2D74-4891-AA48-7FCB0D93A1AA}" dt="2022-08-06T21:39:29.824" v="123" actId="478"/>
          <ac:spMkLst>
            <pc:docMk/>
            <pc:sldMk cId="3215337290" sldId="656"/>
            <ac:spMk id="4" creationId="{651F9542-D02B-B544-81FF-71EE5E9ECBC2}"/>
          </ac:spMkLst>
        </pc:spChg>
        <pc:spChg chg="del">
          <ac:chgData name="Erick Arostegui Cunza" userId="d89b6af450cec8f7" providerId="LiveId" clId="{651FA843-2D74-4891-AA48-7FCB0D93A1AA}" dt="2022-08-06T21:39:29.824" v="123" actId="478"/>
          <ac:spMkLst>
            <pc:docMk/>
            <pc:sldMk cId="3215337290" sldId="656"/>
            <ac:spMk id="5" creationId="{994696FA-C91A-0FF0-341B-573BFAB4B892}"/>
          </ac:spMkLst>
        </pc:spChg>
        <pc:spChg chg="add mod">
          <ac:chgData name="Erick Arostegui Cunza" userId="d89b6af450cec8f7" providerId="LiveId" clId="{651FA843-2D74-4891-AA48-7FCB0D93A1AA}" dt="2022-08-06T21:45:34.947" v="163" actId="2711"/>
          <ac:spMkLst>
            <pc:docMk/>
            <pc:sldMk cId="3215337290" sldId="656"/>
            <ac:spMk id="6" creationId="{7BD3655F-9146-72C3-C78F-B4D253E9768D}"/>
          </ac:spMkLst>
        </pc:spChg>
        <pc:spChg chg="del">
          <ac:chgData name="Erick Arostegui Cunza" userId="d89b6af450cec8f7" providerId="LiveId" clId="{651FA843-2D74-4891-AA48-7FCB0D93A1AA}" dt="2022-08-06T21:39:29.824" v="123" actId="478"/>
          <ac:spMkLst>
            <pc:docMk/>
            <pc:sldMk cId="3215337290" sldId="656"/>
            <ac:spMk id="7" creationId="{F9C68C97-B696-B8E0-A9A7-3A07FCF36F6D}"/>
          </ac:spMkLst>
        </pc:spChg>
        <pc:spChg chg="add mod">
          <ac:chgData name="Erick Arostegui Cunza" userId="d89b6af450cec8f7" providerId="LiveId" clId="{651FA843-2D74-4891-AA48-7FCB0D93A1AA}" dt="2022-08-06T21:45:34.947" v="163" actId="2711"/>
          <ac:spMkLst>
            <pc:docMk/>
            <pc:sldMk cId="3215337290" sldId="656"/>
            <ac:spMk id="8" creationId="{91C11AD4-92CE-2528-7DA8-6E8829BEDB50}"/>
          </ac:spMkLst>
        </pc:spChg>
        <pc:spChg chg="add mod">
          <ac:chgData name="Erick Arostegui Cunza" userId="d89b6af450cec8f7" providerId="LiveId" clId="{651FA843-2D74-4891-AA48-7FCB0D93A1AA}" dt="2022-08-06T21:45:34.947" v="163" actId="2711"/>
          <ac:spMkLst>
            <pc:docMk/>
            <pc:sldMk cId="3215337290" sldId="656"/>
            <ac:spMk id="10" creationId="{797E68C4-1BC1-C68F-4DE8-476A954D3224}"/>
          </ac:spMkLst>
        </pc:spChg>
        <pc:spChg chg="add mod">
          <ac:chgData name="Erick Arostegui Cunza" userId="d89b6af450cec8f7" providerId="LiveId" clId="{651FA843-2D74-4891-AA48-7FCB0D93A1AA}" dt="2022-08-06T21:45:34.947" v="163" actId="2711"/>
          <ac:spMkLst>
            <pc:docMk/>
            <pc:sldMk cId="3215337290" sldId="656"/>
            <ac:spMk id="11" creationId="{801558DC-B062-90F0-F47E-88457E9ED94E}"/>
          </ac:spMkLst>
        </pc:spChg>
        <pc:spChg chg="del">
          <ac:chgData name="Erick Arostegui Cunza" userId="d89b6af450cec8f7" providerId="LiveId" clId="{651FA843-2D74-4891-AA48-7FCB0D93A1AA}" dt="2022-08-06T21:39:29.824" v="123" actId="478"/>
          <ac:spMkLst>
            <pc:docMk/>
            <pc:sldMk cId="3215337290" sldId="656"/>
            <ac:spMk id="17" creationId="{440C7E86-E5B2-BC0E-68A8-86AB1CF8C566}"/>
          </ac:spMkLst>
        </pc:spChg>
        <pc:picChg chg="add mod">
          <ac:chgData name="Erick Arostegui Cunza" userId="d89b6af450cec8f7" providerId="LiveId" clId="{651FA843-2D74-4891-AA48-7FCB0D93A1AA}" dt="2022-08-06T21:40:01.548" v="130" actId="1366"/>
          <ac:picMkLst>
            <pc:docMk/>
            <pc:sldMk cId="3215337290" sldId="656"/>
            <ac:picMk id="12" creationId="{6B3673A4-E1CB-4DB1-F8EB-1E16D66778FE}"/>
          </ac:picMkLst>
        </pc:picChg>
        <pc:picChg chg="add mod">
          <ac:chgData name="Erick Arostegui Cunza" userId="d89b6af450cec8f7" providerId="LiveId" clId="{651FA843-2D74-4891-AA48-7FCB0D93A1AA}" dt="2022-08-06T21:40:01.548" v="130" actId="1366"/>
          <ac:picMkLst>
            <pc:docMk/>
            <pc:sldMk cId="3215337290" sldId="656"/>
            <ac:picMk id="13" creationId="{46D11DEF-174F-AB34-46C7-89FD113658DD}"/>
          </ac:picMkLst>
        </pc:picChg>
        <pc:picChg chg="add mod">
          <ac:chgData name="Erick Arostegui Cunza" userId="d89b6af450cec8f7" providerId="LiveId" clId="{651FA843-2D74-4891-AA48-7FCB0D93A1AA}" dt="2022-08-06T21:40:01.548" v="130" actId="1366"/>
          <ac:picMkLst>
            <pc:docMk/>
            <pc:sldMk cId="3215337290" sldId="656"/>
            <ac:picMk id="15" creationId="{7829E600-CBD5-A887-113A-680C8BE00132}"/>
          </ac:picMkLst>
        </pc:picChg>
        <pc:picChg chg="add mod">
          <ac:chgData name="Erick Arostegui Cunza" userId="d89b6af450cec8f7" providerId="LiveId" clId="{651FA843-2D74-4891-AA48-7FCB0D93A1AA}" dt="2022-08-06T21:40:01.548" v="130" actId="1366"/>
          <ac:picMkLst>
            <pc:docMk/>
            <pc:sldMk cId="3215337290" sldId="656"/>
            <ac:picMk id="16" creationId="{48687EDF-8B71-8274-511B-DA2863A87D16}"/>
          </ac:picMkLst>
        </pc:picChg>
        <pc:picChg chg="del">
          <ac:chgData name="Erick Arostegui Cunza" userId="d89b6af450cec8f7" providerId="LiveId" clId="{651FA843-2D74-4891-AA48-7FCB0D93A1AA}" dt="2022-08-06T21:39:29.824" v="123" actId="478"/>
          <ac:picMkLst>
            <pc:docMk/>
            <pc:sldMk cId="3215337290" sldId="656"/>
            <ac:picMk id="18" creationId="{75ED58B7-426B-AC13-3BF5-416486163511}"/>
          </ac:picMkLst>
        </pc:picChg>
        <pc:picChg chg="del">
          <ac:chgData name="Erick Arostegui Cunza" userId="d89b6af450cec8f7" providerId="LiveId" clId="{651FA843-2D74-4891-AA48-7FCB0D93A1AA}" dt="2022-08-06T21:39:29.824" v="123" actId="478"/>
          <ac:picMkLst>
            <pc:docMk/>
            <pc:sldMk cId="3215337290" sldId="656"/>
            <ac:picMk id="19" creationId="{FA2B0B96-BCCB-09DF-AEA5-BDB5CD6DAF3A}"/>
          </ac:picMkLst>
        </pc:picChg>
        <pc:picChg chg="del">
          <ac:chgData name="Erick Arostegui Cunza" userId="d89b6af450cec8f7" providerId="LiveId" clId="{651FA843-2D74-4891-AA48-7FCB0D93A1AA}" dt="2022-08-06T21:39:29.824" v="123" actId="478"/>
          <ac:picMkLst>
            <pc:docMk/>
            <pc:sldMk cId="3215337290" sldId="656"/>
            <ac:picMk id="20" creationId="{17BE67A0-07C3-91FE-B994-F3F4447E0256}"/>
          </ac:picMkLst>
        </pc:picChg>
        <pc:picChg chg="del">
          <ac:chgData name="Erick Arostegui Cunza" userId="d89b6af450cec8f7" providerId="LiveId" clId="{651FA843-2D74-4891-AA48-7FCB0D93A1AA}" dt="2022-08-06T21:39:29.824" v="123" actId="478"/>
          <ac:picMkLst>
            <pc:docMk/>
            <pc:sldMk cId="3215337290" sldId="656"/>
            <ac:picMk id="21" creationId="{9782F75E-03A8-B676-4C06-36AF971E62B3}"/>
          </ac:picMkLst>
        </pc:picChg>
      </pc:sldChg>
      <pc:sldChg chg="del">
        <pc:chgData name="Erick Arostegui Cunza" userId="d89b6af450cec8f7" providerId="LiveId" clId="{651FA843-2D74-4891-AA48-7FCB0D93A1AA}" dt="2022-08-06T21:30:02.020" v="56" actId="47"/>
        <pc:sldMkLst>
          <pc:docMk/>
          <pc:sldMk cId="2133408717" sldId="657"/>
        </pc:sldMkLst>
      </pc:sldChg>
      <pc:sldChg chg="addSp delSp modSp add mod">
        <pc:chgData name="Erick Arostegui Cunza" userId="d89b6af450cec8f7" providerId="LiveId" clId="{651FA843-2D74-4891-AA48-7FCB0D93A1AA}" dt="2022-08-06T21:48:43.183" v="186" actId="20577"/>
        <pc:sldMkLst>
          <pc:docMk/>
          <pc:sldMk cId="3152804473" sldId="657"/>
        </pc:sldMkLst>
        <pc:spChg chg="mod">
          <ac:chgData name="Erick Arostegui Cunza" userId="d89b6af450cec8f7" providerId="LiveId" clId="{651FA843-2D74-4891-AA48-7FCB0D93A1AA}" dt="2022-08-06T21:48:40.382" v="185" actId="1076"/>
          <ac:spMkLst>
            <pc:docMk/>
            <pc:sldMk cId="3152804473" sldId="657"/>
            <ac:spMk id="3" creationId="{1CA8581D-DC17-C5DC-71B8-7FB1B56817B8}"/>
          </ac:spMkLst>
        </pc:spChg>
        <pc:spChg chg="add mod">
          <ac:chgData name="Erick Arostegui Cunza" userId="d89b6af450cec8f7" providerId="LiveId" clId="{651FA843-2D74-4891-AA48-7FCB0D93A1AA}" dt="2022-08-06T21:48:43.183" v="186" actId="20577"/>
          <ac:spMkLst>
            <pc:docMk/>
            <pc:sldMk cId="3152804473" sldId="657"/>
            <ac:spMk id="4" creationId="{B9AE434B-1D44-4BB6-48C4-315B599ADFF1}"/>
          </ac:spMkLst>
        </pc:spChg>
        <pc:spChg chg="del">
          <ac:chgData name="Erick Arostegui Cunza" userId="d89b6af450cec8f7" providerId="LiveId" clId="{651FA843-2D74-4891-AA48-7FCB0D93A1AA}" dt="2022-08-06T21:40:33.635" v="133" actId="478"/>
          <ac:spMkLst>
            <pc:docMk/>
            <pc:sldMk cId="3152804473" sldId="657"/>
            <ac:spMk id="6" creationId="{7BD3655F-9146-72C3-C78F-B4D253E9768D}"/>
          </ac:spMkLst>
        </pc:spChg>
        <pc:spChg chg="del">
          <ac:chgData name="Erick Arostegui Cunza" userId="d89b6af450cec8f7" providerId="LiveId" clId="{651FA843-2D74-4891-AA48-7FCB0D93A1AA}" dt="2022-08-06T21:40:33.635" v="133" actId="478"/>
          <ac:spMkLst>
            <pc:docMk/>
            <pc:sldMk cId="3152804473" sldId="657"/>
            <ac:spMk id="8" creationId="{91C11AD4-92CE-2528-7DA8-6E8829BEDB50}"/>
          </ac:spMkLst>
        </pc:spChg>
        <pc:spChg chg="del">
          <ac:chgData name="Erick Arostegui Cunza" userId="d89b6af450cec8f7" providerId="LiveId" clId="{651FA843-2D74-4891-AA48-7FCB0D93A1AA}" dt="2022-08-06T21:40:33.635" v="133" actId="478"/>
          <ac:spMkLst>
            <pc:docMk/>
            <pc:sldMk cId="3152804473" sldId="657"/>
            <ac:spMk id="10" creationId="{797E68C4-1BC1-C68F-4DE8-476A954D3224}"/>
          </ac:spMkLst>
        </pc:spChg>
        <pc:spChg chg="del">
          <ac:chgData name="Erick Arostegui Cunza" userId="d89b6af450cec8f7" providerId="LiveId" clId="{651FA843-2D74-4891-AA48-7FCB0D93A1AA}" dt="2022-08-06T21:40:33.635" v="133" actId="478"/>
          <ac:spMkLst>
            <pc:docMk/>
            <pc:sldMk cId="3152804473" sldId="657"/>
            <ac:spMk id="11" creationId="{801558DC-B062-90F0-F47E-88457E9ED94E}"/>
          </ac:spMkLst>
        </pc:spChg>
        <pc:picChg chg="del">
          <ac:chgData name="Erick Arostegui Cunza" userId="d89b6af450cec8f7" providerId="LiveId" clId="{651FA843-2D74-4891-AA48-7FCB0D93A1AA}" dt="2022-08-06T21:40:33.635" v="133" actId="478"/>
          <ac:picMkLst>
            <pc:docMk/>
            <pc:sldMk cId="3152804473" sldId="657"/>
            <ac:picMk id="12" creationId="{6B3673A4-E1CB-4DB1-F8EB-1E16D66778FE}"/>
          </ac:picMkLst>
        </pc:picChg>
        <pc:picChg chg="del">
          <ac:chgData name="Erick Arostegui Cunza" userId="d89b6af450cec8f7" providerId="LiveId" clId="{651FA843-2D74-4891-AA48-7FCB0D93A1AA}" dt="2022-08-06T21:40:33.635" v="133" actId="478"/>
          <ac:picMkLst>
            <pc:docMk/>
            <pc:sldMk cId="3152804473" sldId="657"/>
            <ac:picMk id="13" creationId="{46D11DEF-174F-AB34-46C7-89FD113658DD}"/>
          </ac:picMkLst>
        </pc:picChg>
        <pc:picChg chg="del">
          <ac:chgData name="Erick Arostegui Cunza" userId="d89b6af450cec8f7" providerId="LiveId" clId="{651FA843-2D74-4891-AA48-7FCB0D93A1AA}" dt="2022-08-06T21:40:33.635" v="133" actId="478"/>
          <ac:picMkLst>
            <pc:docMk/>
            <pc:sldMk cId="3152804473" sldId="657"/>
            <ac:picMk id="15" creationId="{7829E600-CBD5-A887-113A-680C8BE00132}"/>
          </ac:picMkLst>
        </pc:picChg>
        <pc:picChg chg="del">
          <ac:chgData name="Erick Arostegui Cunza" userId="d89b6af450cec8f7" providerId="LiveId" clId="{651FA843-2D74-4891-AA48-7FCB0D93A1AA}" dt="2022-08-06T21:40:33.635" v="133" actId="478"/>
          <ac:picMkLst>
            <pc:docMk/>
            <pc:sldMk cId="3152804473" sldId="657"/>
            <ac:picMk id="16" creationId="{48687EDF-8B71-8274-511B-DA2863A87D16}"/>
          </ac:picMkLst>
        </pc:picChg>
      </pc:sldChg>
      <pc:sldChg chg="del">
        <pc:chgData name="Erick Arostegui Cunza" userId="d89b6af450cec8f7" providerId="LiveId" clId="{651FA843-2D74-4891-AA48-7FCB0D93A1AA}" dt="2022-08-06T21:30:02.824" v="57" actId="47"/>
        <pc:sldMkLst>
          <pc:docMk/>
          <pc:sldMk cId="3327448739" sldId="658"/>
        </pc:sldMkLst>
      </pc:sldChg>
      <pc:sldChg chg="addSp delSp modSp add mod">
        <pc:chgData name="Erick Arostegui Cunza" userId="d89b6af450cec8f7" providerId="LiveId" clId="{651FA843-2D74-4891-AA48-7FCB0D93A1AA}" dt="2022-08-06T22:09:26.253" v="287"/>
        <pc:sldMkLst>
          <pc:docMk/>
          <pc:sldMk cId="4288278524" sldId="658"/>
        </pc:sldMkLst>
        <pc:spChg chg="del">
          <ac:chgData name="Erick Arostegui Cunza" userId="d89b6af450cec8f7" providerId="LiveId" clId="{651FA843-2D74-4891-AA48-7FCB0D93A1AA}" dt="2022-08-06T21:46:42.122" v="181" actId="478"/>
          <ac:spMkLst>
            <pc:docMk/>
            <pc:sldMk cId="4288278524" sldId="658"/>
            <ac:spMk id="3" creationId="{1CA8581D-DC17-C5DC-71B8-7FB1B56817B8}"/>
          </ac:spMkLst>
        </pc:spChg>
        <pc:spChg chg="del">
          <ac:chgData name="Erick Arostegui Cunza" userId="d89b6af450cec8f7" providerId="LiveId" clId="{651FA843-2D74-4891-AA48-7FCB0D93A1AA}" dt="2022-08-06T21:46:43.768" v="182" actId="478"/>
          <ac:spMkLst>
            <pc:docMk/>
            <pc:sldMk cId="4288278524" sldId="658"/>
            <ac:spMk id="4" creationId="{B9AE434B-1D44-4BB6-48C4-315B599ADFF1}"/>
          </ac:spMkLst>
        </pc:spChg>
        <pc:spChg chg="add del">
          <ac:chgData name="Erick Arostegui Cunza" userId="d89b6af450cec8f7" providerId="LiveId" clId="{651FA843-2D74-4891-AA48-7FCB0D93A1AA}" dt="2022-08-06T21:49:36.712" v="188" actId="22"/>
          <ac:spMkLst>
            <pc:docMk/>
            <pc:sldMk cId="4288278524" sldId="658"/>
            <ac:spMk id="6" creationId="{F7C2AFAE-D098-4F78-93D6-9F6555B2CC32}"/>
          </ac:spMkLst>
        </pc:spChg>
        <pc:spChg chg="add mod">
          <ac:chgData name="Erick Arostegui Cunza" userId="d89b6af450cec8f7" providerId="LiveId" clId="{651FA843-2D74-4891-AA48-7FCB0D93A1AA}" dt="2022-08-06T21:49:50.190" v="190"/>
          <ac:spMkLst>
            <pc:docMk/>
            <pc:sldMk cId="4288278524" sldId="658"/>
            <ac:spMk id="7" creationId="{05E94B9C-23F4-9980-5E18-8224D83CF9A2}"/>
          </ac:spMkLst>
        </pc:spChg>
        <pc:spChg chg="add mod">
          <ac:chgData name="Erick Arostegui Cunza" userId="d89b6af450cec8f7" providerId="LiveId" clId="{651FA843-2D74-4891-AA48-7FCB0D93A1AA}" dt="2022-08-06T21:50:28.888" v="194" actId="207"/>
          <ac:spMkLst>
            <pc:docMk/>
            <pc:sldMk cId="4288278524" sldId="658"/>
            <ac:spMk id="8" creationId="{17FB1991-F353-21D5-CC31-438D8EDC1C16}"/>
          </ac:spMkLst>
        </pc:spChg>
        <pc:spChg chg="add mod">
          <ac:chgData name="Erick Arostegui Cunza" userId="d89b6af450cec8f7" providerId="LiveId" clId="{651FA843-2D74-4891-AA48-7FCB0D93A1AA}" dt="2022-08-06T21:50:28.888" v="194" actId="207"/>
          <ac:spMkLst>
            <pc:docMk/>
            <pc:sldMk cId="4288278524" sldId="658"/>
            <ac:spMk id="10" creationId="{F8A1047E-DB3D-CB45-6896-6521E33AA4D7}"/>
          </ac:spMkLst>
        </pc:spChg>
        <pc:spChg chg="add mod">
          <ac:chgData name="Erick Arostegui Cunza" userId="d89b6af450cec8f7" providerId="LiveId" clId="{651FA843-2D74-4891-AA48-7FCB0D93A1AA}" dt="2022-08-06T21:50:28.888" v="194" actId="207"/>
          <ac:spMkLst>
            <pc:docMk/>
            <pc:sldMk cId="4288278524" sldId="658"/>
            <ac:spMk id="11" creationId="{F75C9492-1863-8BD6-0A6D-7C81DD713CF0}"/>
          </ac:spMkLst>
        </pc:spChg>
        <pc:graphicFrameChg chg="add del mod">
          <ac:chgData name="Erick Arostegui Cunza" userId="d89b6af450cec8f7" providerId="LiveId" clId="{651FA843-2D74-4891-AA48-7FCB0D93A1AA}" dt="2022-08-06T22:01:11.471" v="275"/>
          <ac:graphicFrameMkLst>
            <pc:docMk/>
            <pc:sldMk cId="4288278524" sldId="658"/>
            <ac:graphicFrameMk id="12" creationId="{19BF4654-3897-BE03-D1A8-1C6A193A7E11}"/>
          </ac:graphicFrameMkLst>
        </pc:graphicFrameChg>
        <pc:graphicFrameChg chg="add del mod">
          <ac:chgData name="Erick Arostegui Cunza" userId="d89b6af450cec8f7" providerId="LiveId" clId="{651FA843-2D74-4891-AA48-7FCB0D93A1AA}" dt="2022-08-06T22:08:32.695" v="277"/>
          <ac:graphicFrameMkLst>
            <pc:docMk/>
            <pc:sldMk cId="4288278524" sldId="658"/>
            <ac:graphicFrameMk id="13" creationId="{70B9DD00-5E7D-244D-3CBE-A6479D1CC173}"/>
          </ac:graphicFrameMkLst>
        </pc:graphicFrameChg>
        <pc:graphicFrameChg chg="add del mod">
          <ac:chgData name="Erick Arostegui Cunza" userId="d89b6af450cec8f7" providerId="LiveId" clId="{651FA843-2D74-4891-AA48-7FCB0D93A1AA}" dt="2022-08-06T22:08:54.402" v="281"/>
          <ac:graphicFrameMkLst>
            <pc:docMk/>
            <pc:sldMk cId="4288278524" sldId="658"/>
            <ac:graphicFrameMk id="15" creationId="{665CEC34-7180-DE29-0927-6E3E328A356A}"/>
          </ac:graphicFrameMkLst>
        </pc:graphicFrameChg>
        <pc:graphicFrameChg chg="add del mod">
          <ac:chgData name="Erick Arostegui Cunza" userId="d89b6af450cec8f7" providerId="LiveId" clId="{651FA843-2D74-4891-AA48-7FCB0D93A1AA}" dt="2022-08-06T22:09:11.034" v="285" actId="478"/>
          <ac:graphicFrameMkLst>
            <pc:docMk/>
            <pc:sldMk cId="4288278524" sldId="658"/>
            <ac:graphicFrameMk id="16" creationId="{8CA8C3CA-D456-C008-4953-FFA6048CB5A5}"/>
          </ac:graphicFrameMkLst>
        </pc:graphicFrameChg>
        <pc:graphicFrameChg chg="add del mod">
          <ac:chgData name="Erick Arostegui Cunza" userId="d89b6af450cec8f7" providerId="LiveId" clId="{651FA843-2D74-4891-AA48-7FCB0D93A1AA}" dt="2022-08-06T22:09:26.253" v="287"/>
          <ac:graphicFrameMkLst>
            <pc:docMk/>
            <pc:sldMk cId="4288278524" sldId="658"/>
            <ac:graphicFrameMk id="17" creationId="{F1A6169D-03FC-A57C-9153-23E4C18B18C2}"/>
          </ac:graphicFrameMkLst>
        </pc:graphicFrameChg>
      </pc:sldChg>
      <pc:sldChg chg="addSp delSp modSp add mod">
        <pc:chgData name="Erick Arostegui Cunza" userId="d89b6af450cec8f7" providerId="LiveId" clId="{651FA843-2D74-4891-AA48-7FCB0D93A1AA}" dt="2022-08-06T21:51:24.692" v="208" actId="207"/>
        <pc:sldMkLst>
          <pc:docMk/>
          <pc:sldMk cId="1953166373" sldId="659"/>
        </pc:sldMkLst>
        <pc:spChg chg="add del mod">
          <ac:chgData name="Erick Arostegui Cunza" userId="d89b6af450cec8f7" providerId="LiveId" clId="{651FA843-2D74-4891-AA48-7FCB0D93A1AA}" dt="2022-08-06T21:51:09.312" v="201"/>
          <ac:spMkLst>
            <pc:docMk/>
            <pc:sldMk cId="1953166373" sldId="659"/>
            <ac:spMk id="3" creationId="{0D403E80-130C-56F8-C648-715BF9BDD547}"/>
          </ac:spMkLst>
        </pc:spChg>
        <pc:spChg chg="add del mod">
          <ac:chgData name="Erick Arostegui Cunza" userId="d89b6af450cec8f7" providerId="LiveId" clId="{651FA843-2D74-4891-AA48-7FCB0D93A1AA}" dt="2022-08-06T21:51:09.312" v="201"/>
          <ac:spMkLst>
            <pc:docMk/>
            <pc:sldMk cId="1953166373" sldId="659"/>
            <ac:spMk id="4" creationId="{5D848C32-C445-FCD8-CA59-C7CB01A1F898}"/>
          </ac:spMkLst>
        </pc:spChg>
        <pc:spChg chg="add del mod">
          <ac:chgData name="Erick Arostegui Cunza" userId="d89b6af450cec8f7" providerId="LiveId" clId="{651FA843-2D74-4891-AA48-7FCB0D93A1AA}" dt="2022-08-06T21:51:09.312" v="201"/>
          <ac:spMkLst>
            <pc:docMk/>
            <pc:sldMk cId="1953166373" sldId="659"/>
            <ac:spMk id="5" creationId="{0BA70FC7-9AD7-15CC-84FF-4BA57CA98159}"/>
          </ac:spMkLst>
        </pc:spChg>
        <pc:spChg chg="add del mod">
          <ac:chgData name="Erick Arostegui Cunza" userId="d89b6af450cec8f7" providerId="LiveId" clId="{651FA843-2D74-4891-AA48-7FCB0D93A1AA}" dt="2022-08-06T21:51:14.203" v="205" actId="21"/>
          <ac:spMkLst>
            <pc:docMk/>
            <pc:sldMk cId="1953166373" sldId="659"/>
            <ac:spMk id="6" creationId="{A5937D12-85A9-D99D-941B-A535A6968945}"/>
          </ac:spMkLst>
        </pc:spChg>
        <pc:spChg chg="mod">
          <ac:chgData name="Erick Arostegui Cunza" userId="d89b6af450cec8f7" providerId="LiveId" clId="{651FA843-2D74-4891-AA48-7FCB0D93A1AA}" dt="2022-08-06T21:50:55.839" v="196"/>
          <ac:spMkLst>
            <pc:docMk/>
            <pc:sldMk cId="1953166373" sldId="659"/>
            <ac:spMk id="7" creationId="{05E94B9C-23F4-9980-5E18-8224D83CF9A2}"/>
          </ac:spMkLst>
        </pc:spChg>
        <pc:spChg chg="add del">
          <ac:chgData name="Erick Arostegui Cunza" userId="d89b6af450cec8f7" providerId="LiveId" clId="{651FA843-2D74-4891-AA48-7FCB0D93A1AA}" dt="2022-08-06T21:51:16.620" v="206" actId="478"/>
          <ac:spMkLst>
            <pc:docMk/>
            <pc:sldMk cId="1953166373" sldId="659"/>
            <ac:spMk id="8" creationId="{17FB1991-F353-21D5-CC31-438D8EDC1C16}"/>
          </ac:spMkLst>
        </pc:spChg>
        <pc:spChg chg="add del">
          <ac:chgData name="Erick Arostegui Cunza" userId="d89b6af450cec8f7" providerId="LiveId" clId="{651FA843-2D74-4891-AA48-7FCB0D93A1AA}" dt="2022-08-06T21:51:16.620" v="206" actId="478"/>
          <ac:spMkLst>
            <pc:docMk/>
            <pc:sldMk cId="1953166373" sldId="659"/>
            <ac:spMk id="10" creationId="{F8A1047E-DB3D-CB45-6896-6521E33AA4D7}"/>
          </ac:spMkLst>
        </pc:spChg>
        <pc:spChg chg="add del">
          <ac:chgData name="Erick Arostegui Cunza" userId="d89b6af450cec8f7" providerId="LiveId" clId="{651FA843-2D74-4891-AA48-7FCB0D93A1AA}" dt="2022-08-06T21:51:16.620" v="206" actId="478"/>
          <ac:spMkLst>
            <pc:docMk/>
            <pc:sldMk cId="1953166373" sldId="659"/>
            <ac:spMk id="11" creationId="{F75C9492-1863-8BD6-0A6D-7C81DD713CF0}"/>
          </ac:spMkLst>
        </pc:spChg>
        <pc:spChg chg="add del mod">
          <ac:chgData name="Erick Arostegui Cunza" userId="d89b6af450cec8f7" providerId="LiveId" clId="{651FA843-2D74-4891-AA48-7FCB0D93A1AA}" dt="2022-08-06T21:51:14.203" v="205" actId="21"/>
          <ac:spMkLst>
            <pc:docMk/>
            <pc:sldMk cId="1953166373" sldId="659"/>
            <ac:spMk id="12" creationId="{1908FB1F-867A-328E-9AA5-0C219B19728B}"/>
          </ac:spMkLst>
        </pc:spChg>
        <pc:spChg chg="add del mod">
          <ac:chgData name="Erick Arostegui Cunza" userId="d89b6af450cec8f7" providerId="LiveId" clId="{651FA843-2D74-4891-AA48-7FCB0D93A1AA}" dt="2022-08-06T21:51:14.203" v="205" actId="21"/>
          <ac:spMkLst>
            <pc:docMk/>
            <pc:sldMk cId="1953166373" sldId="659"/>
            <ac:spMk id="13" creationId="{833386CD-0791-5B40-B6D3-327FBB1490FB}"/>
          </ac:spMkLst>
        </pc:spChg>
        <pc:spChg chg="add mod">
          <ac:chgData name="Erick Arostegui Cunza" userId="d89b6af450cec8f7" providerId="LiveId" clId="{651FA843-2D74-4891-AA48-7FCB0D93A1AA}" dt="2022-08-06T21:51:24.692" v="208" actId="207"/>
          <ac:spMkLst>
            <pc:docMk/>
            <pc:sldMk cId="1953166373" sldId="659"/>
            <ac:spMk id="15" creationId="{F61CEA92-FCE4-D615-1FBF-E960BCBE5A5C}"/>
          </ac:spMkLst>
        </pc:spChg>
        <pc:spChg chg="add mod">
          <ac:chgData name="Erick Arostegui Cunza" userId="d89b6af450cec8f7" providerId="LiveId" clId="{651FA843-2D74-4891-AA48-7FCB0D93A1AA}" dt="2022-08-06T21:51:24.692" v="208" actId="207"/>
          <ac:spMkLst>
            <pc:docMk/>
            <pc:sldMk cId="1953166373" sldId="659"/>
            <ac:spMk id="16" creationId="{1ECCDB22-4FEE-7A09-1F41-5D7145415F06}"/>
          </ac:spMkLst>
        </pc:spChg>
        <pc:spChg chg="add mod">
          <ac:chgData name="Erick Arostegui Cunza" userId="d89b6af450cec8f7" providerId="LiveId" clId="{651FA843-2D74-4891-AA48-7FCB0D93A1AA}" dt="2022-08-06T21:51:24.692" v="208" actId="207"/>
          <ac:spMkLst>
            <pc:docMk/>
            <pc:sldMk cId="1953166373" sldId="659"/>
            <ac:spMk id="17" creationId="{B6767BDF-5866-2683-7724-EFE067A7DEA9}"/>
          </ac:spMkLst>
        </pc:spChg>
      </pc:sldChg>
      <pc:sldChg chg="del">
        <pc:chgData name="Erick Arostegui Cunza" userId="d89b6af450cec8f7" providerId="LiveId" clId="{651FA843-2D74-4891-AA48-7FCB0D93A1AA}" dt="2022-08-06T21:30:03.202" v="58" actId="47"/>
        <pc:sldMkLst>
          <pc:docMk/>
          <pc:sldMk cId="2514890972" sldId="659"/>
        </pc:sldMkLst>
      </pc:sldChg>
      <pc:sldChg chg="addSp delSp modSp add mod">
        <pc:chgData name="Erick Arostegui Cunza" userId="d89b6af450cec8f7" providerId="LiveId" clId="{651FA843-2D74-4891-AA48-7FCB0D93A1AA}" dt="2022-08-06T21:52:30.048" v="216" actId="207"/>
        <pc:sldMkLst>
          <pc:docMk/>
          <pc:sldMk cId="925099809" sldId="660"/>
        </pc:sldMkLst>
        <pc:spChg chg="add del mod">
          <ac:chgData name="Erick Arostegui Cunza" userId="d89b6af450cec8f7" providerId="LiveId" clId="{651FA843-2D74-4891-AA48-7FCB0D93A1AA}" dt="2022-08-06T21:52:25.056" v="213" actId="21"/>
          <ac:spMkLst>
            <pc:docMk/>
            <pc:sldMk cId="925099809" sldId="660"/>
            <ac:spMk id="3" creationId="{683B6ACC-9971-39AD-B8ED-25420A9DCDF9}"/>
          </ac:spMkLst>
        </pc:spChg>
        <pc:spChg chg="add del mod">
          <ac:chgData name="Erick Arostegui Cunza" userId="d89b6af450cec8f7" providerId="LiveId" clId="{651FA843-2D74-4891-AA48-7FCB0D93A1AA}" dt="2022-08-06T21:52:25.056" v="213" actId="21"/>
          <ac:spMkLst>
            <pc:docMk/>
            <pc:sldMk cId="925099809" sldId="660"/>
            <ac:spMk id="4" creationId="{160E9FBC-9E53-192A-663E-865D709097E0}"/>
          </ac:spMkLst>
        </pc:spChg>
        <pc:spChg chg="add del mod">
          <ac:chgData name="Erick Arostegui Cunza" userId="d89b6af450cec8f7" providerId="LiveId" clId="{651FA843-2D74-4891-AA48-7FCB0D93A1AA}" dt="2022-08-06T21:52:25.056" v="213" actId="21"/>
          <ac:spMkLst>
            <pc:docMk/>
            <pc:sldMk cId="925099809" sldId="660"/>
            <ac:spMk id="5" creationId="{36292FAE-3FBC-8D15-3682-2159CC027A86}"/>
          </ac:spMkLst>
        </pc:spChg>
        <pc:spChg chg="add mod">
          <ac:chgData name="Erick Arostegui Cunza" userId="d89b6af450cec8f7" providerId="LiveId" clId="{651FA843-2D74-4891-AA48-7FCB0D93A1AA}" dt="2022-08-06T21:52:30.048" v="216" actId="207"/>
          <ac:spMkLst>
            <pc:docMk/>
            <pc:sldMk cId="925099809" sldId="660"/>
            <ac:spMk id="6" creationId="{A6C262B4-2FC5-6C0A-5FFC-2491A586270A}"/>
          </ac:spMkLst>
        </pc:spChg>
        <pc:spChg chg="mod">
          <ac:chgData name="Erick Arostegui Cunza" userId="d89b6af450cec8f7" providerId="LiveId" clId="{651FA843-2D74-4891-AA48-7FCB0D93A1AA}" dt="2022-08-06T21:52:05.702" v="210"/>
          <ac:spMkLst>
            <pc:docMk/>
            <pc:sldMk cId="925099809" sldId="660"/>
            <ac:spMk id="7" creationId="{05E94B9C-23F4-9980-5E18-8224D83CF9A2}"/>
          </ac:spMkLst>
        </pc:spChg>
        <pc:spChg chg="add mod">
          <ac:chgData name="Erick Arostegui Cunza" userId="d89b6af450cec8f7" providerId="LiveId" clId="{651FA843-2D74-4891-AA48-7FCB0D93A1AA}" dt="2022-08-06T21:52:30.048" v="216" actId="207"/>
          <ac:spMkLst>
            <pc:docMk/>
            <pc:sldMk cId="925099809" sldId="660"/>
            <ac:spMk id="8" creationId="{941A4527-2092-4D83-04A8-C05988EF2DD4}"/>
          </ac:spMkLst>
        </pc:spChg>
        <pc:spChg chg="add mod">
          <ac:chgData name="Erick Arostegui Cunza" userId="d89b6af450cec8f7" providerId="LiveId" clId="{651FA843-2D74-4891-AA48-7FCB0D93A1AA}" dt="2022-08-06T21:52:30.048" v="216" actId="207"/>
          <ac:spMkLst>
            <pc:docMk/>
            <pc:sldMk cId="925099809" sldId="660"/>
            <ac:spMk id="10" creationId="{6B346760-178A-CC48-2385-7E117406A44B}"/>
          </ac:spMkLst>
        </pc:spChg>
        <pc:spChg chg="del">
          <ac:chgData name="Erick Arostegui Cunza" userId="d89b6af450cec8f7" providerId="LiveId" clId="{651FA843-2D74-4891-AA48-7FCB0D93A1AA}" dt="2022-08-06T21:52:27.129" v="214" actId="478"/>
          <ac:spMkLst>
            <pc:docMk/>
            <pc:sldMk cId="925099809" sldId="660"/>
            <ac:spMk id="15" creationId="{F61CEA92-FCE4-D615-1FBF-E960BCBE5A5C}"/>
          </ac:spMkLst>
        </pc:spChg>
        <pc:spChg chg="del">
          <ac:chgData name="Erick Arostegui Cunza" userId="d89b6af450cec8f7" providerId="LiveId" clId="{651FA843-2D74-4891-AA48-7FCB0D93A1AA}" dt="2022-08-06T21:52:27.129" v="214" actId="478"/>
          <ac:spMkLst>
            <pc:docMk/>
            <pc:sldMk cId="925099809" sldId="660"/>
            <ac:spMk id="16" creationId="{1ECCDB22-4FEE-7A09-1F41-5D7145415F06}"/>
          </ac:spMkLst>
        </pc:spChg>
        <pc:spChg chg="del">
          <ac:chgData name="Erick Arostegui Cunza" userId="d89b6af450cec8f7" providerId="LiveId" clId="{651FA843-2D74-4891-AA48-7FCB0D93A1AA}" dt="2022-08-06T21:52:27.129" v="214" actId="478"/>
          <ac:spMkLst>
            <pc:docMk/>
            <pc:sldMk cId="925099809" sldId="660"/>
            <ac:spMk id="17" creationId="{B6767BDF-5866-2683-7724-EFE067A7DEA9}"/>
          </ac:spMkLst>
        </pc:spChg>
      </pc:sldChg>
      <pc:sldChg chg="del">
        <pc:chgData name="Erick Arostegui Cunza" userId="d89b6af450cec8f7" providerId="LiveId" clId="{651FA843-2D74-4891-AA48-7FCB0D93A1AA}" dt="2022-08-06T21:30:03.720" v="59" actId="47"/>
        <pc:sldMkLst>
          <pc:docMk/>
          <pc:sldMk cId="3030060444" sldId="660"/>
        </pc:sldMkLst>
      </pc:sldChg>
      <pc:sldChg chg="addSp delSp modSp add mod">
        <pc:chgData name="Erick Arostegui Cunza" userId="d89b6af450cec8f7" providerId="LiveId" clId="{651FA843-2D74-4891-AA48-7FCB0D93A1AA}" dt="2022-08-06T21:53:02.174" v="224" actId="207"/>
        <pc:sldMkLst>
          <pc:docMk/>
          <pc:sldMk cId="384680170" sldId="661"/>
        </pc:sldMkLst>
        <pc:spChg chg="add del mod">
          <ac:chgData name="Erick Arostegui Cunza" userId="d89b6af450cec8f7" providerId="LiveId" clId="{651FA843-2D74-4891-AA48-7FCB0D93A1AA}" dt="2022-08-06T21:52:53.514" v="221" actId="21"/>
          <ac:spMkLst>
            <pc:docMk/>
            <pc:sldMk cId="384680170" sldId="661"/>
            <ac:spMk id="3" creationId="{928F8CA1-9A7B-ED2A-3989-810A017A8D0C}"/>
          </ac:spMkLst>
        </pc:spChg>
        <pc:spChg chg="add del mod">
          <ac:chgData name="Erick Arostegui Cunza" userId="d89b6af450cec8f7" providerId="LiveId" clId="{651FA843-2D74-4891-AA48-7FCB0D93A1AA}" dt="2022-08-06T21:52:53.514" v="221" actId="21"/>
          <ac:spMkLst>
            <pc:docMk/>
            <pc:sldMk cId="384680170" sldId="661"/>
            <ac:spMk id="4" creationId="{BECADFF1-F47F-1F76-13FB-097BABB022CB}"/>
          </ac:spMkLst>
        </pc:spChg>
        <pc:spChg chg="add del mod">
          <ac:chgData name="Erick Arostegui Cunza" userId="d89b6af450cec8f7" providerId="LiveId" clId="{651FA843-2D74-4891-AA48-7FCB0D93A1AA}" dt="2022-08-06T21:52:53.514" v="221" actId="21"/>
          <ac:spMkLst>
            <pc:docMk/>
            <pc:sldMk cId="384680170" sldId="661"/>
            <ac:spMk id="5" creationId="{FFCBAAF7-C88E-2B49-723B-95EEFCB84F94}"/>
          </ac:spMkLst>
        </pc:spChg>
        <pc:spChg chg="del">
          <ac:chgData name="Erick Arostegui Cunza" userId="d89b6af450cec8f7" providerId="LiveId" clId="{651FA843-2D74-4891-AA48-7FCB0D93A1AA}" dt="2022-08-06T21:52:56.492" v="222" actId="478"/>
          <ac:spMkLst>
            <pc:docMk/>
            <pc:sldMk cId="384680170" sldId="661"/>
            <ac:spMk id="6" creationId="{A6C262B4-2FC5-6C0A-5FFC-2491A586270A}"/>
          </ac:spMkLst>
        </pc:spChg>
        <pc:spChg chg="mod">
          <ac:chgData name="Erick Arostegui Cunza" userId="d89b6af450cec8f7" providerId="LiveId" clId="{651FA843-2D74-4891-AA48-7FCB0D93A1AA}" dt="2022-08-06T21:52:43.188" v="218"/>
          <ac:spMkLst>
            <pc:docMk/>
            <pc:sldMk cId="384680170" sldId="661"/>
            <ac:spMk id="7" creationId="{05E94B9C-23F4-9980-5E18-8224D83CF9A2}"/>
          </ac:spMkLst>
        </pc:spChg>
        <pc:spChg chg="del">
          <ac:chgData name="Erick Arostegui Cunza" userId="d89b6af450cec8f7" providerId="LiveId" clId="{651FA843-2D74-4891-AA48-7FCB0D93A1AA}" dt="2022-08-06T21:52:56.492" v="222" actId="478"/>
          <ac:spMkLst>
            <pc:docMk/>
            <pc:sldMk cId="384680170" sldId="661"/>
            <ac:spMk id="8" creationId="{941A4527-2092-4D83-04A8-C05988EF2DD4}"/>
          </ac:spMkLst>
        </pc:spChg>
        <pc:spChg chg="del">
          <ac:chgData name="Erick Arostegui Cunza" userId="d89b6af450cec8f7" providerId="LiveId" clId="{651FA843-2D74-4891-AA48-7FCB0D93A1AA}" dt="2022-08-06T21:52:56.492" v="222" actId="478"/>
          <ac:spMkLst>
            <pc:docMk/>
            <pc:sldMk cId="384680170" sldId="661"/>
            <ac:spMk id="10" creationId="{6B346760-178A-CC48-2385-7E117406A44B}"/>
          </ac:spMkLst>
        </pc:spChg>
        <pc:spChg chg="add mod">
          <ac:chgData name="Erick Arostegui Cunza" userId="d89b6af450cec8f7" providerId="LiveId" clId="{651FA843-2D74-4891-AA48-7FCB0D93A1AA}" dt="2022-08-06T21:53:02.174" v="224" actId="207"/>
          <ac:spMkLst>
            <pc:docMk/>
            <pc:sldMk cId="384680170" sldId="661"/>
            <ac:spMk id="11" creationId="{569CDDEB-CF92-3964-F109-AECD33F46385}"/>
          </ac:spMkLst>
        </pc:spChg>
        <pc:spChg chg="add mod">
          <ac:chgData name="Erick Arostegui Cunza" userId="d89b6af450cec8f7" providerId="LiveId" clId="{651FA843-2D74-4891-AA48-7FCB0D93A1AA}" dt="2022-08-06T21:53:02.174" v="224" actId="207"/>
          <ac:spMkLst>
            <pc:docMk/>
            <pc:sldMk cId="384680170" sldId="661"/>
            <ac:spMk id="12" creationId="{ACD7CB1F-84C4-6FDA-75B8-B6A4CB0D88FB}"/>
          </ac:spMkLst>
        </pc:spChg>
        <pc:spChg chg="add mod">
          <ac:chgData name="Erick Arostegui Cunza" userId="d89b6af450cec8f7" providerId="LiveId" clId="{651FA843-2D74-4891-AA48-7FCB0D93A1AA}" dt="2022-08-06T21:53:02.174" v="224" actId="207"/>
          <ac:spMkLst>
            <pc:docMk/>
            <pc:sldMk cId="384680170" sldId="661"/>
            <ac:spMk id="13" creationId="{37621207-252F-A381-DFC2-D74C688517ED}"/>
          </ac:spMkLst>
        </pc:spChg>
      </pc:sldChg>
      <pc:sldChg chg="addSp delSp modSp add mod">
        <pc:chgData name="Erick Arostegui Cunza" userId="d89b6af450cec8f7" providerId="LiveId" clId="{651FA843-2D74-4891-AA48-7FCB0D93A1AA}" dt="2022-08-06T21:53:42.643" v="236" actId="207"/>
        <pc:sldMkLst>
          <pc:docMk/>
          <pc:sldMk cId="709138969" sldId="662"/>
        </pc:sldMkLst>
        <pc:spChg chg="add del mod">
          <ac:chgData name="Erick Arostegui Cunza" userId="d89b6af450cec8f7" providerId="LiveId" clId="{651FA843-2D74-4891-AA48-7FCB0D93A1AA}" dt="2022-08-06T21:53:34.426" v="229"/>
          <ac:spMkLst>
            <pc:docMk/>
            <pc:sldMk cId="709138969" sldId="662"/>
            <ac:spMk id="3" creationId="{62442E18-B8D2-B7A7-71F7-6D1550D843B4}"/>
          </ac:spMkLst>
        </pc:spChg>
        <pc:spChg chg="add del mod">
          <ac:chgData name="Erick Arostegui Cunza" userId="d89b6af450cec8f7" providerId="LiveId" clId="{651FA843-2D74-4891-AA48-7FCB0D93A1AA}" dt="2022-08-06T21:53:34.426" v="229"/>
          <ac:spMkLst>
            <pc:docMk/>
            <pc:sldMk cId="709138969" sldId="662"/>
            <ac:spMk id="4" creationId="{843B576C-1ADD-A00D-E9C3-4FCC3A383118}"/>
          </ac:spMkLst>
        </pc:spChg>
        <pc:spChg chg="add del mod">
          <ac:chgData name="Erick Arostegui Cunza" userId="d89b6af450cec8f7" providerId="LiveId" clId="{651FA843-2D74-4891-AA48-7FCB0D93A1AA}" dt="2022-08-06T21:53:34.426" v="229"/>
          <ac:spMkLst>
            <pc:docMk/>
            <pc:sldMk cId="709138969" sldId="662"/>
            <ac:spMk id="5" creationId="{55D74FAD-30E1-8739-B9DE-7C81B9946C8A}"/>
          </ac:spMkLst>
        </pc:spChg>
        <pc:spChg chg="add del mod">
          <ac:chgData name="Erick Arostegui Cunza" userId="d89b6af450cec8f7" providerId="LiveId" clId="{651FA843-2D74-4891-AA48-7FCB0D93A1AA}" dt="2022-08-06T21:53:38.279" v="233" actId="21"/>
          <ac:spMkLst>
            <pc:docMk/>
            <pc:sldMk cId="709138969" sldId="662"/>
            <ac:spMk id="6" creationId="{05B4FFF4-640D-A70E-AF4B-48BB9A8C1AB7}"/>
          </ac:spMkLst>
        </pc:spChg>
        <pc:spChg chg="mod">
          <ac:chgData name="Erick Arostegui Cunza" userId="d89b6af450cec8f7" providerId="LiveId" clId="{651FA843-2D74-4891-AA48-7FCB0D93A1AA}" dt="2022-08-06T21:53:24.916" v="226"/>
          <ac:spMkLst>
            <pc:docMk/>
            <pc:sldMk cId="709138969" sldId="662"/>
            <ac:spMk id="7" creationId="{05E94B9C-23F4-9980-5E18-8224D83CF9A2}"/>
          </ac:spMkLst>
        </pc:spChg>
        <pc:spChg chg="add del mod">
          <ac:chgData name="Erick Arostegui Cunza" userId="d89b6af450cec8f7" providerId="LiveId" clId="{651FA843-2D74-4891-AA48-7FCB0D93A1AA}" dt="2022-08-06T21:53:38.279" v="233" actId="21"/>
          <ac:spMkLst>
            <pc:docMk/>
            <pc:sldMk cId="709138969" sldId="662"/>
            <ac:spMk id="8" creationId="{76566EFD-AD4C-87EF-226D-6C50749F284F}"/>
          </ac:spMkLst>
        </pc:spChg>
        <pc:spChg chg="add del mod">
          <ac:chgData name="Erick Arostegui Cunza" userId="d89b6af450cec8f7" providerId="LiveId" clId="{651FA843-2D74-4891-AA48-7FCB0D93A1AA}" dt="2022-08-06T21:53:38.279" v="233" actId="21"/>
          <ac:spMkLst>
            <pc:docMk/>
            <pc:sldMk cId="709138969" sldId="662"/>
            <ac:spMk id="10" creationId="{F2A51242-419C-E698-4422-E05F2CB4DA46}"/>
          </ac:spMkLst>
        </pc:spChg>
        <pc:spChg chg="add del">
          <ac:chgData name="Erick Arostegui Cunza" userId="d89b6af450cec8f7" providerId="LiveId" clId="{651FA843-2D74-4891-AA48-7FCB0D93A1AA}" dt="2022-08-06T21:53:39.901" v="234" actId="478"/>
          <ac:spMkLst>
            <pc:docMk/>
            <pc:sldMk cId="709138969" sldId="662"/>
            <ac:spMk id="11" creationId="{569CDDEB-CF92-3964-F109-AECD33F46385}"/>
          </ac:spMkLst>
        </pc:spChg>
        <pc:spChg chg="add del">
          <ac:chgData name="Erick Arostegui Cunza" userId="d89b6af450cec8f7" providerId="LiveId" clId="{651FA843-2D74-4891-AA48-7FCB0D93A1AA}" dt="2022-08-06T21:53:39.901" v="234" actId="478"/>
          <ac:spMkLst>
            <pc:docMk/>
            <pc:sldMk cId="709138969" sldId="662"/>
            <ac:spMk id="12" creationId="{ACD7CB1F-84C4-6FDA-75B8-B6A4CB0D88FB}"/>
          </ac:spMkLst>
        </pc:spChg>
        <pc:spChg chg="add del">
          <ac:chgData name="Erick Arostegui Cunza" userId="d89b6af450cec8f7" providerId="LiveId" clId="{651FA843-2D74-4891-AA48-7FCB0D93A1AA}" dt="2022-08-06T21:53:39.901" v="234" actId="478"/>
          <ac:spMkLst>
            <pc:docMk/>
            <pc:sldMk cId="709138969" sldId="662"/>
            <ac:spMk id="13" creationId="{37621207-252F-A381-DFC2-D74C688517ED}"/>
          </ac:spMkLst>
        </pc:spChg>
        <pc:spChg chg="add mod">
          <ac:chgData name="Erick Arostegui Cunza" userId="d89b6af450cec8f7" providerId="LiveId" clId="{651FA843-2D74-4891-AA48-7FCB0D93A1AA}" dt="2022-08-06T21:53:42.643" v="236" actId="207"/>
          <ac:spMkLst>
            <pc:docMk/>
            <pc:sldMk cId="709138969" sldId="662"/>
            <ac:spMk id="15" creationId="{F2C03FA3-F351-8542-01F4-4189E8232208}"/>
          </ac:spMkLst>
        </pc:spChg>
        <pc:spChg chg="add mod">
          <ac:chgData name="Erick Arostegui Cunza" userId="d89b6af450cec8f7" providerId="LiveId" clId="{651FA843-2D74-4891-AA48-7FCB0D93A1AA}" dt="2022-08-06T21:53:42.643" v="236" actId="207"/>
          <ac:spMkLst>
            <pc:docMk/>
            <pc:sldMk cId="709138969" sldId="662"/>
            <ac:spMk id="16" creationId="{71CE6F1A-C152-85F4-2D52-CF270DBE6081}"/>
          </ac:spMkLst>
        </pc:spChg>
        <pc:spChg chg="add mod">
          <ac:chgData name="Erick Arostegui Cunza" userId="d89b6af450cec8f7" providerId="LiveId" clId="{651FA843-2D74-4891-AA48-7FCB0D93A1AA}" dt="2022-08-06T21:53:42.643" v="236" actId="207"/>
          <ac:spMkLst>
            <pc:docMk/>
            <pc:sldMk cId="709138969" sldId="662"/>
            <ac:spMk id="17" creationId="{23B2C72D-AABC-C3B5-54B9-D5EFD4118AFE}"/>
          </ac:spMkLst>
        </pc:spChg>
      </pc:sldChg>
      <pc:sldChg chg="del">
        <pc:chgData name="Erick Arostegui Cunza" userId="d89b6af450cec8f7" providerId="LiveId" clId="{651FA843-2D74-4891-AA48-7FCB0D93A1AA}" dt="2022-08-06T21:30:04.405" v="60" actId="47"/>
        <pc:sldMkLst>
          <pc:docMk/>
          <pc:sldMk cId="2756698112" sldId="662"/>
        </pc:sldMkLst>
      </pc:sldChg>
      <pc:sldChg chg="addSp delSp modSp add mod">
        <pc:chgData name="Erick Arostegui Cunza" userId="d89b6af450cec8f7" providerId="LiveId" clId="{651FA843-2D74-4891-AA48-7FCB0D93A1AA}" dt="2022-08-06T21:54:30.863" v="244" actId="207"/>
        <pc:sldMkLst>
          <pc:docMk/>
          <pc:sldMk cId="856570591" sldId="663"/>
        </pc:sldMkLst>
        <pc:spChg chg="add del mod">
          <ac:chgData name="Erick Arostegui Cunza" userId="d89b6af450cec8f7" providerId="LiveId" clId="{651FA843-2D74-4891-AA48-7FCB0D93A1AA}" dt="2022-08-06T21:54:26.472" v="241" actId="21"/>
          <ac:spMkLst>
            <pc:docMk/>
            <pc:sldMk cId="856570591" sldId="663"/>
            <ac:spMk id="3" creationId="{38D74006-D328-453F-37E4-E93D04E4AB6F}"/>
          </ac:spMkLst>
        </pc:spChg>
        <pc:spChg chg="add del mod">
          <ac:chgData name="Erick Arostegui Cunza" userId="d89b6af450cec8f7" providerId="LiveId" clId="{651FA843-2D74-4891-AA48-7FCB0D93A1AA}" dt="2022-08-06T21:54:26.472" v="241" actId="21"/>
          <ac:spMkLst>
            <pc:docMk/>
            <pc:sldMk cId="856570591" sldId="663"/>
            <ac:spMk id="4" creationId="{08636984-FDD9-7F2D-23EE-D3714F6C277D}"/>
          </ac:spMkLst>
        </pc:spChg>
        <pc:spChg chg="add del mod">
          <ac:chgData name="Erick Arostegui Cunza" userId="d89b6af450cec8f7" providerId="LiveId" clId="{651FA843-2D74-4891-AA48-7FCB0D93A1AA}" dt="2022-08-06T21:54:26.472" v="241" actId="21"/>
          <ac:spMkLst>
            <pc:docMk/>
            <pc:sldMk cId="856570591" sldId="663"/>
            <ac:spMk id="5" creationId="{BE529244-295E-3C7C-B984-DA3D2D5F2FC1}"/>
          </ac:spMkLst>
        </pc:spChg>
        <pc:spChg chg="add mod">
          <ac:chgData name="Erick Arostegui Cunza" userId="d89b6af450cec8f7" providerId="LiveId" clId="{651FA843-2D74-4891-AA48-7FCB0D93A1AA}" dt="2022-08-06T21:54:30.863" v="244" actId="207"/>
          <ac:spMkLst>
            <pc:docMk/>
            <pc:sldMk cId="856570591" sldId="663"/>
            <ac:spMk id="6" creationId="{B972DBF2-7A85-5295-6E2D-725AC63C623E}"/>
          </ac:spMkLst>
        </pc:spChg>
        <pc:spChg chg="mod">
          <ac:chgData name="Erick Arostegui Cunza" userId="d89b6af450cec8f7" providerId="LiveId" clId="{651FA843-2D74-4891-AA48-7FCB0D93A1AA}" dt="2022-08-06T21:54:16.415" v="238"/>
          <ac:spMkLst>
            <pc:docMk/>
            <pc:sldMk cId="856570591" sldId="663"/>
            <ac:spMk id="7" creationId="{05E94B9C-23F4-9980-5E18-8224D83CF9A2}"/>
          </ac:spMkLst>
        </pc:spChg>
        <pc:spChg chg="add mod">
          <ac:chgData name="Erick Arostegui Cunza" userId="d89b6af450cec8f7" providerId="LiveId" clId="{651FA843-2D74-4891-AA48-7FCB0D93A1AA}" dt="2022-08-06T21:54:30.863" v="244" actId="207"/>
          <ac:spMkLst>
            <pc:docMk/>
            <pc:sldMk cId="856570591" sldId="663"/>
            <ac:spMk id="8" creationId="{FAE2D03A-F458-3BDC-1965-2A33AFD3D90E}"/>
          </ac:spMkLst>
        </pc:spChg>
        <pc:spChg chg="add mod">
          <ac:chgData name="Erick Arostegui Cunza" userId="d89b6af450cec8f7" providerId="LiveId" clId="{651FA843-2D74-4891-AA48-7FCB0D93A1AA}" dt="2022-08-06T21:54:30.863" v="244" actId="207"/>
          <ac:spMkLst>
            <pc:docMk/>
            <pc:sldMk cId="856570591" sldId="663"/>
            <ac:spMk id="10" creationId="{9AE651F7-55AD-7BD6-93BC-274BA531223B}"/>
          </ac:spMkLst>
        </pc:spChg>
        <pc:spChg chg="del">
          <ac:chgData name="Erick Arostegui Cunza" userId="d89b6af450cec8f7" providerId="LiveId" clId="{651FA843-2D74-4891-AA48-7FCB0D93A1AA}" dt="2022-08-06T21:54:28.476" v="242" actId="478"/>
          <ac:spMkLst>
            <pc:docMk/>
            <pc:sldMk cId="856570591" sldId="663"/>
            <ac:spMk id="15" creationId="{F2C03FA3-F351-8542-01F4-4189E8232208}"/>
          </ac:spMkLst>
        </pc:spChg>
        <pc:spChg chg="del">
          <ac:chgData name="Erick Arostegui Cunza" userId="d89b6af450cec8f7" providerId="LiveId" clId="{651FA843-2D74-4891-AA48-7FCB0D93A1AA}" dt="2022-08-06T21:54:28.476" v="242" actId="478"/>
          <ac:spMkLst>
            <pc:docMk/>
            <pc:sldMk cId="856570591" sldId="663"/>
            <ac:spMk id="16" creationId="{71CE6F1A-C152-85F4-2D52-CF270DBE6081}"/>
          </ac:spMkLst>
        </pc:spChg>
        <pc:spChg chg="del">
          <ac:chgData name="Erick Arostegui Cunza" userId="d89b6af450cec8f7" providerId="LiveId" clId="{651FA843-2D74-4891-AA48-7FCB0D93A1AA}" dt="2022-08-06T21:54:28.476" v="242" actId="478"/>
          <ac:spMkLst>
            <pc:docMk/>
            <pc:sldMk cId="856570591" sldId="663"/>
            <ac:spMk id="17" creationId="{23B2C72D-AABC-C3B5-54B9-D5EFD4118AFE}"/>
          </ac:spMkLst>
        </pc:spChg>
      </pc:sldChg>
      <pc:sldChg chg="del">
        <pc:chgData name="Erick Arostegui Cunza" userId="d89b6af450cec8f7" providerId="LiveId" clId="{651FA843-2D74-4891-AA48-7FCB0D93A1AA}" dt="2022-08-06T21:30:06.314" v="61" actId="47"/>
        <pc:sldMkLst>
          <pc:docMk/>
          <pc:sldMk cId="1362025318" sldId="664"/>
        </pc:sldMkLst>
      </pc:sldChg>
      <pc:sldChg chg="addSp delSp modSp add mod">
        <pc:chgData name="Erick Arostegui Cunza" userId="d89b6af450cec8f7" providerId="LiveId" clId="{651FA843-2D74-4891-AA48-7FCB0D93A1AA}" dt="2022-08-06T21:58:22.828" v="252" actId="207"/>
        <pc:sldMkLst>
          <pc:docMk/>
          <pc:sldMk cId="2856661741" sldId="664"/>
        </pc:sldMkLst>
        <pc:spChg chg="add del mod">
          <ac:chgData name="Erick Arostegui Cunza" userId="d89b6af450cec8f7" providerId="LiveId" clId="{651FA843-2D74-4891-AA48-7FCB0D93A1AA}" dt="2022-08-06T21:58:13.033" v="249" actId="21"/>
          <ac:spMkLst>
            <pc:docMk/>
            <pc:sldMk cId="2856661741" sldId="664"/>
            <ac:spMk id="3" creationId="{66D53E3E-895A-AADF-8298-89CDEAB15E47}"/>
          </ac:spMkLst>
        </pc:spChg>
        <pc:spChg chg="add del mod">
          <ac:chgData name="Erick Arostegui Cunza" userId="d89b6af450cec8f7" providerId="LiveId" clId="{651FA843-2D74-4891-AA48-7FCB0D93A1AA}" dt="2022-08-06T21:58:13.033" v="249" actId="21"/>
          <ac:spMkLst>
            <pc:docMk/>
            <pc:sldMk cId="2856661741" sldId="664"/>
            <ac:spMk id="4" creationId="{61977745-D363-B705-63BF-963F865A9B40}"/>
          </ac:spMkLst>
        </pc:spChg>
        <pc:spChg chg="add del mod">
          <ac:chgData name="Erick Arostegui Cunza" userId="d89b6af450cec8f7" providerId="LiveId" clId="{651FA843-2D74-4891-AA48-7FCB0D93A1AA}" dt="2022-08-06T21:58:13.033" v="249" actId="21"/>
          <ac:spMkLst>
            <pc:docMk/>
            <pc:sldMk cId="2856661741" sldId="664"/>
            <ac:spMk id="5" creationId="{99E370C9-8CB9-7E35-7A8A-ECA30D4E2664}"/>
          </ac:spMkLst>
        </pc:spChg>
        <pc:spChg chg="del">
          <ac:chgData name="Erick Arostegui Cunza" userId="d89b6af450cec8f7" providerId="LiveId" clId="{651FA843-2D74-4891-AA48-7FCB0D93A1AA}" dt="2022-08-06T21:58:20.168" v="250" actId="478"/>
          <ac:spMkLst>
            <pc:docMk/>
            <pc:sldMk cId="2856661741" sldId="664"/>
            <ac:spMk id="6" creationId="{B972DBF2-7A85-5295-6E2D-725AC63C623E}"/>
          </ac:spMkLst>
        </pc:spChg>
        <pc:spChg chg="mod">
          <ac:chgData name="Erick Arostegui Cunza" userId="d89b6af450cec8f7" providerId="LiveId" clId="{651FA843-2D74-4891-AA48-7FCB0D93A1AA}" dt="2022-08-06T21:56:59.919" v="246"/>
          <ac:spMkLst>
            <pc:docMk/>
            <pc:sldMk cId="2856661741" sldId="664"/>
            <ac:spMk id="7" creationId="{05E94B9C-23F4-9980-5E18-8224D83CF9A2}"/>
          </ac:spMkLst>
        </pc:spChg>
        <pc:spChg chg="del">
          <ac:chgData name="Erick Arostegui Cunza" userId="d89b6af450cec8f7" providerId="LiveId" clId="{651FA843-2D74-4891-AA48-7FCB0D93A1AA}" dt="2022-08-06T21:58:20.168" v="250" actId="478"/>
          <ac:spMkLst>
            <pc:docMk/>
            <pc:sldMk cId="2856661741" sldId="664"/>
            <ac:spMk id="8" creationId="{FAE2D03A-F458-3BDC-1965-2A33AFD3D90E}"/>
          </ac:spMkLst>
        </pc:spChg>
        <pc:spChg chg="del">
          <ac:chgData name="Erick Arostegui Cunza" userId="d89b6af450cec8f7" providerId="LiveId" clId="{651FA843-2D74-4891-AA48-7FCB0D93A1AA}" dt="2022-08-06T21:58:20.168" v="250" actId="478"/>
          <ac:spMkLst>
            <pc:docMk/>
            <pc:sldMk cId="2856661741" sldId="664"/>
            <ac:spMk id="10" creationId="{9AE651F7-55AD-7BD6-93BC-274BA531223B}"/>
          </ac:spMkLst>
        </pc:spChg>
        <pc:spChg chg="add mod">
          <ac:chgData name="Erick Arostegui Cunza" userId="d89b6af450cec8f7" providerId="LiveId" clId="{651FA843-2D74-4891-AA48-7FCB0D93A1AA}" dt="2022-08-06T21:58:22.828" v="252" actId="207"/>
          <ac:spMkLst>
            <pc:docMk/>
            <pc:sldMk cId="2856661741" sldId="664"/>
            <ac:spMk id="11" creationId="{890C335D-0ED6-C066-5BEE-0E6511CAFFA9}"/>
          </ac:spMkLst>
        </pc:spChg>
        <pc:spChg chg="add mod">
          <ac:chgData name="Erick Arostegui Cunza" userId="d89b6af450cec8f7" providerId="LiveId" clId="{651FA843-2D74-4891-AA48-7FCB0D93A1AA}" dt="2022-08-06T21:58:22.828" v="252" actId="207"/>
          <ac:spMkLst>
            <pc:docMk/>
            <pc:sldMk cId="2856661741" sldId="664"/>
            <ac:spMk id="12" creationId="{BACB1610-CC7B-F118-799B-DD9FFF41C635}"/>
          </ac:spMkLst>
        </pc:spChg>
        <pc:spChg chg="add mod">
          <ac:chgData name="Erick Arostegui Cunza" userId="d89b6af450cec8f7" providerId="LiveId" clId="{651FA843-2D74-4891-AA48-7FCB0D93A1AA}" dt="2022-08-06T21:58:22.828" v="252" actId="207"/>
          <ac:spMkLst>
            <pc:docMk/>
            <pc:sldMk cId="2856661741" sldId="664"/>
            <ac:spMk id="13" creationId="{C4EC4B5C-AF9E-BF79-CCC2-18C4FC95EB0E}"/>
          </ac:spMkLst>
        </pc:spChg>
      </pc:sldChg>
      <pc:sldChg chg="addSp delSp modSp add mod">
        <pc:chgData name="Erick Arostegui Cunza" userId="d89b6af450cec8f7" providerId="LiveId" clId="{651FA843-2D74-4891-AA48-7FCB0D93A1AA}" dt="2022-08-06T21:58:57.754" v="260" actId="207"/>
        <pc:sldMkLst>
          <pc:docMk/>
          <pc:sldMk cId="719194639" sldId="665"/>
        </pc:sldMkLst>
        <pc:spChg chg="add del mod">
          <ac:chgData name="Erick Arostegui Cunza" userId="d89b6af450cec8f7" providerId="LiveId" clId="{651FA843-2D74-4891-AA48-7FCB0D93A1AA}" dt="2022-08-06T21:58:53.436" v="257" actId="21"/>
          <ac:spMkLst>
            <pc:docMk/>
            <pc:sldMk cId="719194639" sldId="665"/>
            <ac:spMk id="3" creationId="{2AA99F71-C26B-90E8-5889-00D1656B3ECB}"/>
          </ac:spMkLst>
        </pc:spChg>
        <pc:spChg chg="add del mod">
          <ac:chgData name="Erick Arostegui Cunza" userId="d89b6af450cec8f7" providerId="LiveId" clId="{651FA843-2D74-4891-AA48-7FCB0D93A1AA}" dt="2022-08-06T21:58:53.436" v="257" actId="21"/>
          <ac:spMkLst>
            <pc:docMk/>
            <pc:sldMk cId="719194639" sldId="665"/>
            <ac:spMk id="4" creationId="{8C0088C0-AAE9-B03B-D7EC-6F713B0CD1DF}"/>
          </ac:spMkLst>
        </pc:spChg>
        <pc:spChg chg="add del mod">
          <ac:chgData name="Erick Arostegui Cunza" userId="d89b6af450cec8f7" providerId="LiveId" clId="{651FA843-2D74-4891-AA48-7FCB0D93A1AA}" dt="2022-08-06T21:58:53.436" v="257" actId="21"/>
          <ac:spMkLst>
            <pc:docMk/>
            <pc:sldMk cId="719194639" sldId="665"/>
            <ac:spMk id="5" creationId="{FC0E0A3A-9FDD-0596-0913-C92A4A4B8701}"/>
          </ac:spMkLst>
        </pc:spChg>
        <pc:spChg chg="add mod">
          <ac:chgData name="Erick Arostegui Cunza" userId="d89b6af450cec8f7" providerId="LiveId" clId="{651FA843-2D74-4891-AA48-7FCB0D93A1AA}" dt="2022-08-06T21:58:57.754" v="260" actId="207"/>
          <ac:spMkLst>
            <pc:docMk/>
            <pc:sldMk cId="719194639" sldId="665"/>
            <ac:spMk id="6" creationId="{DA8DDB0F-E074-8306-4E1C-101994BFFBF0}"/>
          </ac:spMkLst>
        </pc:spChg>
        <pc:spChg chg="mod">
          <ac:chgData name="Erick Arostegui Cunza" userId="d89b6af450cec8f7" providerId="LiveId" clId="{651FA843-2D74-4891-AA48-7FCB0D93A1AA}" dt="2022-08-06T21:58:38.416" v="254"/>
          <ac:spMkLst>
            <pc:docMk/>
            <pc:sldMk cId="719194639" sldId="665"/>
            <ac:spMk id="7" creationId="{05E94B9C-23F4-9980-5E18-8224D83CF9A2}"/>
          </ac:spMkLst>
        </pc:spChg>
        <pc:spChg chg="add mod">
          <ac:chgData name="Erick Arostegui Cunza" userId="d89b6af450cec8f7" providerId="LiveId" clId="{651FA843-2D74-4891-AA48-7FCB0D93A1AA}" dt="2022-08-06T21:58:57.754" v="260" actId="207"/>
          <ac:spMkLst>
            <pc:docMk/>
            <pc:sldMk cId="719194639" sldId="665"/>
            <ac:spMk id="8" creationId="{0C08E0D9-12C5-BF58-B7C3-743E7C5BE78D}"/>
          </ac:spMkLst>
        </pc:spChg>
        <pc:spChg chg="add mod">
          <ac:chgData name="Erick Arostegui Cunza" userId="d89b6af450cec8f7" providerId="LiveId" clId="{651FA843-2D74-4891-AA48-7FCB0D93A1AA}" dt="2022-08-06T21:58:57.754" v="260" actId="207"/>
          <ac:spMkLst>
            <pc:docMk/>
            <pc:sldMk cId="719194639" sldId="665"/>
            <ac:spMk id="10" creationId="{49223644-0BED-6E85-3D2D-297EBD4473E9}"/>
          </ac:spMkLst>
        </pc:spChg>
        <pc:spChg chg="del">
          <ac:chgData name="Erick Arostegui Cunza" userId="d89b6af450cec8f7" providerId="LiveId" clId="{651FA843-2D74-4891-AA48-7FCB0D93A1AA}" dt="2022-08-06T21:58:55.818" v="258" actId="478"/>
          <ac:spMkLst>
            <pc:docMk/>
            <pc:sldMk cId="719194639" sldId="665"/>
            <ac:spMk id="11" creationId="{890C335D-0ED6-C066-5BEE-0E6511CAFFA9}"/>
          </ac:spMkLst>
        </pc:spChg>
        <pc:spChg chg="del">
          <ac:chgData name="Erick Arostegui Cunza" userId="d89b6af450cec8f7" providerId="LiveId" clId="{651FA843-2D74-4891-AA48-7FCB0D93A1AA}" dt="2022-08-06T21:58:55.818" v="258" actId="478"/>
          <ac:spMkLst>
            <pc:docMk/>
            <pc:sldMk cId="719194639" sldId="665"/>
            <ac:spMk id="12" creationId="{BACB1610-CC7B-F118-799B-DD9FFF41C635}"/>
          </ac:spMkLst>
        </pc:spChg>
        <pc:spChg chg="del">
          <ac:chgData name="Erick Arostegui Cunza" userId="d89b6af450cec8f7" providerId="LiveId" clId="{651FA843-2D74-4891-AA48-7FCB0D93A1AA}" dt="2022-08-06T21:58:55.818" v="258" actId="478"/>
          <ac:spMkLst>
            <pc:docMk/>
            <pc:sldMk cId="719194639" sldId="665"/>
            <ac:spMk id="13" creationId="{C4EC4B5C-AF9E-BF79-CCC2-18C4FC95EB0E}"/>
          </ac:spMkLst>
        </pc:spChg>
      </pc:sldChg>
      <pc:sldChg chg="del">
        <pc:chgData name="Erick Arostegui Cunza" userId="d89b6af450cec8f7" providerId="LiveId" clId="{651FA843-2D74-4891-AA48-7FCB0D93A1AA}" dt="2022-08-06T21:30:08.490" v="62" actId="47"/>
        <pc:sldMkLst>
          <pc:docMk/>
          <pc:sldMk cId="1265970962" sldId="665"/>
        </pc:sldMkLst>
      </pc:sldChg>
      <pc:sldChg chg="del">
        <pc:chgData name="Erick Arostegui Cunza" userId="d89b6af450cec8f7" providerId="LiveId" clId="{651FA843-2D74-4891-AA48-7FCB0D93A1AA}" dt="2022-08-06T21:30:09.635" v="63" actId="47"/>
        <pc:sldMkLst>
          <pc:docMk/>
          <pc:sldMk cId="951723418" sldId="666"/>
        </pc:sldMkLst>
      </pc:sldChg>
      <pc:sldChg chg="addSp delSp modSp add mod">
        <pc:chgData name="Erick Arostegui Cunza" userId="d89b6af450cec8f7" providerId="LiveId" clId="{651FA843-2D74-4891-AA48-7FCB0D93A1AA}" dt="2022-08-06T22:00:07.041" v="267" actId="313"/>
        <pc:sldMkLst>
          <pc:docMk/>
          <pc:sldMk cId="3186069742" sldId="666"/>
        </pc:sldMkLst>
        <pc:spChg chg="add mod">
          <ac:chgData name="Erick Arostegui Cunza" userId="d89b6af450cec8f7" providerId="LiveId" clId="{651FA843-2D74-4891-AA48-7FCB0D93A1AA}" dt="2022-08-06T21:59:40.060" v="265" actId="1076"/>
          <ac:spMkLst>
            <pc:docMk/>
            <pc:sldMk cId="3186069742" sldId="666"/>
            <ac:spMk id="4" creationId="{AF5D8CCC-8115-DE8B-FBAC-A1246B95FFF9}"/>
          </ac:spMkLst>
        </pc:spChg>
        <pc:spChg chg="add mod">
          <ac:chgData name="Erick Arostegui Cunza" userId="d89b6af450cec8f7" providerId="LiveId" clId="{651FA843-2D74-4891-AA48-7FCB0D93A1AA}" dt="2022-08-06T21:59:40.060" v="265" actId="1076"/>
          <ac:spMkLst>
            <pc:docMk/>
            <pc:sldMk cId="3186069742" sldId="666"/>
            <ac:spMk id="5" creationId="{4D39BF12-3EB4-9D47-E22B-423DD8C7F813}"/>
          </ac:spMkLst>
        </pc:spChg>
        <pc:spChg chg="del">
          <ac:chgData name="Erick Arostegui Cunza" userId="d89b6af450cec8f7" providerId="LiveId" clId="{651FA843-2D74-4891-AA48-7FCB0D93A1AA}" dt="2022-08-06T21:59:35.228" v="263" actId="478"/>
          <ac:spMkLst>
            <pc:docMk/>
            <pc:sldMk cId="3186069742" sldId="666"/>
            <ac:spMk id="6" creationId="{DA8DDB0F-E074-8306-4E1C-101994BFFBF0}"/>
          </ac:spMkLst>
        </pc:spChg>
        <pc:spChg chg="mod">
          <ac:chgData name="Erick Arostegui Cunza" userId="d89b6af450cec8f7" providerId="LiveId" clId="{651FA843-2D74-4891-AA48-7FCB0D93A1AA}" dt="2022-08-06T21:59:26.575" v="262"/>
          <ac:spMkLst>
            <pc:docMk/>
            <pc:sldMk cId="3186069742" sldId="666"/>
            <ac:spMk id="7" creationId="{05E94B9C-23F4-9980-5E18-8224D83CF9A2}"/>
          </ac:spMkLst>
        </pc:spChg>
        <pc:spChg chg="del">
          <ac:chgData name="Erick Arostegui Cunza" userId="d89b6af450cec8f7" providerId="LiveId" clId="{651FA843-2D74-4891-AA48-7FCB0D93A1AA}" dt="2022-08-06T21:59:35.228" v="263" actId="478"/>
          <ac:spMkLst>
            <pc:docMk/>
            <pc:sldMk cId="3186069742" sldId="666"/>
            <ac:spMk id="8" creationId="{0C08E0D9-12C5-BF58-B7C3-743E7C5BE78D}"/>
          </ac:spMkLst>
        </pc:spChg>
        <pc:spChg chg="del">
          <ac:chgData name="Erick Arostegui Cunza" userId="d89b6af450cec8f7" providerId="LiveId" clId="{651FA843-2D74-4891-AA48-7FCB0D93A1AA}" dt="2022-08-06T21:59:35.228" v="263" actId="478"/>
          <ac:spMkLst>
            <pc:docMk/>
            <pc:sldMk cId="3186069742" sldId="666"/>
            <ac:spMk id="10" creationId="{49223644-0BED-6E85-3D2D-297EBD4473E9}"/>
          </ac:spMkLst>
        </pc:spChg>
        <pc:spChg chg="add mod">
          <ac:chgData name="Erick Arostegui Cunza" userId="d89b6af450cec8f7" providerId="LiveId" clId="{651FA843-2D74-4891-AA48-7FCB0D93A1AA}" dt="2022-08-06T21:59:40.060" v="265" actId="1076"/>
          <ac:spMkLst>
            <pc:docMk/>
            <pc:sldMk cId="3186069742" sldId="666"/>
            <ac:spMk id="11" creationId="{BCD40C4B-2FA6-FDC2-B0E4-541A3160B4FC}"/>
          </ac:spMkLst>
        </pc:spChg>
        <pc:spChg chg="add mod">
          <ac:chgData name="Erick Arostegui Cunza" userId="d89b6af450cec8f7" providerId="LiveId" clId="{651FA843-2D74-4891-AA48-7FCB0D93A1AA}" dt="2022-08-06T21:59:40.060" v="265" actId="1076"/>
          <ac:spMkLst>
            <pc:docMk/>
            <pc:sldMk cId="3186069742" sldId="666"/>
            <ac:spMk id="12" creationId="{5135E316-1DC1-1E53-1D76-C4142294E263}"/>
          </ac:spMkLst>
        </pc:spChg>
        <pc:spChg chg="add mod">
          <ac:chgData name="Erick Arostegui Cunza" userId="d89b6af450cec8f7" providerId="LiveId" clId="{651FA843-2D74-4891-AA48-7FCB0D93A1AA}" dt="2022-08-06T22:00:07.041" v="267" actId="313"/>
          <ac:spMkLst>
            <pc:docMk/>
            <pc:sldMk cId="3186069742" sldId="666"/>
            <ac:spMk id="13" creationId="{FF7706E7-6077-3AEE-4598-87245FF33058}"/>
          </ac:spMkLst>
        </pc:spChg>
        <pc:spChg chg="add mod">
          <ac:chgData name="Erick Arostegui Cunza" userId="d89b6af450cec8f7" providerId="LiveId" clId="{651FA843-2D74-4891-AA48-7FCB0D93A1AA}" dt="2022-08-06T21:59:40.060" v="265" actId="1076"/>
          <ac:spMkLst>
            <pc:docMk/>
            <pc:sldMk cId="3186069742" sldId="666"/>
            <ac:spMk id="15" creationId="{7A554DFF-2BE4-466A-9282-B3E40F0BBEA7}"/>
          </ac:spMkLst>
        </pc:spChg>
        <pc:spChg chg="add mod">
          <ac:chgData name="Erick Arostegui Cunza" userId="d89b6af450cec8f7" providerId="LiveId" clId="{651FA843-2D74-4891-AA48-7FCB0D93A1AA}" dt="2022-08-06T21:59:40.060" v="265" actId="1076"/>
          <ac:spMkLst>
            <pc:docMk/>
            <pc:sldMk cId="3186069742" sldId="666"/>
            <ac:spMk id="16" creationId="{AB3317A5-A4F7-5697-FEFF-D80E81AE81A1}"/>
          </ac:spMkLst>
        </pc:spChg>
        <pc:spChg chg="add mod">
          <ac:chgData name="Erick Arostegui Cunza" userId="d89b6af450cec8f7" providerId="LiveId" clId="{651FA843-2D74-4891-AA48-7FCB0D93A1AA}" dt="2022-08-06T21:59:40.060" v="265" actId="1076"/>
          <ac:spMkLst>
            <pc:docMk/>
            <pc:sldMk cId="3186069742" sldId="666"/>
            <ac:spMk id="17" creationId="{3F57FDBF-7E77-9FE5-12E4-283A249CFC14}"/>
          </ac:spMkLst>
        </pc:spChg>
        <pc:picChg chg="add mod">
          <ac:chgData name="Erick Arostegui Cunza" userId="d89b6af450cec8f7" providerId="LiveId" clId="{651FA843-2D74-4891-AA48-7FCB0D93A1AA}" dt="2022-08-06T21:59:40.060" v="265" actId="1076"/>
          <ac:picMkLst>
            <pc:docMk/>
            <pc:sldMk cId="3186069742" sldId="666"/>
            <ac:picMk id="3" creationId="{2509BC7C-BCE3-960B-BA1B-8A4C2C165AF9}"/>
          </ac:picMkLst>
        </pc:picChg>
      </pc:sldChg>
      <pc:sldChg chg="addSp delSp modSp add mod">
        <pc:chgData name="Erick Arostegui Cunza" userId="d89b6af450cec8f7" providerId="LiveId" clId="{651FA843-2D74-4891-AA48-7FCB0D93A1AA}" dt="2022-08-06T22:10:27.540" v="296" actId="1076"/>
        <pc:sldMkLst>
          <pc:docMk/>
          <pc:sldMk cId="1977347457" sldId="667"/>
        </pc:sldMkLst>
        <pc:spChg chg="del">
          <ac:chgData name="Erick Arostegui Cunza" userId="d89b6af450cec8f7" providerId="LiveId" clId="{651FA843-2D74-4891-AA48-7FCB0D93A1AA}" dt="2022-08-06T22:10:00.929" v="291" actId="478"/>
          <ac:spMkLst>
            <pc:docMk/>
            <pc:sldMk cId="1977347457" sldId="667"/>
            <ac:spMk id="4" creationId="{AF5D8CCC-8115-DE8B-FBAC-A1246B95FFF9}"/>
          </ac:spMkLst>
        </pc:spChg>
        <pc:spChg chg="del">
          <ac:chgData name="Erick Arostegui Cunza" userId="d89b6af450cec8f7" providerId="LiveId" clId="{651FA843-2D74-4891-AA48-7FCB0D93A1AA}" dt="2022-08-06T22:10:00.929" v="291" actId="478"/>
          <ac:spMkLst>
            <pc:docMk/>
            <pc:sldMk cId="1977347457" sldId="667"/>
            <ac:spMk id="5" creationId="{4D39BF12-3EB4-9D47-E22B-423DD8C7F813}"/>
          </ac:spMkLst>
        </pc:spChg>
        <pc:spChg chg="add mod">
          <ac:chgData name="Erick Arostegui Cunza" userId="d89b6af450cec8f7" providerId="LiveId" clId="{651FA843-2D74-4891-AA48-7FCB0D93A1AA}" dt="2022-08-06T22:10:27.540" v="296" actId="1076"/>
          <ac:spMkLst>
            <pc:docMk/>
            <pc:sldMk cId="1977347457" sldId="667"/>
            <ac:spMk id="6" creationId="{E633315A-F459-0CB5-9374-C51DC27E06F8}"/>
          </ac:spMkLst>
        </pc:spChg>
        <pc:spChg chg="mod">
          <ac:chgData name="Erick Arostegui Cunza" userId="d89b6af450cec8f7" providerId="LiveId" clId="{651FA843-2D74-4891-AA48-7FCB0D93A1AA}" dt="2022-08-06T22:09:51.559" v="289"/>
          <ac:spMkLst>
            <pc:docMk/>
            <pc:sldMk cId="1977347457" sldId="667"/>
            <ac:spMk id="7" creationId="{05E94B9C-23F4-9980-5E18-8224D83CF9A2}"/>
          </ac:spMkLst>
        </pc:spChg>
        <pc:spChg chg="add mod">
          <ac:chgData name="Erick Arostegui Cunza" userId="d89b6af450cec8f7" providerId="LiveId" clId="{651FA843-2D74-4891-AA48-7FCB0D93A1AA}" dt="2022-08-06T22:10:27.540" v="296" actId="1076"/>
          <ac:spMkLst>
            <pc:docMk/>
            <pc:sldMk cId="1977347457" sldId="667"/>
            <ac:spMk id="8" creationId="{A3B4F95D-2F9A-75E9-4E9A-AD43BB11B4E0}"/>
          </ac:spMkLst>
        </pc:spChg>
        <pc:spChg chg="del">
          <ac:chgData name="Erick Arostegui Cunza" userId="d89b6af450cec8f7" providerId="LiveId" clId="{651FA843-2D74-4891-AA48-7FCB0D93A1AA}" dt="2022-08-06T22:10:00.929" v="291" actId="478"/>
          <ac:spMkLst>
            <pc:docMk/>
            <pc:sldMk cId="1977347457" sldId="667"/>
            <ac:spMk id="11" creationId="{BCD40C4B-2FA6-FDC2-B0E4-541A3160B4FC}"/>
          </ac:spMkLst>
        </pc:spChg>
        <pc:spChg chg="del">
          <ac:chgData name="Erick Arostegui Cunza" userId="d89b6af450cec8f7" providerId="LiveId" clId="{651FA843-2D74-4891-AA48-7FCB0D93A1AA}" dt="2022-08-06T22:10:00.929" v="291" actId="478"/>
          <ac:spMkLst>
            <pc:docMk/>
            <pc:sldMk cId="1977347457" sldId="667"/>
            <ac:spMk id="12" creationId="{5135E316-1DC1-1E53-1D76-C4142294E263}"/>
          </ac:spMkLst>
        </pc:spChg>
        <pc:spChg chg="del">
          <ac:chgData name="Erick Arostegui Cunza" userId="d89b6af450cec8f7" providerId="LiveId" clId="{651FA843-2D74-4891-AA48-7FCB0D93A1AA}" dt="2022-08-06T22:10:00.929" v="291" actId="478"/>
          <ac:spMkLst>
            <pc:docMk/>
            <pc:sldMk cId="1977347457" sldId="667"/>
            <ac:spMk id="13" creationId="{FF7706E7-6077-3AEE-4598-87245FF33058}"/>
          </ac:spMkLst>
        </pc:spChg>
        <pc:spChg chg="del">
          <ac:chgData name="Erick Arostegui Cunza" userId="d89b6af450cec8f7" providerId="LiveId" clId="{651FA843-2D74-4891-AA48-7FCB0D93A1AA}" dt="2022-08-06T22:10:00.929" v="291" actId="478"/>
          <ac:spMkLst>
            <pc:docMk/>
            <pc:sldMk cId="1977347457" sldId="667"/>
            <ac:spMk id="15" creationId="{7A554DFF-2BE4-466A-9282-B3E40F0BBEA7}"/>
          </ac:spMkLst>
        </pc:spChg>
        <pc:spChg chg="del">
          <ac:chgData name="Erick Arostegui Cunza" userId="d89b6af450cec8f7" providerId="LiveId" clId="{651FA843-2D74-4891-AA48-7FCB0D93A1AA}" dt="2022-08-06T22:10:00.929" v="291" actId="478"/>
          <ac:spMkLst>
            <pc:docMk/>
            <pc:sldMk cId="1977347457" sldId="667"/>
            <ac:spMk id="16" creationId="{AB3317A5-A4F7-5697-FEFF-D80E81AE81A1}"/>
          </ac:spMkLst>
        </pc:spChg>
        <pc:spChg chg="del">
          <ac:chgData name="Erick Arostegui Cunza" userId="d89b6af450cec8f7" providerId="LiveId" clId="{651FA843-2D74-4891-AA48-7FCB0D93A1AA}" dt="2022-08-06T22:10:00.929" v="291" actId="478"/>
          <ac:spMkLst>
            <pc:docMk/>
            <pc:sldMk cId="1977347457" sldId="667"/>
            <ac:spMk id="17" creationId="{3F57FDBF-7E77-9FE5-12E4-283A249CFC14}"/>
          </ac:spMkLst>
        </pc:spChg>
        <pc:picChg chg="del">
          <ac:chgData name="Erick Arostegui Cunza" userId="d89b6af450cec8f7" providerId="LiveId" clId="{651FA843-2D74-4891-AA48-7FCB0D93A1AA}" dt="2022-08-06T22:09:57.771" v="290" actId="478"/>
          <ac:picMkLst>
            <pc:docMk/>
            <pc:sldMk cId="1977347457" sldId="667"/>
            <ac:picMk id="3" creationId="{2509BC7C-BCE3-960B-BA1B-8A4C2C165AF9}"/>
          </ac:picMkLst>
        </pc:picChg>
      </pc:sldChg>
      <pc:sldChg chg="del">
        <pc:chgData name="Erick Arostegui Cunza" userId="d89b6af450cec8f7" providerId="LiveId" clId="{651FA843-2D74-4891-AA48-7FCB0D93A1AA}" dt="2022-08-06T21:29:58.427" v="52" actId="47"/>
        <pc:sldMkLst>
          <pc:docMk/>
          <pc:sldMk cId="3463450868" sldId="667"/>
        </pc:sldMkLst>
      </pc:sldChg>
      <pc:sldChg chg="del">
        <pc:chgData name="Erick Arostegui Cunza" userId="d89b6af450cec8f7" providerId="LiveId" clId="{651FA843-2D74-4891-AA48-7FCB0D93A1AA}" dt="2022-08-06T21:30:10.098" v="64" actId="47"/>
        <pc:sldMkLst>
          <pc:docMk/>
          <pc:sldMk cId="2052179573" sldId="668"/>
        </pc:sldMkLst>
      </pc:sldChg>
      <pc:sldChg chg="delSp modSp add mod">
        <pc:chgData name="Erick Arostegui Cunza" userId="d89b6af450cec8f7" providerId="LiveId" clId="{651FA843-2D74-4891-AA48-7FCB0D93A1AA}" dt="2022-08-06T22:13:40.887" v="318" actId="1076"/>
        <pc:sldMkLst>
          <pc:docMk/>
          <pc:sldMk cId="3725806270" sldId="668"/>
        </pc:sldMkLst>
        <pc:spChg chg="mod">
          <ac:chgData name="Erick Arostegui Cunza" userId="d89b6af450cec8f7" providerId="LiveId" clId="{651FA843-2D74-4891-AA48-7FCB0D93A1AA}" dt="2022-08-06T22:13:40.887" v="318" actId="1076"/>
          <ac:spMkLst>
            <pc:docMk/>
            <pc:sldMk cId="3725806270" sldId="668"/>
            <ac:spMk id="3" creationId="{1CA8581D-DC17-C5DC-71B8-7FB1B56817B8}"/>
          </ac:spMkLst>
        </pc:spChg>
        <pc:spChg chg="del">
          <ac:chgData name="Erick Arostegui Cunza" userId="d89b6af450cec8f7" providerId="LiveId" clId="{651FA843-2D74-4891-AA48-7FCB0D93A1AA}" dt="2022-08-06T22:11:07.222" v="306" actId="478"/>
          <ac:spMkLst>
            <pc:docMk/>
            <pc:sldMk cId="3725806270" sldId="668"/>
            <ac:spMk id="4" creationId="{B9AE434B-1D44-4BB6-48C4-315B599ADFF1}"/>
          </ac:spMkLst>
        </pc:spChg>
      </pc:sldChg>
      <pc:sldChg chg="del">
        <pc:chgData name="Erick Arostegui Cunza" userId="d89b6af450cec8f7" providerId="LiveId" clId="{651FA843-2D74-4891-AA48-7FCB0D93A1AA}" dt="2022-08-06T21:30:10.698" v="65" actId="47"/>
        <pc:sldMkLst>
          <pc:docMk/>
          <pc:sldMk cId="762647877" sldId="669"/>
        </pc:sldMkLst>
      </pc:sldChg>
      <pc:sldChg chg="addSp delSp modSp add mod">
        <pc:chgData name="Erick Arostegui Cunza" userId="d89b6af450cec8f7" providerId="LiveId" clId="{651FA843-2D74-4891-AA48-7FCB0D93A1AA}" dt="2022-08-06T22:12:41.587" v="317" actId="1367"/>
        <pc:sldMkLst>
          <pc:docMk/>
          <pc:sldMk cId="2147501551" sldId="669"/>
        </pc:sldMkLst>
        <pc:spChg chg="del">
          <ac:chgData name="Erick Arostegui Cunza" userId="d89b6af450cec8f7" providerId="LiveId" clId="{651FA843-2D74-4891-AA48-7FCB0D93A1AA}" dt="2022-08-06T22:11:26.267" v="310" actId="478"/>
          <ac:spMkLst>
            <pc:docMk/>
            <pc:sldMk cId="2147501551" sldId="669"/>
            <ac:spMk id="3" creationId="{1CA8581D-DC17-C5DC-71B8-7FB1B56817B8}"/>
          </ac:spMkLst>
        </pc:spChg>
        <pc:spChg chg="add mod">
          <ac:chgData name="Erick Arostegui Cunza" userId="d89b6af450cec8f7" providerId="LiveId" clId="{651FA843-2D74-4891-AA48-7FCB0D93A1AA}" dt="2022-08-06T22:11:24.519" v="309"/>
          <ac:spMkLst>
            <pc:docMk/>
            <pc:sldMk cId="2147501551" sldId="669"/>
            <ac:spMk id="4" creationId="{04B876FB-DFCD-6FA9-5020-1D2D24A0CDA4}"/>
          </ac:spMkLst>
        </pc:spChg>
        <pc:spChg chg="add mod">
          <ac:chgData name="Erick Arostegui Cunza" userId="d89b6af450cec8f7" providerId="LiveId" clId="{651FA843-2D74-4891-AA48-7FCB0D93A1AA}" dt="2022-08-06T22:11:43.450" v="315" actId="207"/>
          <ac:spMkLst>
            <pc:docMk/>
            <pc:sldMk cId="2147501551" sldId="669"/>
            <ac:spMk id="5" creationId="{CD6ADD88-38E9-89C0-B8E7-1E95E3F07127}"/>
          </ac:spMkLst>
        </pc:spChg>
        <pc:spChg chg="add mod">
          <ac:chgData name="Erick Arostegui Cunza" userId="d89b6af450cec8f7" providerId="LiveId" clId="{651FA843-2D74-4891-AA48-7FCB0D93A1AA}" dt="2022-08-06T22:11:43.450" v="315" actId="207"/>
          <ac:spMkLst>
            <pc:docMk/>
            <pc:sldMk cId="2147501551" sldId="669"/>
            <ac:spMk id="6" creationId="{254C3A57-A1D6-92E3-51B8-208E94CD31C3}"/>
          </ac:spMkLst>
        </pc:spChg>
        <pc:spChg chg="add mod">
          <ac:chgData name="Erick Arostegui Cunza" userId="d89b6af450cec8f7" providerId="LiveId" clId="{651FA843-2D74-4891-AA48-7FCB0D93A1AA}" dt="2022-08-06T22:11:43.450" v="315" actId="207"/>
          <ac:spMkLst>
            <pc:docMk/>
            <pc:sldMk cId="2147501551" sldId="669"/>
            <ac:spMk id="7" creationId="{315575F8-120D-1290-F41F-1254FFBFD92D}"/>
          </ac:spMkLst>
        </pc:spChg>
        <pc:spChg chg="add mod">
          <ac:chgData name="Erick Arostegui Cunza" userId="d89b6af450cec8f7" providerId="LiveId" clId="{651FA843-2D74-4891-AA48-7FCB0D93A1AA}" dt="2022-08-06T22:11:43.450" v="315" actId="207"/>
          <ac:spMkLst>
            <pc:docMk/>
            <pc:sldMk cId="2147501551" sldId="669"/>
            <ac:spMk id="16" creationId="{37437CEB-5F02-C96B-B9D4-CED80FCB4460}"/>
          </ac:spMkLst>
        </pc:spChg>
        <pc:spChg chg="add mod">
          <ac:chgData name="Erick Arostegui Cunza" userId="d89b6af450cec8f7" providerId="LiveId" clId="{651FA843-2D74-4891-AA48-7FCB0D93A1AA}" dt="2022-08-06T22:11:43.450" v="315" actId="207"/>
          <ac:spMkLst>
            <pc:docMk/>
            <pc:sldMk cId="2147501551" sldId="669"/>
            <ac:spMk id="17" creationId="{7F496541-8104-1D4E-A15C-460AF48BAB47}"/>
          </ac:spMkLst>
        </pc:spChg>
        <pc:spChg chg="add mod">
          <ac:chgData name="Erick Arostegui Cunza" userId="d89b6af450cec8f7" providerId="LiveId" clId="{651FA843-2D74-4891-AA48-7FCB0D93A1AA}" dt="2022-08-06T22:11:43.450" v="315" actId="207"/>
          <ac:spMkLst>
            <pc:docMk/>
            <pc:sldMk cId="2147501551" sldId="669"/>
            <ac:spMk id="18" creationId="{5056BEFB-B456-E18A-A2ED-3A4B0C962E9A}"/>
          </ac:spMkLst>
        </pc:spChg>
        <pc:picChg chg="add mod">
          <ac:chgData name="Erick Arostegui Cunza" userId="d89b6af450cec8f7" providerId="LiveId" clId="{651FA843-2D74-4891-AA48-7FCB0D93A1AA}" dt="2022-08-06T22:12:41.587" v="317" actId="1367"/>
          <ac:picMkLst>
            <pc:docMk/>
            <pc:sldMk cId="2147501551" sldId="669"/>
            <ac:picMk id="8" creationId="{A92D597B-9819-C4AB-1D06-2A459ABF4EFD}"/>
          </ac:picMkLst>
        </pc:picChg>
        <pc:picChg chg="add mod">
          <ac:chgData name="Erick Arostegui Cunza" userId="d89b6af450cec8f7" providerId="LiveId" clId="{651FA843-2D74-4891-AA48-7FCB0D93A1AA}" dt="2022-08-06T22:12:41.587" v="317" actId="1367"/>
          <ac:picMkLst>
            <pc:docMk/>
            <pc:sldMk cId="2147501551" sldId="669"/>
            <ac:picMk id="10" creationId="{74CBE06B-1056-6B58-4E5C-EF5BBC856BB6}"/>
          </ac:picMkLst>
        </pc:picChg>
        <pc:picChg chg="add mod">
          <ac:chgData name="Erick Arostegui Cunza" userId="d89b6af450cec8f7" providerId="LiveId" clId="{651FA843-2D74-4891-AA48-7FCB0D93A1AA}" dt="2022-08-06T22:12:41.587" v="317" actId="1367"/>
          <ac:picMkLst>
            <pc:docMk/>
            <pc:sldMk cId="2147501551" sldId="669"/>
            <ac:picMk id="11" creationId="{8644DBDC-B68F-407E-3BA5-6F394D7ED9E2}"/>
          </ac:picMkLst>
        </pc:picChg>
        <pc:picChg chg="add mod">
          <ac:chgData name="Erick Arostegui Cunza" userId="d89b6af450cec8f7" providerId="LiveId" clId="{651FA843-2D74-4891-AA48-7FCB0D93A1AA}" dt="2022-08-06T22:12:41.587" v="317" actId="1367"/>
          <ac:picMkLst>
            <pc:docMk/>
            <pc:sldMk cId="2147501551" sldId="669"/>
            <ac:picMk id="12" creationId="{C606754B-1249-F196-6884-646EFDEF8644}"/>
          </ac:picMkLst>
        </pc:picChg>
        <pc:picChg chg="add mod">
          <ac:chgData name="Erick Arostegui Cunza" userId="d89b6af450cec8f7" providerId="LiveId" clId="{651FA843-2D74-4891-AA48-7FCB0D93A1AA}" dt="2022-08-06T22:12:41.587" v="317" actId="1367"/>
          <ac:picMkLst>
            <pc:docMk/>
            <pc:sldMk cId="2147501551" sldId="669"/>
            <ac:picMk id="13" creationId="{628CD473-7865-E22C-31A1-99C5F146ED97}"/>
          </ac:picMkLst>
        </pc:picChg>
        <pc:picChg chg="add mod">
          <ac:chgData name="Erick Arostegui Cunza" userId="d89b6af450cec8f7" providerId="LiveId" clId="{651FA843-2D74-4891-AA48-7FCB0D93A1AA}" dt="2022-08-06T22:12:41.587" v="317" actId="1367"/>
          <ac:picMkLst>
            <pc:docMk/>
            <pc:sldMk cId="2147501551" sldId="669"/>
            <ac:picMk id="15" creationId="{23E44FD3-F090-872B-0231-76906AE49CC8}"/>
          </ac:picMkLst>
        </pc:picChg>
      </pc:sldChg>
      <pc:sldChg chg="del">
        <pc:chgData name="Erick Arostegui Cunza" userId="d89b6af450cec8f7" providerId="LiveId" clId="{651FA843-2D74-4891-AA48-7FCB0D93A1AA}" dt="2022-08-06T21:30:11.112" v="66" actId="47"/>
        <pc:sldMkLst>
          <pc:docMk/>
          <pc:sldMk cId="2658482337" sldId="670"/>
        </pc:sldMkLst>
      </pc:sldChg>
      <pc:sldChg chg="modSp add mod">
        <pc:chgData name="Erick Arostegui Cunza" userId="d89b6af450cec8f7" providerId="LiveId" clId="{651FA843-2D74-4891-AA48-7FCB0D93A1AA}" dt="2022-08-06T22:13:48" v="327" actId="20577"/>
        <pc:sldMkLst>
          <pc:docMk/>
          <pc:sldMk cId="4247570454" sldId="670"/>
        </pc:sldMkLst>
        <pc:spChg chg="mod">
          <ac:chgData name="Erick Arostegui Cunza" userId="d89b6af450cec8f7" providerId="LiveId" clId="{651FA843-2D74-4891-AA48-7FCB0D93A1AA}" dt="2022-08-06T22:13:48" v="327" actId="20577"/>
          <ac:spMkLst>
            <pc:docMk/>
            <pc:sldMk cId="4247570454" sldId="670"/>
            <ac:spMk id="3" creationId="{1CA8581D-DC17-C5DC-71B8-7FB1B56817B8}"/>
          </ac:spMkLst>
        </pc:spChg>
      </pc:sldChg>
      <pc:sldChg chg="addSp delSp modSp add mod">
        <pc:chgData name="Erick Arostegui Cunza" userId="d89b6af450cec8f7" providerId="LiveId" clId="{651FA843-2D74-4891-AA48-7FCB0D93A1AA}" dt="2022-08-06T22:15:22.819" v="345" actId="1076"/>
        <pc:sldMkLst>
          <pc:docMk/>
          <pc:sldMk cId="1531734636" sldId="671"/>
        </pc:sldMkLst>
        <pc:spChg chg="del">
          <ac:chgData name="Erick Arostegui Cunza" userId="d89b6af450cec8f7" providerId="LiveId" clId="{651FA843-2D74-4891-AA48-7FCB0D93A1AA}" dt="2022-08-06T22:13:58.489" v="329" actId="478"/>
          <ac:spMkLst>
            <pc:docMk/>
            <pc:sldMk cId="1531734636" sldId="671"/>
            <ac:spMk id="3" creationId="{1CA8581D-DC17-C5DC-71B8-7FB1B56817B8}"/>
          </ac:spMkLst>
        </pc:spChg>
        <pc:spChg chg="add mod">
          <ac:chgData name="Erick Arostegui Cunza" userId="d89b6af450cec8f7" providerId="LiveId" clId="{651FA843-2D74-4891-AA48-7FCB0D93A1AA}" dt="2022-08-06T22:14:08.776" v="331"/>
          <ac:spMkLst>
            <pc:docMk/>
            <pc:sldMk cId="1531734636" sldId="671"/>
            <ac:spMk id="4" creationId="{24E09803-91BC-C985-1A19-CFB926F773CA}"/>
          </ac:spMkLst>
        </pc:spChg>
        <pc:spChg chg="add mod">
          <ac:chgData name="Erick Arostegui Cunza" userId="d89b6af450cec8f7" providerId="LiveId" clId="{651FA843-2D74-4891-AA48-7FCB0D93A1AA}" dt="2022-08-06T22:14:58.026" v="341" actId="113"/>
          <ac:spMkLst>
            <pc:docMk/>
            <pc:sldMk cId="1531734636" sldId="671"/>
            <ac:spMk id="6" creationId="{6E762DCF-B9F5-AF42-0C6C-C27736B4C9AB}"/>
          </ac:spMkLst>
        </pc:spChg>
        <pc:picChg chg="add del mod">
          <ac:chgData name="Erick Arostegui Cunza" userId="d89b6af450cec8f7" providerId="LiveId" clId="{651FA843-2D74-4891-AA48-7FCB0D93A1AA}" dt="2022-08-06T22:15:02.781" v="342" actId="478"/>
          <ac:picMkLst>
            <pc:docMk/>
            <pc:sldMk cId="1531734636" sldId="671"/>
            <ac:picMk id="7" creationId="{834FD536-CFF9-E5AF-5423-2E687B4BAB46}"/>
          </ac:picMkLst>
        </pc:picChg>
        <pc:picChg chg="add mod">
          <ac:chgData name="Erick Arostegui Cunza" userId="d89b6af450cec8f7" providerId="LiveId" clId="{651FA843-2D74-4891-AA48-7FCB0D93A1AA}" dt="2022-08-06T22:15:22.819" v="345" actId="1076"/>
          <ac:picMkLst>
            <pc:docMk/>
            <pc:sldMk cId="1531734636" sldId="671"/>
            <ac:picMk id="8" creationId="{7041F971-82FA-6C89-B42E-12F3B716F9EF}"/>
          </ac:picMkLst>
        </pc:picChg>
        <pc:cxnChg chg="add mod">
          <ac:chgData name="Erick Arostegui Cunza" userId="d89b6af450cec8f7" providerId="LiveId" clId="{651FA843-2D74-4891-AA48-7FCB0D93A1AA}" dt="2022-08-06T22:14:22.397" v="332"/>
          <ac:cxnSpMkLst>
            <pc:docMk/>
            <pc:sldMk cId="1531734636" sldId="671"/>
            <ac:cxnSpMk id="5" creationId="{897BD467-9D41-0900-2087-E203D30C56C4}"/>
          </ac:cxnSpMkLst>
        </pc:cxnChg>
      </pc:sldChg>
      <pc:sldChg chg="addSp delSp modSp add mod">
        <pc:chgData name="Erick Arostegui Cunza" userId="d89b6af450cec8f7" providerId="LiveId" clId="{651FA843-2D74-4891-AA48-7FCB0D93A1AA}" dt="2022-08-06T22:38:59.768" v="526"/>
        <pc:sldMkLst>
          <pc:docMk/>
          <pc:sldMk cId="3186874492" sldId="672"/>
        </pc:sldMkLst>
        <pc:spChg chg="add mod">
          <ac:chgData name="Erick Arostegui Cunza" userId="d89b6af450cec8f7" providerId="LiveId" clId="{651FA843-2D74-4891-AA48-7FCB0D93A1AA}" dt="2022-08-06T22:22:45.456" v="363" actId="207"/>
          <ac:spMkLst>
            <pc:docMk/>
            <pc:sldMk cId="3186874492" sldId="672"/>
            <ac:spMk id="3" creationId="{F8D0B7D2-F2A9-A24E-E717-69878DD83E2E}"/>
          </ac:spMkLst>
        </pc:spChg>
        <pc:spChg chg="del">
          <ac:chgData name="Erick Arostegui Cunza" userId="d89b6af450cec8f7" providerId="LiveId" clId="{651FA843-2D74-4891-AA48-7FCB0D93A1AA}" dt="2022-08-06T22:16:21.219" v="347" actId="478"/>
          <ac:spMkLst>
            <pc:docMk/>
            <pc:sldMk cId="3186874492" sldId="672"/>
            <ac:spMk id="4" creationId="{24E09803-91BC-C985-1A19-CFB926F773CA}"/>
          </ac:spMkLst>
        </pc:spChg>
        <pc:spChg chg="del">
          <ac:chgData name="Erick Arostegui Cunza" userId="d89b6af450cec8f7" providerId="LiveId" clId="{651FA843-2D74-4891-AA48-7FCB0D93A1AA}" dt="2022-08-06T22:21:39.167" v="349" actId="478"/>
          <ac:spMkLst>
            <pc:docMk/>
            <pc:sldMk cId="3186874492" sldId="672"/>
            <ac:spMk id="6" creationId="{6E762DCF-B9F5-AF42-0C6C-C27736B4C9AB}"/>
          </ac:spMkLst>
        </pc:spChg>
        <pc:spChg chg="add mod">
          <ac:chgData name="Erick Arostegui Cunza" userId="d89b6af450cec8f7" providerId="LiveId" clId="{651FA843-2D74-4891-AA48-7FCB0D93A1AA}" dt="2022-08-06T22:22:56.377" v="364" actId="207"/>
          <ac:spMkLst>
            <pc:docMk/>
            <pc:sldMk cId="3186874492" sldId="672"/>
            <ac:spMk id="7" creationId="{0E87CDE3-6135-4EC0-4C55-A0D70A1AD99A}"/>
          </ac:spMkLst>
        </pc:spChg>
        <pc:spChg chg="add del mod">
          <ac:chgData name="Erick Arostegui Cunza" userId="d89b6af450cec8f7" providerId="LiveId" clId="{651FA843-2D74-4891-AA48-7FCB0D93A1AA}" dt="2022-08-06T22:38:59.768" v="526"/>
          <ac:spMkLst>
            <pc:docMk/>
            <pc:sldMk cId="3186874492" sldId="672"/>
            <ac:spMk id="10" creationId="{7E443B4F-923B-027C-C3B4-07F8FF702C60}"/>
          </ac:spMkLst>
        </pc:spChg>
        <pc:picChg chg="del">
          <ac:chgData name="Erick Arostegui Cunza" userId="d89b6af450cec8f7" providerId="LiveId" clId="{651FA843-2D74-4891-AA48-7FCB0D93A1AA}" dt="2022-08-06T22:21:37.387" v="348" actId="478"/>
          <ac:picMkLst>
            <pc:docMk/>
            <pc:sldMk cId="3186874492" sldId="672"/>
            <ac:picMk id="8" creationId="{7041F971-82FA-6C89-B42E-12F3B716F9EF}"/>
          </ac:picMkLst>
        </pc:picChg>
      </pc:sldChg>
      <pc:sldChg chg="addSp delSp modSp add mod">
        <pc:chgData name="Erick Arostegui Cunza" userId="d89b6af450cec8f7" providerId="LiveId" clId="{651FA843-2D74-4891-AA48-7FCB0D93A1AA}" dt="2022-08-06T22:34:10.823" v="458" actId="122"/>
        <pc:sldMkLst>
          <pc:docMk/>
          <pc:sldMk cId="1501329026" sldId="673"/>
        </pc:sldMkLst>
        <pc:spChg chg="del">
          <ac:chgData name="Erick Arostegui Cunza" userId="d89b6af450cec8f7" providerId="LiveId" clId="{651FA843-2D74-4891-AA48-7FCB0D93A1AA}" dt="2022-08-06T22:22:36.119" v="361" actId="478"/>
          <ac:spMkLst>
            <pc:docMk/>
            <pc:sldMk cId="1501329026" sldId="673"/>
            <ac:spMk id="3" creationId="{F8D0B7D2-F2A9-A24E-E717-69878DD83E2E}"/>
          </ac:spMkLst>
        </pc:spChg>
        <pc:spChg chg="add del mod">
          <ac:chgData name="Erick Arostegui Cunza" userId="d89b6af450cec8f7" providerId="LiveId" clId="{651FA843-2D74-4891-AA48-7FCB0D93A1AA}" dt="2022-08-06T22:22:31.402" v="360" actId="21"/>
          <ac:spMkLst>
            <pc:docMk/>
            <pc:sldMk cId="1501329026" sldId="673"/>
            <ac:spMk id="4" creationId="{29517BA8-5D90-C99A-1B22-A598A8D9021E}"/>
          </ac:spMkLst>
        </pc:spChg>
        <pc:spChg chg="add del mod">
          <ac:chgData name="Erick Arostegui Cunza" userId="d89b6af450cec8f7" providerId="LiveId" clId="{651FA843-2D74-4891-AA48-7FCB0D93A1AA}" dt="2022-08-06T22:22:31.402" v="360" actId="21"/>
          <ac:spMkLst>
            <pc:docMk/>
            <pc:sldMk cId="1501329026" sldId="673"/>
            <ac:spMk id="6" creationId="{9163675D-CAD8-09EB-FB74-0AE8AB790F2B}"/>
          </ac:spMkLst>
        </pc:spChg>
        <pc:spChg chg="del">
          <ac:chgData name="Erick Arostegui Cunza" userId="d89b6af450cec8f7" providerId="LiveId" clId="{651FA843-2D74-4891-AA48-7FCB0D93A1AA}" dt="2022-08-06T22:22:36.119" v="361" actId="478"/>
          <ac:spMkLst>
            <pc:docMk/>
            <pc:sldMk cId="1501329026" sldId="673"/>
            <ac:spMk id="7" creationId="{0E87CDE3-6135-4EC0-4C55-A0D70A1AD99A}"/>
          </ac:spMkLst>
        </pc:spChg>
        <pc:spChg chg="add mod">
          <ac:chgData name="Erick Arostegui Cunza" userId="d89b6af450cec8f7" providerId="LiveId" clId="{651FA843-2D74-4891-AA48-7FCB0D93A1AA}" dt="2022-08-06T22:23:50.754" v="369" actId="207"/>
          <ac:spMkLst>
            <pc:docMk/>
            <pc:sldMk cId="1501329026" sldId="673"/>
            <ac:spMk id="8" creationId="{0CB79E2D-1449-63B2-AD76-2F900BD61BA0}"/>
          </ac:spMkLst>
        </pc:spChg>
        <pc:spChg chg="add del mod">
          <ac:chgData name="Erick Arostegui Cunza" userId="d89b6af450cec8f7" providerId="LiveId" clId="{651FA843-2D74-4891-AA48-7FCB0D93A1AA}" dt="2022-08-06T22:32:21.897" v="427" actId="478"/>
          <ac:spMkLst>
            <pc:docMk/>
            <pc:sldMk cId="1501329026" sldId="673"/>
            <ac:spMk id="10" creationId="{43BDF904-93BD-EFB5-25C3-8C2A781CFC64}"/>
          </ac:spMkLst>
        </pc:spChg>
        <pc:spChg chg="add mod">
          <ac:chgData name="Erick Arostegui Cunza" userId="d89b6af450cec8f7" providerId="LiveId" clId="{651FA843-2D74-4891-AA48-7FCB0D93A1AA}" dt="2022-08-06T22:34:10.823" v="458" actId="122"/>
          <ac:spMkLst>
            <pc:docMk/>
            <pc:sldMk cId="1501329026" sldId="673"/>
            <ac:spMk id="15" creationId="{10E14B04-C5F5-624D-8C3B-99F2A3B97CA6}"/>
          </ac:spMkLst>
        </pc:spChg>
        <pc:graphicFrameChg chg="add del mod">
          <ac:chgData name="Erick Arostegui Cunza" userId="d89b6af450cec8f7" providerId="LiveId" clId="{651FA843-2D74-4891-AA48-7FCB0D93A1AA}" dt="2022-08-06T22:32:27.008" v="431"/>
          <ac:graphicFrameMkLst>
            <pc:docMk/>
            <pc:sldMk cId="1501329026" sldId="673"/>
            <ac:graphicFrameMk id="11" creationId="{FE722121-588C-607D-32E0-E54BA2D44506}"/>
          </ac:graphicFrameMkLst>
        </pc:graphicFrameChg>
        <pc:graphicFrameChg chg="add mod">
          <ac:chgData name="Erick Arostegui Cunza" userId="d89b6af450cec8f7" providerId="LiveId" clId="{651FA843-2D74-4891-AA48-7FCB0D93A1AA}" dt="2022-08-06T22:33:25.997" v="449" actId="1076"/>
          <ac:graphicFrameMkLst>
            <pc:docMk/>
            <pc:sldMk cId="1501329026" sldId="673"/>
            <ac:graphicFrameMk id="12" creationId="{869F89F5-7AFD-AD3F-4679-60AF25A53104}"/>
          </ac:graphicFrameMkLst>
        </pc:graphicFrameChg>
      </pc:sldChg>
      <pc:sldChg chg="addSp delSp modSp add mod">
        <pc:chgData name="Erick Arostegui Cunza" userId="d89b6af450cec8f7" providerId="LiveId" clId="{651FA843-2D74-4891-AA48-7FCB0D93A1AA}" dt="2022-08-06T22:35:38.761" v="482" actId="1076"/>
        <pc:sldMkLst>
          <pc:docMk/>
          <pc:sldMk cId="4288827619" sldId="674"/>
        </pc:sldMkLst>
        <pc:spChg chg="add mod">
          <ac:chgData name="Erick Arostegui Cunza" userId="d89b6af450cec8f7" providerId="LiveId" clId="{651FA843-2D74-4891-AA48-7FCB0D93A1AA}" dt="2022-08-06T22:35:38.761" v="482" actId="1076"/>
          <ac:spMkLst>
            <pc:docMk/>
            <pc:sldMk cId="4288827619" sldId="674"/>
            <ac:spMk id="4" creationId="{0F855EBC-6A57-22DF-1C5A-DEEE54D9A412}"/>
          </ac:spMkLst>
        </pc:spChg>
        <pc:spChg chg="mod">
          <ac:chgData name="Erick Arostegui Cunza" userId="d89b6af450cec8f7" providerId="LiveId" clId="{651FA843-2D74-4891-AA48-7FCB0D93A1AA}" dt="2022-08-06T22:35:05.095" v="473"/>
          <ac:spMkLst>
            <pc:docMk/>
            <pc:sldMk cId="4288827619" sldId="674"/>
            <ac:spMk id="8" creationId="{0CB79E2D-1449-63B2-AD76-2F900BD61BA0}"/>
          </ac:spMkLst>
        </pc:spChg>
        <pc:spChg chg="del">
          <ac:chgData name="Erick Arostegui Cunza" userId="d89b6af450cec8f7" providerId="LiveId" clId="{651FA843-2D74-4891-AA48-7FCB0D93A1AA}" dt="2022-08-06T22:33:33.726" v="450" actId="478"/>
          <ac:spMkLst>
            <pc:docMk/>
            <pc:sldMk cId="4288827619" sldId="674"/>
            <ac:spMk id="10" creationId="{43BDF904-93BD-EFB5-25C3-8C2A781CFC64}"/>
          </ac:spMkLst>
        </pc:spChg>
        <pc:graphicFrameChg chg="add del mod">
          <ac:chgData name="Erick Arostegui Cunza" userId="d89b6af450cec8f7" providerId="LiveId" clId="{651FA843-2D74-4891-AA48-7FCB0D93A1AA}" dt="2022-08-06T22:35:24.539" v="477" actId="478"/>
          <ac:graphicFrameMkLst>
            <pc:docMk/>
            <pc:sldMk cId="4288827619" sldId="674"/>
            <ac:graphicFrameMk id="3" creationId="{4A2CEC6E-9942-0C2E-5ED1-3CD9AEDACFCA}"/>
          </ac:graphicFrameMkLst>
        </pc:graphicFrameChg>
        <pc:graphicFrameChg chg="add mod">
          <ac:chgData name="Erick Arostegui Cunza" userId="d89b6af450cec8f7" providerId="LiveId" clId="{651FA843-2D74-4891-AA48-7FCB0D93A1AA}" dt="2022-08-06T22:35:38.761" v="482" actId="1076"/>
          <ac:graphicFrameMkLst>
            <pc:docMk/>
            <pc:sldMk cId="4288827619" sldId="674"/>
            <ac:graphicFrameMk id="6" creationId="{0537AB02-E5DE-FDE5-49DE-A7FA542F8C42}"/>
          </ac:graphicFrameMkLst>
        </pc:graphicFrameChg>
      </pc:sldChg>
      <pc:sldChg chg="addSp delSp modSp add mod">
        <pc:chgData name="Erick Arostegui Cunza" userId="d89b6af450cec8f7" providerId="LiveId" clId="{651FA843-2D74-4891-AA48-7FCB0D93A1AA}" dt="2022-08-06T22:37:35.085" v="507" actId="1076"/>
        <pc:sldMkLst>
          <pc:docMk/>
          <pc:sldMk cId="1622057429" sldId="675"/>
        </pc:sldMkLst>
        <pc:spChg chg="add mod">
          <ac:chgData name="Erick Arostegui Cunza" userId="d89b6af450cec8f7" providerId="LiveId" clId="{651FA843-2D74-4891-AA48-7FCB0D93A1AA}" dt="2022-08-06T22:37:32.234" v="506" actId="20577"/>
          <ac:spMkLst>
            <pc:docMk/>
            <pc:sldMk cId="1622057429" sldId="675"/>
            <ac:spMk id="4" creationId="{B8D987C2-3C4C-638D-C130-A7F0E894D163}"/>
          </ac:spMkLst>
        </pc:spChg>
        <pc:spChg chg="mod">
          <ac:chgData name="Erick Arostegui Cunza" userId="d89b6af450cec8f7" providerId="LiveId" clId="{651FA843-2D74-4891-AA48-7FCB0D93A1AA}" dt="2022-08-06T22:30:42.364" v="426" actId="20577"/>
          <ac:spMkLst>
            <pc:docMk/>
            <pc:sldMk cId="1622057429" sldId="675"/>
            <ac:spMk id="8" creationId="{0CB79E2D-1449-63B2-AD76-2F900BD61BA0}"/>
          </ac:spMkLst>
        </pc:spChg>
        <pc:spChg chg="del">
          <ac:chgData name="Erick Arostegui Cunza" userId="d89b6af450cec8f7" providerId="LiveId" clId="{651FA843-2D74-4891-AA48-7FCB0D93A1AA}" dt="2022-08-06T22:37:19.833" v="495" actId="478"/>
          <ac:spMkLst>
            <pc:docMk/>
            <pc:sldMk cId="1622057429" sldId="675"/>
            <ac:spMk id="10" creationId="{43BDF904-93BD-EFB5-25C3-8C2A781CFC64}"/>
          </ac:spMkLst>
        </pc:spChg>
        <pc:graphicFrameChg chg="add mod">
          <ac:chgData name="Erick Arostegui Cunza" userId="d89b6af450cec8f7" providerId="LiveId" clId="{651FA843-2D74-4891-AA48-7FCB0D93A1AA}" dt="2022-08-06T22:37:35.085" v="507" actId="1076"/>
          <ac:graphicFrameMkLst>
            <pc:docMk/>
            <pc:sldMk cId="1622057429" sldId="675"/>
            <ac:graphicFrameMk id="3" creationId="{E70D532D-C3B5-0200-81B7-6A67AE8BB27E}"/>
          </ac:graphicFrameMkLst>
        </pc:graphicFrameChg>
      </pc:sldChg>
      <pc:sldChg chg="addSp delSp modSp add mod">
        <pc:chgData name="Erick Arostegui Cunza" userId="d89b6af450cec8f7" providerId="LiveId" clId="{651FA843-2D74-4891-AA48-7FCB0D93A1AA}" dt="2022-08-06T22:38:10.480" v="524" actId="12788"/>
        <pc:sldMkLst>
          <pc:docMk/>
          <pc:sldMk cId="2374517967" sldId="676"/>
        </pc:sldMkLst>
        <pc:spChg chg="add mod">
          <ac:chgData name="Erick Arostegui Cunza" userId="d89b6af450cec8f7" providerId="LiveId" clId="{651FA843-2D74-4891-AA48-7FCB0D93A1AA}" dt="2022-08-06T22:38:10.480" v="524" actId="12788"/>
          <ac:spMkLst>
            <pc:docMk/>
            <pc:sldMk cId="2374517967" sldId="676"/>
            <ac:spMk id="3" creationId="{9D733207-F186-BE1B-523E-7AD8D3578E22}"/>
          </ac:spMkLst>
        </pc:spChg>
        <pc:spChg chg="mod">
          <ac:chgData name="Erick Arostegui Cunza" userId="d89b6af450cec8f7" providerId="LiveId" clId="{651FA843-2D74-4891-AA48-7FCB0D93A1AA}" dt="2022-08-06T22:30:34.721" v="425"/>
          <ac:spMkLst>
            <pc:docMk/>
            <pc:sldMk cId="2374517967" sldId="676"/>
            <ac:spMk id="8" creationId="{0CB79E2D-1449-63B2-AD76-2F900BD61BA0}"/>
          </ac:spMkLst>
        </pc:spChg>
        <pc:spChg chg="del">
          <ac:chgData name="Erick Arostegui Cunza" userId="d89b6af450cec8f7" providerId="LiveId" clId="{651FA843-2D74-4891-AA48-7FCB0D93A1AA}" dt="2022-08-06T22:37:45.425" v="508" actId="478"/>
          <ac:spMkLst>
            <pc:docMk/>
            <pc:sldMk cId="2374517967" sldId="676"/>
            <ac:spMk id="10" creationId="{43BDF904-93BD-EFB5-25C3-8C2A781CFC64}"/>
          </ac:spMkLst>
        </pc:spChg>
        <pc:graphicFrameChg chg="add mod">
          <ac:chgData name="Erick Arostegui Cunza" userId="d89b6af450cec8f7" providerId="LiveId" clId="{651FA843-2D74-4891-AA48-7FCB0D93A1AA}" dt="2022-08-06T22:38:10.480" v="524" actId="12788"/>
          <ac:graphicFrameMkLst>
            <pc:docMk/>
            <pc:sldMk cId="2374517967" sldId="676"/>
            <ac:graphicFrameMk id="4" creationId="{DA4915EE-28A6-058A-9C5E-CADA978E3134}"/>
          </ac:graphicFrameMkLst>
        </pc:graphicFrameChg>
      </pc:sldChg>
      <pc:sldChg chg="addSp delSp modSp add mod">
        <pc:chgData name="Erick Arostegui Cunza" userId="d89b6af450cec8f7" providerId="LiveId" clId="{651FA843-2D74-4891-AA48-7FCB0D93A1AA}" dt="2022-08-06T22:37:06.105" v="494" actId="1076"/>
        <pc:sldMkLst>
          <pc:docMk/>
          <pc:sldMk cId="2519904547" sldId="677"/>
        </pc:sldMkLst>
        <pc:spChg chg="mod">
          <ac:chgData name="Erick Arostegui Cunza" userId="d89b6af450cec8f7" providerId="LiveId" clId="{651FA843-2D74-4891-AA48-7FCB0D93A1AA}" dt="2022-08-06T22:36:17.676" v="486" actId="20577"/>
          <ac:spMkLst>
            <pc:docMk/>
            <pc:sldMk cId="2519904547" sldId="677"/>
            <ac:spMk id="4" creationId="{0F855EBC-6A57-22DF-1C5A-DEEE54D9A412}"/>
          </ac:spMkLst>
        </pc:spChg>
        <pc:graphicFrameChg chg="del">
          <ac:chgData name="Erick Arostegui Cunza" userId="d89b6af450cec8f7" providerId="LiveId" clId="{651FA843-2D74-4891-AA48-7FCB0D93A1AA}" dt="2022-08-06T22:37:02.968" v="492" actId="478"/>
          <ac:graphicFrameMkLst>
            <pc:docMk/>
            <pc:sldMk cId="2519904547" sldId="677"/>
            <ac:graphicFrameMk id="3" creationId="{4A2CEC6E-9942-0C2E-5ED1-3CD9AEDACFCA}"/>
          </ac:graphicFrameMkLst>
        </pc:graphicFrameChg>
        <pc:graphicFrameChg chg="del mod">
          <ac:chgData name="Erick Arostegui Cunza" userId="d89b6af450cec8f7" providerId="LiveId" clId="{651FA843-2D74-4891-AA48-7FCB0D93A1AA}" dt="2022-08-06T22:37:00.923" v="491" actId="478"/>
          <ac:graphicFrameMkLst>
            <pc:docMk/>
            <pc:sldMk cId="2519904547" sldId="677"/>
            <ac:graphicFrameMk id="6" creationId="{0537AB02-E5DE-FDE5-49DE-A7FA542F8C42}"/>
          </ac:graphicFrameMkLst>
        </pc:graphicFrameChg>
        <pc:graphicFrameChg chg="add del mod">
          <ac:chgData name="Erick Arostegui Cunza" userId="d89b6af450cec8f7" providerId="LiveId" clId="{651FA843-2D74-4891-AA48-7FCB0D93A1AA}" dt="2022-08-06T22:36:38.435" v="489" actId="21"/>
          <ac:graphicFrameMkLst>
            <pc:docMk/>
            <pc:sldMk cId="2519904547" sldId="677"/>
            <ac:graphicFrameMk id="7" creationId="{5E33535C-1840-A779-3339-C9D296546E04}"/>
          </ac:graphicFrameMkLst>
        </pc:graphicFrameChg>
        <pc:graphicFrameChg chg="add mod">
          <ac:chgData name="Erick Arostegui Cunza" userId="d89b6af450cec8f7" providerId="LiveId" clId="{651FA843-2D74-4891-AA48-7FCB0D93A1AA}" dt="2022-08-06T22:37:06.105" v="494" actId="1076"/>
          <ac:graphicFrameMkLst>
            <pc:docMk/>
            <pc:sldMk cId="2519904547" sldId="677"/>
            <ac:graphicFrameMk id="10" creationId="{11C59260-FB66-EAE8-AEC0-23C5A6C1C02F}"/>
          </ac:graphicFrameMkLst>
        </pc:graphicFrameChg>
      </pc:sldChg>
      <pc:sldChg chg="addSp delSp modSp add mod">
        <pc:chgData name="Erick Arostegui Cunza" userId="d89b6af450cec8f7" providerId="LiveId" clId="{651FA843-2D74-4891-AA48-7FCB0D93A1AA}" dt="2022-08-06T22:42:30.475" v="543" actId="113"/>
        <pc:sldMkLst>
          <pc:docMk/>
          <pc:sldMk cId="1415087703" sldId="678"/>
        </pc:sldMkLst>
        <pc:spChg chg="mod">
          <ac:chgData name="Erick Arostegui Cunza" userId="d89b6af450cec8f7" providerId="LiveId" clId="{651FA843-2D74-4891-AA48-7FCB0D93A1AA}" dt="2022-08-06T22:42:30.475" v="543" actId="113"/>
          <ac:spMkLst>
            <pc:docMk/>
            <pc:sldMk cId="1415087703" sldId="678"/>
            <ac:spMk id="3" creationId="{F8D0B7D2-F2A9-A24E-E717-69878DD83E2E}"/>
          </ac:spMkLst>
        </pc:spChg>
        <pc:spChg chg="add del mod">
          <ac:chgData name="Erick Arostegui Cunza" userId="d89b6af450cec8f7" providerId="LiveId" clId="{651FA843-2D74-4891-AA48-7FCB0D93A1AA}" dt="2022-08-06T22:39:12.214" v="529"/>
          <ac:spMkLst>
            <pc:docMk/>
            <pc:sldMk cId="1415087703" sldId="678"/>
            <ac:spMk id="4" creationId="{68837B8A-CA01-D22A-CFF5-22C475E0866B}"/>
          </ac:spMkLst>
        </pc:spChg>
        <pc:spChg chg="add mod">
          <ac:chgData name="Erick Arostegui Cunza" userId="d89b6af450cec8f7" providerId="LiveId" clId="{651FA843-2D74-4891-AA48-7FCB0D93A1AA}" dt="2022-08-06T22:41:48.831" v="541"/>
          <ac:spMkLst>
            <pc:docMk/>
            <pc:sldMk cId="1415087703" sldId="678"/>
            <ac:spMk id="6" creationId="{41499202-198F-5BF7-B175-04090A13DA7E}"/>
          </ac:spMkLst>
        </pc:spChg>
        <pc:spChg chg="del">
          <ac:chgData name="Erick Arostegui Cunza" userId="d89b6af450cec8f7" providerId="LiveId" clId="{651FA843-2D74-4891-AA48-7FCB0D93A1AA}" dt="2022-08-06T22:41:16.346" v="532" actId="478"/>
          <ac:spMkLst>
            <pc:docMk/>
            <pc:sldMk cId="1415087703" sldId="678"/>
            <ac:spMk id="7" creationId="{0E87CDE3-6135-4EC0-4C55-A0D70A1AD99A}"/>
          </ac:spMkLst>
        </pc:spChg>
        <pc:cxnChg chg="del">
          <ac:chgData name="Erick Arostegui Cunza" userId="d89b6af450cec8f7" providerId="LiveId" clId="{651FA843-2D74-4891-AA48-7FCB0D93A1AA}" dt="2022-08-06T22:41:18.495" v="533" actId="478"/>
          <ac:cxnSpMkLst>
            <pc:docMk/>
            <pc:sldMk cId="1415087703" sldId="678"/>
            <ac:cxnSpMk id="5" creationId="{897BD467-9D41-0900-2087-E203D30C56C4}"/>
          </ac:cxnSpMkLst>
        </pc:cxnChg>
      </pc:sldChg>
      <pc:sldChg chg="addSp delSp modSp add mod">
        <pc:chgData name="Erick Arostegui Cunza" userId="d89b6af450cec8f7" providerId="LiveId" clId="{651FA843-2D74-4891-AA48-7FCB0D93A1AA}" dt="2022-08-06T22:50:19.052" v="575" actId="1366"/>
        <pc:sldMkLst>
          <pc:docMk/>
          <pc:sldMk cId="2851886004" sldId="679"/>
        </pc:sldMkLst>
        <pc:spChg chg="del mod">
          <ac:chgData name="Erick Arostegui Cunza" userId="d89b6af450cec8f7" providerId="LiveId" clId="{651FA843-2D74-4891-AA48-7FCB0D93A1AA}" dt="2022-08-06T22:46:04.354" v="549" actId="478"/>
          <ac:spMkLst>
            <pc:docMk/>
            <pc:sldMk cId="2851886004" sldId="679"/>
            <ac:spMk id="3" creationId="{9D733207-F186-BE1B-523E-7AD8D3578E22}"/>
          </ac:spMkLst>
        </pc:spChg>
        <pc:spChg chg="add mod">
          <ac:chgData name="Erick Arostegui Cunza" userId="d89b6af450cec8f7" providerId="LiveId" clId="{651FA843-2D74-4891-AA48-7FCB0D93A1AA}" dt="2022-08-06T22:49:28.001" v="566"/>
          <ac:spMkLst>
            <pc:docMk/>
            <pc:sldMk cId="2851886004" sldId="679"/>
            <ac:spMk id="6" creationId="{53146035-6BDA-3C1E-A86C-A633F9510E08}"/>
          </ac:spMkLst>
        </pc:spChg>
        <pc:spChg chg="del mod">
          <ac:chgData name="Erick Arostegui Cunza" userId="d89b6af450cec8f7" providerId="LiveId" clId="{651FA843-2D74-4891-AA48-7FCB0D93A1AA}" dt="2022-08-06T22:49:31.019" v="567" actId="478"/>
          <ac:spMkLst>
            <pc:docMk/>
            <pc:sldMk cId="2851886004" sldId="679"/>
            <ac:spMk id="8" creationId="{0CB79E2D-1449-63B2-AD76-2F900BD61BA0}"/>
          </ac:spMkLst>
        </pc:spChg>
        <pc:spChg chg="add mod">
          <ac:chgData name="Erick Arostegui Cunza" userId="d89b6af450cec8f7" providerId="LiveId" clId="{651FA843-2D74-4891-AA48-7FCB0D93A1AA}" dt="2022-08-06T22:50:19.052" v="575" actId="1366"/>
          <ac:spMkLst>
            <pc:docMk/>
            <pc:sldMk cId="2851886004" sldId="679"/>
            <ac:spMk id="10" creationId="{1EC2A5BC-37B0-0EE7-18D7-E9EBE117667C}"/>
          </ac:spMkLst>
        </pc:spChg>
        <pc:graphicFrameChg chg="del">
          <ac:chgData name="Erick Arostegui Cunza" userId="d89b6af450cec8f7" providerId="LiveId" clId="{651FA843-2D74-4891-AA48-7FCB0D93A1AA}" dt="2022-08-06T22:46:00.498" v="547" actId="478"/>
          <ac:graphicFrameMkLst>
            <pc:docMk/>
            <pc:sldMk cId="2851886004" sldId="679"/>
            <ac:graphicFrameMk id="4" creationId="{DA4915EE-28A6-058A-9C5E-CADA978E3134}"/>
          </ac:graphicFrameMkLst>
        </pc:graphicFrameChg>
        <pc:picChg chg="add del mod">
          <ac:chgData name="Erick Arostegui Cunza" userId="d89b6af450cec8f7" providerId="LiveId" clId="{651FA843-2D74-4891-AA48-7FCB0D93A1AA}" dt="2022-08-06T22:49:20.809" v="565" actId="478"/>
          <ac:picMkLst>
            <pc:docMk/>
            <pc:sldMk cId="2851886004" sldId="679"/>
            <ac:picMk id="7" creationId="{80C1FA63-1A72-DCC0-2B2E-B26307A15C53}"/>
          </ac:picMkLst>
        </pc:picChg>
        <pc:picChg chg="add mod">
          <ac:chgData name="Erick Arostegui Cunza" userId="d89b6af450cec8f7" providerId="LiveId" clId="{651FA843-2D74-4891-AA48-7FCB0D93A1AA}" dt="2022-08-06T22:50:19.052" v="575" actId="1366"/>
          <ac:picMkLst>
            <pc:docMk/>
            <pc:sldMk cId="2851886004" sldId="679"/>
            <ac:picMk id="11" creationId="{599DEE4D-5857-D0BD-9C2D-33E17644DA7D}"/>
          </ac:picMkLst>
        </pc:picChg>
      </pc:sldChg>
      <pc:sldChg chg="addSp delSp modSp add mod">
        <pc:chgData name="Erick Arostegui Cunza" userId="d89b6af450cec8f7" providerId="LiveId" clId="{651FA843-2D74-4891-AA48-7FCB0D93A1AA}" dt="2022-08-06T22:51:08.778" v="583" actId="1366"/>
        <pc:sldMkLst>
          <pc:docMk/>
          <pc:sldMk cId="2134065159" sldId="680"/>
        </pc:sldMkLst>
        <pc:spChg chg="mod">
          <ac:chgData name="Erick Arostegui Cunza" userId="d89b6af450cec8f7" providerId="LiveId" clId="{651FA843-2D74-4891-AA48-7FCB0D93A1AA}" dt="2022-08-06T22:50:36.167" v="577"/>
          <ac:spMkLst>
            <pc:docMk/>
            <pc:sldMk cId="2134065159" sldId="680"/>
            <ac:spMk id="6" creationId="{53146035-6BDA-3C1E-A86C-A633F9510E08}"/>
          </ac:spMkLst>
        </pc:spChg>
        <pc:spChg chg="mod">
          <ac:chgData name="Erick Arostegui Cunza" userId="d89b6af450cec8f7" providerId="LiveId" clId="{651FA843-2D74-4891-AA48-7FCB0D93A1AA}" dt="2022-08-06T22:50:45.308" v="579" actId="1076"/>
          <ac:spMkLst>
            <pc:docMk/>
            <pc:sldMk cId="2134065159" sldId="680"/>
            <ac:spMk id="10" creationId="{1EC2A5BC-37B0-0EE7-18D7-E9EBE117667C}"/>
          </ac:spMkLst>
        </pc:spChg>
        <pc:picChg chg="add mod">
          <ac:chgData name="Erick Arostegui Cunza" userId="d89b6af450cec8f7" providerId="LiveId" clId="{651FA843-2D74-4891-AA48-7FCB0D93A1AA}" dt="2022-08-06T22:51:08.778" v="583" actId="1366"/>
          <ac:picMkLst>
            <pc:docMk/>
            <pc:sldMk cId="2134065159" sldId="680"/>
            <ac:picMk id="3" creationId="{F9A608B0-B4AC-B2AF-A9CC-1143CE078FEF}"/>
          </ac:picMkLst>
        </pc:picChg>
        <pc:picChg chg="del">
          <ac:chgData name="Erick Arostegui Cunza" userId="d89b6af450cec8f7" providerId="LiveId" clId="{651FA843-2D74-4891-AA48-7FCB0D93A1AA}" dt="2022-08-06T22:50:58.418" v="580" actId="478"/>
          <ac:picMkLst>
            <pc:docMk/>
            <pc:sldMk cId="2134065159" sldId="680"/>
            <ac:picMk id="11" creationId="{599DEE4D-5857-D0BD-9C2D-33E17644DA7D}"/>
          </ac:picMkLst>
        </pc:picChg>
      </pc:sldChg>
      <pc:sldChg chg="addSp delSp modSp add mod">
        <pc:chgData name="Erick Arostegui Cunza" userId="d89b6af450cec8f7" providerId="LiveId" clId="{651FA843-2D74-4891-AA48-7FCB0D93A1AA}" dt="2022-08-06T22:51:46.297" v="592" actId="1366"/>
        <pc:sldMkLst>
          <pc:docMk/>
          <pc:sldMk cId="1536789331" sldId="681"/>
        </pc:sldMkLst>
        <pc:spChg chg="mod">
          <ac:chgData name="Erick Arostegui Cunza" userId="d89b6af450cec8f7" providerId="LiveId" clId="{651FA843-2D74-4891-AA48-7FCB0D93A1AA}" dt="2022-08-06T22:51:21.552" v="585"/>
          <ac:spMkLst>
            <pc:docMk/>
            <pc:sldMk cId="1536789331" sldId="681"/>
            <ac:spMk id="6" creationId="{53146035-6BDA-3C1E-A86C-A633F9510E08}"/>
          </ac:spMkLst>
        </pc:spChg>
        <pc:spChg chg="mod">
          <ac:chgData name="Erick Arostegui Cunza" userId="d89b6af450cec8f7" providerId="LiveId" clId="{651FA843-2D74-4891-AA48-7FCB0D93A1AA}" dt="2022-08-06T22:51:27.347" v="586"/>
          <ac:spMkLst>
            <pc:docMk/>
            <pc:sldMk cId="1536789331" sldId="681"/>
            <ac:spMk id="10" creationId="{1EC2A5BC-37B0-0EE7-18D7-E9EBE117667C}"/>
          </ac:spMkLst>
        </pc:spChg>
        <pc:picChg chg="del">
          <ac:chgData name="Erick Arostegui Cunza" userId="d89b6af450cec8f7" providerId="LiveId" clId="{651FA843-2D74-4891-AA48-7FCB0D93A1AA}" dt="2022-08-06T22:51:33.133" v="587" actId="478"/>
          <ac:picMkLst>
            <pc:docMk/>
            <pc:sldMk cId="1536789331" sldId="681"/>
            <ac:picMk id="3" creationId="{F9A608B0-B4AC-B2AF-A9CC-1143CE078FEF}"/>
          </ac:picMkLst>
        </pc:picChg>
        <pc:picChg chg="add mod">
          <ac:chgData name="Erick Arostegui Cunza" userId="d89b6af450cec8f7" providerId="LiveId" clId="{651FA843-2D74-4891-AA48-7FCB0D93A1AA}" dt="2022-08-06T22:51:46.297" v="592" actId="1366"/>
          <ac:picMkLst>
            <pc:docMk/>
            <pc:sldMk cId="1536789331" sldId="681"/>
            <ac:picMk id="4" creationId="{0E094399-FF4E-C6FB-4242-0B6B8D656BA9}"/>
          </ac:picMkLst>
        </pc:picChg>
      </pc:sldChg>
      <pc:sldChg chg="addSp delSp modSp add mod">
        <pc:chgData name="Erick Arostegui Cunza" userId="d89b6af450cec8f7" providerId="LiveId" clId="{651FA843-2D74-4891-AA48-7FCB0D93A1AA}" dt="2022-08-06T22:52:49.223" v="600" actId="1076"/>
        <pc:sldMkLst>
          <pc:docMk/>
          <pc:sldMk cId="2319585092" sldId="682"/>
        </pc:sldMkLst>
        <pc:spChg chg="mod">
          <ac:chgData name="Erick Arostegui Cunza" userId="d89b6af450cec8f7" providerId="LiveId" clId="{651FA843-2D74-4891-AA48-7FCB0D93A1AA}" dt="2022-08-06T22:52:05.222" v="594"/>
          <ac:spMkLst>
            <pc:docMk/>
            <pc:sldMk cId="2319585092" sldId="682"/>
            <ac:spMk id="6" creationId="{53146035-6BDA-3C1E-A86C-A633F9510E08}"/>
          </ac:spMkLst>
        </pc:spChg>
        <pc:spChg chg="mod">
          <ac:chgData name="Erick Arostegui Cunza" userId="d89b6af450cec8f7" providerId="LiveId" clId="{651FA843-2D74-4891-AA48-7FCB0D93A1AA}" dt="2022-08-06T22:52:49.223" v="600" actId="1076"/>
          <ac:spMkLst>
            <pc:docMk/>
            <pc:sldMk cId="2319585092" sldId="682"/>
            <ac:spMk id="10" creationId="{1EC2A5BC-37B0-0EE7-18D7-E9EBE117667C}"/>
          </ac:spMkLst>
        </pc:spChg>
        <pc:picChg chg="add mod">
          <ac:chgData name="Erick Arostegui Cunza" userId="d89b6af450cec8f7" providerId="LiveId" clId="{651FA843-2D74-4891-AA48-7FCB0D93A1AA}" dt="2022-08-06T22:52:36.601" v="598" actId="1366"/>
          <ac:picMkLst>
            <pc:docMk/>
            <pc:sldMk cId="2319585092" sldId="682"/>
            <ac:picMk id="3" creationId="{04F848D6-E487-E1B2-2F4B-9485F3AC23CB}"/>
          </ac:picMkLst>
        </pc:picChg>
        <pc:picChg chg="del">
          <ac:chgData name="Erick Arostegui Cunza" userId="d89b6af450cec8f7" providerId="LiveId" clId="{651FA843-2D74-4891-AA48-7FCB0D93A1AA}" dt="2022-08-06T22:52:22.553" v="595" actId="478"/>
          <ac:picMkLst>
            <pc:docMk/>
            <pc:sldMk cId="2319585092" sldId="682"/>
            <ac:picMk id="4" creationId="{0E094399-FF4E-C6FB-4242-0B6B8D656BA9}"/>
          </ac:picMkLst>
        </pc:picChg>
      </pc:sldChg>
      <pc:sldChg chg="addSp delSp modSp add mod">
        <pc:chgData name="Erick Arostegui Cunza" userId="d89b6af450cec8f7" providerId="LiveId" clId="{651FA843-2D74-4891-AA48-7FCB0D93A1AA}" dt="2022-08-06T22:54:04.632" v="611"/>
        <pc:sldMkLst>
          <pc:docMk/>
          <pc:sldMk cId="226654920" sldId="683"/>
        </pc:sldMkLst>
        <pc:spChg chg="mod">
          <ac:chgData name="Erick Arostegui Cunza" userId="d89b6af450cec8f7" providerId="LiveId" clId="{651FA843-2D74-4891-AA48-7FCB0D93A1AA}" dt="2022-08-06T22:53:07.319" v="602"/>
          <ac:spMkLst>
            <pc:docMk/>
            <pc:sldMk cId="226654920" sldId="683"/>
            <ac:spMk id="6" creationId="{53146035-6BDA-3C1E-A86C-A633F9510E08}"/>
          </ac:spMkLst>
        </pc:spChg>
        <pc:spChg chg="mod">
          <ac:chgData name="Erick Arostegui Cunza" userId="d89b6af450cec8f7" providerId="LiveId" clId="{651FA843-2D74-4891-AA48-7FCB0D93A1AA}" dt="2022-08-06T22:53:12.672" v="603"/>
          <ac:spMkLst>
            <pc:docMk/>
            <pc:sldMk cId="226654920" sldId="683"/>
            <ac:spMk id="10" creationId="{1EC2A5BC-37B0-0EE7-18D7-E9EBE117667C}"/>
          </ac:spMkLst>
        </pc:spChg>
        <pc:picChg chg="del">
          <ac:chgData name="Erick Arostegui Cunza" userId="d89b6af450cec8f7" providerId="LiveId" clId="{651FA843-2D74-4891-AA48-7FCB0D93A1AA}" dt="2022-08-06T22:53:17.571" v="604" actId="478"/>
          <ac:picMkLst>
            <pc:docMk/>
            <pc:sldMk cId="226654920" sldId="683"/>
            <ac:picMk id="3" creationId="{04F848D6-E487-E1B2-2F4B-9485F3AC23CB}"/>
          </ac:picMkLst>
        </pc:picChg>
        <pc:picChg chg="add mod">
          <ac:chgData name="Erick Arostegui Cunza" userId="d89b6af450cec8f7" providerId="LiveId" clId="{651FA843-2D74-4891-AA48-7FCB0D93A1AA}" dt="2022-08-06T22:53:41.659" v="609" actId="1366"/>
          <ac:picMkLst>
            <pc:docMk/>
            <pc:sldMk cId="226654920" sldId="683"/>
            <ac:picMk id="4" creationId="{2C2745F5-36FD-207B-A5DF-43A9992BAEEB}"/>
          </ac:picMkLst>
        </pc:picChg>
        <pc:picChg chg="add del mod">
          <ac:chgData name="Erick Arostegui Cunza" userId="d89b6af450cec8f7" providerId="LiveId" clId="{651FA843-2D74-4891-AA48-7FCB0D93A1AA}" dt="2022-08-06T22:54:04.632" v="611"/>
          <ac:picMkLst>
            <pc:docMk/>
            <pc:sldMk cId="226654920" sldId="683"/>
            <ac:picMk id="7" creationId="{ACDDC2A8-3ECF-AF8B-88B4-FE8324E4EA45}"/>
          </ac:picMkLst>
        </pc:picChg>
      </pc:sldChg>
      <pc:sldChg chg="addSp delSp modSp add mod">
        <pc:chgData name="Erick Arostegui Cunza" userId="d89b6af450cec8f7" providerId="LiveId" clId="{651FA843-2D74-4891-AA48-7FCB0D93A1AA}" dt="2022-08-06T22:55:13.768" v="619" actId="1366"/>
        <pc:sldMkLst>
          <pc:docMk/>
          <pc:sldMk cId="2031638865" sldId="684"/>
        </pc:sldMkLst>
        <pc:spChg chg="mod">
          <ac:chgData name="Erick Arostegui Cunza" userId="d89b6af450cec8f7" providerId="LiveId" clId="{651FA843-2D74-4891-AA48-7FCB0D93A1AA}" dt="2022-08-06T22:54:17.857" v="613"/>
          <ac:spMkLst>
            <pc:docMk/>
            <pc:sldMk cId="2031638865" sldId="684"/>
            <ac:spMk id="6" creationId="{53146035-6BDA-3C1E-A86C-A633F9510E08}"/>
          </ac:spMkLst>
        </pc:spChg>
        <pc:spChg chg="mod">
          <ac:chgData name="Erick Arostegui Cunza" userId="d89b6af450cec8f7" providerId="LiveId" clId="{651FA843-2D74-4891-AA48-7FCB0D93A1AA}" dt="2022-08-06T22:54:36.491" v="615" actId="1076"/>
          <ac:spMkLst>
            <pc:docMk/>
            <pc:sldMk cId="2031638865" sldId="684"/>
            <ac:spMk id="10" creationId="{1EC2A5BC-37B0-0EE7-18D7-E9EBE117667C}"/>
          </ac:spMkLst>
        </pc:spChg>
        <pc:picChg chg="add mod">
          <ac:chgData name="Erick Arostegui Cunza" userId="d89b6af450cec8f7" providerId="LiveId" clId="{651FA843-2D74-4891-AA48-7FCB0D93A1AA}" dt="2022-08-06T22:55:13.768" v="619" actId="1366"/>
          <ac:picMkLst>
            <pc:docMk/>
            <pc:sldMk cId="2031638865" sldId="684"/>
            <ac:picMk id="3" creationId="{577AB3BE-AECE-DD15-26DB-3D5F58389472}"/>
          </ac:picMkLst>
        </pc:picChg>
        <pc:picChg chg="del">
          <ac:chgData name="Erick Arostegui Cunza" userId="d89b6af450cec8f7" providerId="LiveId" clId="{651FA843-2D74-4891-AA48-7FCB0D93A1AA}" dt="2022-08-06T22:54:57.986" v="616" actId="478"/>
          <ac:picMkLst>
            <pc:docMk/>
            <pc:sldMk cId="2031638865" sldId="684"/>
            <ac:picMk id="4" creationId="{2C2745F5-36FD-207B-A5DF-43A9992BAEEB}"/>
          </ac:picMkLst>
        </pc:picChg>
      </pc:sldChg>
      <pc:sldChg chg="addSp delSp modSp add mod">
        <pc:chgData name="Erick Arostegui Cunza" userId="d89b6af450cec8f7" providerId="LiveId" clId="{651FA843-2D74-4891-AA48-7FCB0D93A1AA}" dt="2022-08-06T22:57:16.888" v="625" actId="207"/>
        <pc:sldMkLst>
          <pc:docMk/>
          <pc:sldMk cId="3614496688" sldId="685"/>
        </pc:sldMkLst>
        <pc:spChg chg="add mod">
          <ac:chgData name="Erick Arostegui Cunza" userId="d89b6af450cec8f7" providerId="LiveId" clId="{651FA843-2D74-4891-AA48-7FCB0D93A1AA}" dt="2022-08-06T22:57:16.888" v="625" actId="207"/>
          <ac:spMkLst>
            <pc:docMk/>
            <pc:sldMk cId="3614496688" sldId="685"/>
            <ac:spMk id="4" creationId="{A40D7827-0A39-FECE-4296-A207116148E6}"/>
          </ac:spMkLst>
        </pc:spChg>
        <pc:spChg chg="mod">
          <ac:chgData name="Erick Arostegui Cunza" userId="d89b6af450cec8f7" providerId="LiveId" clId="{651FA843-2D74-4891-AA48-7FCB0D93A1AA}" dt="2022-08-06T22:56:51.047" v="621"/>
          <ac:spMkLst>
            <pc:docMk/>
            <pc:sldMk cId="3614496688" sldId="685"/>
            <ac:spMk id="6" creationId="{53146035-6BDA-3C1E-A86C-A633F9510E08}"/>
          </ac:spMkLst>
        </pc:spChg>
        <pc:spChg chg="add mod">
          <ac:chgData name="Erick Arostegui Cunza" userId="d89b6af450cec8f7" providerId="LiveId" clId="{651FA843-2D74-4891-AA48-7FCB0D93A1AA}" dt="2022-08-06T22:57:16.888" v="625" actId="207"/>
          <ac:spMkLst>
            <pc:docMk/>
            <pc:sldMk cId="3614496688" sldId="685"/>
            <ac:spMk id="7" creationId="{8732285D-8836-344B-952D-823C353DF4F5}"/>
          </ac:spMkLst>
        </pc:spChg>
        <pc:spChg chg="add mod">
          <ac:chgData name="Erick Arostegui Cunza" userId="d89b6af450cec8f7" providerId="LiveId" clId="{651FA843-2D74-4891-AA48-7FCB0D93A1AA}" dt="2022-08-06T22:57:16.888" v="625" actId="207"/>
          <ac:spMkLst>
            <pc:docMk/>
            <pc:sldMk cId="3614496688" sldId="685"/>
            <ac:spMk id="8" creationId="{1D36344F-80A2-A79D-C3A8-589B2B742F7A}"/>
          </ac:spMkLst>
        </pc:spChg>
        <pc:spChg chg="del">
          <ac:chgData name="Erick Arostegui Cunza" userId="d89b6af450cec8f7" providerId="LiveId" clId="{651FA843-2D74-4891-AA48-7FCB0D93A1AA}" dt="2022-08-06T22:57:02.493" v="622" actId="478"/>
          <ac:spMkLst>
            <pc:docMk/>
            <pc:sldMk cId="3614496688" sldId="685"/>
            <ac:spMk id="10" creationId="{1EC2A5BC-37B0-0EE7-18D7-E9EBE117667C}"/>
          </ac:spMkLst>
        </pc:spChg>
        <pc:picChg chg="del">
          <ac:chgData name="Erick Arostegui Cunza" userId="d89b6af450cec8f7" providerId="LiveId" clId="{651FA843-2D74-4891-AA48-7FCB0D93A1AA}" dt="2022-08-06T22:57:02.493" v="622" actId="478"/>
          <ac:picMkLst>
            <pc:docMk/>
            <pc:sldMk cId="3614496688" sldId="685"/>
            <ac:picMk id="3" creationId="{577AB3BE-AECE-DD15-26DB-3D5F58389472}"/>
          </ac:picMkLst>
        </pc:picChg>
        <pc:cxnChg chg="del">
          <ac:chgData name="Erick Arostegui Cunza" userId="d89b6af450cec8f7" providerId="LiveId" clId="{651FA843-2D74-4891-AA48-7FCB0D93A1AA}" dt="2022-08-06T22:57:02.493" v="622" actId="478"/>
          <ac:cxnSpMkLst>
            <pc:docMk/>
            <pc:sldMk cId="3614496688" sldId="685"/>
            <ac:cxnSpMk id="5" creationId="{897BD467-9D41-0900-2087-E203D30C56C4}"/>
          </ac:cxnSpMkLst>
        </pc:cxnChg>
      </pc:sldChg>
      <pc:sldChg chg="addSp delSp modSp add mod">
        <pc:chgData name="Erick Arostegui Cunza" userId="d89b6af450cec8f7" providerId="LiveId" clId="{651FA843-2D74-4891-AA48-7FCB0D93A1AA}" dt="2022-08-06T22:57:51.851" v="633" actId="207"/>
        <pc:sldMkLst>
          <pc:docMk/>
          <pc:sldMk cId="108156213" sldId="686"/>
        </pc:sldMkLst>
        <pc:spChg chg="add del mod">
          <ac:chgData name="Erick Arostegui Cunza" userId="d89b6af450cec8f7" providerId="LiveId" clId="{651FA843-2D74-4891-AA48-7FCB0D93A1AA}" dt="2022-08-06T22:57:48.137" v="630" actId="21"/>
          <ac:spMkLst>
            <pc:docMk/>
            <pc:sldMk cId="108156213" sldId="686"/>
            <ac:spMk id="3" creationId="{F626AAD6-D677-98D7-EEEB-60E8B0AEE914}"/>
          </ac:spMkLst>
        </pc:spChg>
        <pc:spChg chg="del">
          <ac:chgData name="Erick Arostegui Cunza" userId="d89b6af450cec8f7" providerId="LiveId" clId="{651FA843-2D74-4891-AA48-7FCB0D93A1AA}" dt="2022-08-06T22:57:49.926" v="631" actId="478"/>
          <ac:spMkLst>
            <pc:docMk/>
            <pc:sldMk cId="108156213" sldId="686"/>
            <ac:spMk id="4" creationId="{A40D7827-0A39-FECE-4296-A207116148E6}"/>
          </ac:spMkLst>
        </pc:spChg>
        <pc:spChg chg="add del mod">
          <ac:chgData name="Erick Arostegui Cunza" userId="d89b6af450cec8f7" providerId="LiveId" clId="{651FA843-2D74-4891-AA48-7FCB0D93A1AA}" dt="2022-08-06T22:57:48.137" v="630" actId="21"/>
          <ac:spMkLst>
            <pc:docMk/>
            <pc:sldMk cId="108156213" sldId="686"/>
            <ac:spMk id="5" creationId="{1525EEBD-A72F-5D66-7F56-6BF5BE7E771C}"/>
          </ac:spMkLst>
        </pc:spChg>
        <pc:spChg chg="mod">
          <ac:chgData name="Erick Arostegui Cunza" userId="d89b6af450cec8f7" providerId="LiveId" clId="{651FA843-2D74-4891-AA48-7FCB0D93A1AA}" dt="2022-08-06T22:57:27.391" v="627"/>
          <ac:spMkLst>
            <pc:docMk/>
            <pc:sldMk cId="108156213" sldId="686"/>
            <ac:spMk id="6" creationId="{53146035-6BDA-3C1E-A86C-A633F9510E08}"/>
          </ac:spMkLst>
        </pc:spChg>
        <pc:spChg chg="del">
          <ac:chgData name="Erick Arostegui Cunza" userId="d89b6af450cec8f7" providerId="LiveId" clId="{651FA843-2D74-4891-AA48-7FCB0D93A1AA}" dt="2022-08-06T22:57:49.926" v="631" actId="478"/>
          <ac:spMkLst>
            <pc:docMk/>
            <pc:sldMk cId="108156213" sldId="686"/>
            <ac:spMk id="7" creationId="{8732285D-8836-344B-952D-823C353DF4F5}"/>
          </ac:spMkLst>
        </pc:spChg>
        <pc:spChg chg="del">
          <ac:chgData name="Erick Arostegui Cunza" userId="d89b6af450cec8f7" providerId="LiveId" clId="{651FA843-2D74-4891-AA48-7FCB0D93A1AA}" dt="2022-08-06T22:57:49.926" v="631" actId="478"/>
          <ac:spMkLst>
            <pc:docMk/>
            <pc:sldMk cId="108156213" sldId="686"/>
            <ac:spMk id="8" creationId="{1D36344F-80A2-A79D-C3A8-589B2B742F7A}"/>
          </ac:spMkLst>
        </pc:spChg>
        <pc:spChg chg="add del mod">
          <ac:chgData name="Erick Arostegui Cunza" userId="d89b6af450cec8f7" providerId="LiveId" clId="{651FA843-2D74-4891-AA48-7FCB0D93A1AA}" dt="2022-08-06T22:57:48.137" v="630" actId="21"/>
          <ac:spMkLst>
            <pc:docMk/>
            <pc:sldMk cId="108156213" sldId="686"/>
            <ac:spMk id="10" creationId="{DE25DE53-0401-73AF-FCD2-945310B43307}"/>
          </ac:spMkLst>
        </pc:spChg>
        <pc:spChg chg="add mod">
          <ac:chgData name="Erick Arostegui Cunza" userId="d89b6af450cec8f7" providerId="LiveId" clId="{651FA843-2D74-4891-AA48-7FCB0D93A1AA}" dt="2022-08-06T22:57:51.851" v="633" actId="207"/>
          <ac:spMkLst>
            <pc:docMk/>
            <pc:sldMk cId="108156213" sldId="686"/>
            <ac:spMk id="11" creationId="{A1598268-9267-A687-4D6A-CFE21A4FB55E}"/>
          </ac:spMkLst>
        </pc:spChg>
        <pc:spChg chg="add mod">
          <ac:chgData name="Erick Arostegui Cunza" userId="d89b6af450cec8f7" providerId="LiveId" clId="{651FA843-2D74-4891-AA48-7FCB0D93A1AA}" dt="2022-08-06T22:57:51.851" v="633" actId="207"/>
          <ac:spMkLst>
            <pc:docMk/>
            <pc:sldMk cId="108156213" sldId="686"/>
            <ac:spMk id="12" creationId="{9BED8CC7-EA1C-1EDA-DAB3-610709CF01CA}"/>
          </ac:spMkLst>
        </pc:spChg>
        <pc:spChg chg="add mod">
          <ac:chgData name="Erick Arostegui Cunza" userId="d89b6af450cec8f7" providerId="LiveId" clId="{651FA843-2D74-4891-AA48-7FCB0D93A1AA}" dt="2022-08-06T22:57:51.851" v="633" actId="207"/>
          <ac:spMkLst>
            <pc:docMk/>
            <pc:sldMk cId="108156213" sldId="686"/>
            <ac:spMk id="13" creationId="{4FC131B8-9A40-F5FA-8D0A-9C4503C562D3}"/>
          </ac:spMkLst>
        </pc:spChg>
      </pc:sldChg>
      <pc:sldChg chg="addSp delSp modSp add mod">
        <pc:chgData name="Erick Arostegui Cunza" userId="d89b6af450cec8f7" providerId="LiveId" clId="{651FA843-2D74-4891-AA48-7FCB0D93A1AA}" dt="2022-08-06T23:18:55.422" v="640" actId="207"/>
        <pc:sldMkLst>
          <pc:docMk/>
          <pc:sldMk cId="3198906400" sldId="687"/>
        </pc:sldMkLst>
        <pc:spChg chg="add del mod">
          <ac:chgData name="Erick Arostegui Cunza" userId="d89b6af450cec8f7" providerId="LiveId" clId="{651FA843-2D74-4891-AA48-7FCB0D93A1AA}" dt="2022-08-06T23:18:51.339" v="637" actId="21"/>
          <ac:spMkLst>
            <pc:docMk/>
            <pc:sldMk cId="3198906400" sldId="687"/>
            <ac:spMk id="3" creationId="{903BB453-C1BA-82FA-58B3-32101B57B278}"/>
          </ac:spMkLst>
        </pc:spChg>
        <pc:spChg chg="add del mod">
          <ac:chgData name="Erick Arostegui Cunza" userId="d89b6af450cec8f7" providerId="LiveId" clId="{651FA843-2D74-4891-AA48-7FCB0D93A1AA}" dt="2022-08-06T23:18:51.339" v="637" actId="21"/>
          <ac:spMkLst>
            <pc:docMk/>
            <pc:sldMk cId="3198906400" sldId="687"/>
            <ac:spMk id="4" creationId="{D6462A71-2C59-F565-E58B-E04E692AD769}"/>
          </ac:spMkLst>
        </pc:spChg>
        <pc:spChg chg="add del mod">
          <ac:chgData name="Erick Arostegui Cunza" userId="d89b6af450cec8f7" providerId="LiveId" clId="{651FA843-2D74-4891-AA48-7FCB0D93A1AA}" dt="2022-08-06T23:18:51.339" v="637" actId="21"/>
          <ac:spMkLst>
            <pc:docMk/>
            <pc:sldMk cId="3198906400" sldId="687"/>
            <ac:spMk id="5" creationId="{C214D300-9BBB-213A-4C6C-2C8B21C64B74}"/>
          </ac:spMkLst>
        </pc:spChg>
        <pc:spChg chg="add mod">
          <ac:chgData name="Erick Arostegui Cunza" userId="d89b6af450cec8f7" providerId="LiveId" clId="{651FA843-2D74-4891-AA48-7FCB0D93A1AA}" dt="2022-08-06T23:18:55.422" v="640" actId="207"/>
          <ac:spMkLst>
            <pc:docMk/>
            <pc:sldMk cId="3198906400" sldId="687"/>
            <ac:spMk id="7" creationId="{53E8A28F-706F-4A6D-217E-ADB388839704}"/>
          </ac:spMkLst>
        </pc:spChg>
        <pc:spChg chg="add mod">
          <ac:chgData name="Erick Arostegui Cunza" userId="d89b6af450cec8f7" providerId="LiveId" clId="{651FA843-2D74-4891-AA48-7FCB0D93A1AA}" dt="2022-08-06T23:18:55.422" v="640" actId="207"/>
          <ac:spMkLst>
            <pc:docMk/>
            <pc:sldMk cId="3198906400" sldId="687"/>
            <ac:spMk id="8" creationId="{A078CAA1-8552-C27E-2959-C992B0ACB5C9}"/>
          </ac:spMkLst>
        </pc:spChg>
        <pc:spChg chg="add mod">
          <ac:chgData name="Erick Arostegui Cunza" userId="d89b6af450cec8f7" providerId="LiveId" clId="{651FA843-2D74-4891-AA48-7FCB0D93A1AA}" dt="2022-08-06T23:18:55.422" v="640" actId="207"/>
          <ac:spMkLst>
            <pc:docMk/>
            <pc:sldMk cId="3198906400" sldId="687"/>
            <ac:spMk id="10" creationId="{353C6F8E-A765-7118-6553-B290FB25666F}"/>
          </ac:spMkLst>
        </pc:spChg>
        <pc:spChg chg="del">
          <ac:chgData name="Erick Arostegui Cunza" userId="d89b6af450cec8f7" providerId="LiveId" clId="{651FA843-2D74-4891-AA48-7FCB0D93A1AA}" dt="2022-08-06T23:18:53.675" v="638" actId="478"/>
          <ac:spMkLst>
            <pc:docMk/>
            <pc:sldMk cId="3198906400" sldId="687"/>
            <ac:spMk id="11" creationId="{A1598268-9267-A687-4D6A-CFE21A4FB55E}"/>
          </ac:spMkLst>
        </pc:spChg>
        <pc:spChg chg="del">
          <ac:chgData name="Erick Arostegui Cunza" userId="d89b6af450cec8f7" providerId="LiveId" clId="{651FA843-2D74-4891-AA48-7FCB0D93A1AA}" dt="2022-08-06T23:18:53.675" v="638" actId="478"/>
          <ac:spMkLst>
            <pc:docMk/>
            <pc:sldMk cId="3198906400" sldId="687"/>
            <ac:spMk id="12" creationId="{9BED8CC7-EA1C-1EDA-DAB3-610709CF01CA}"/>
          </ac:spMkLst>
        </pc:spChg>
        <pc:spChg chg="del">
          <ac:chgData name="Erick Arostegui Cunza" userId="d89b6af450cec8f7" providerId="LiveId" clId="{651FA843-2D74-4891-AA48-7FCB0D93A1AA}" dt="2022-08-06T23:18:53.675" v="638" actId="478"/>
          <ac:spMkLst>
            <pc:docMk/>
            <pc:sldMk cId="3198906400" sldId="687"/>
            <ac:spMk id="13" creationId="{4FC131B8-9A40-F5FA-8D0A-9C4503C562D3}"/>
          </ac:spMkLst>
        </pc:spChg>
      </pc:sldChg>
      <pc:sldChg chg="addSp delSp modSp add mod">
        <pc:chgData name="Erick Arostegui Cunza" userId="d89b6af450cec8f7" providerId="LiveId" clId="{651FA843-2D74-4891-AA48-7FCB0D93A1AA}" dt="2022-08-06T23:20:21.866" v="654" actId="207"/>
        <pc:sldMkLst>
          <pc:docMk/>
          <pc:sldMk cId="4196416083" sldId="688"/>
        </pc:sldMkLst>
        <pc:spChg chg="add del mod">
          <ac:chgData name="Erick Arostegui Cunza" userId="d89b6af450cec8f7" providerId="LiveId" clId="{651FA843-2D74-4891-AA48-7FCB0D93A1AA}" dt="2022-08-06T23:19:58.322" v="647" actId="21"/>
          <ac:spMkLst>
            <pc:docMk/>
            <pc:sldMk cId="4196416083" sldId="688"/>
            <ac:spMk id="5" creationId="{5CC029B6-C147-F22C-B762-33CA5F7342DF}"/>
          </ac:spMkLst>
        </pc:spChg>
        <pc:spChg chg="mod">
          <ac:chgData name="Erick Arostegui Cunza" userId="d89b6af450cec8f7" providerId="LiveId" clId="{651FA843-2D74-4891-AA48-7FCB0D93A1AA}" dt="2022-08-06T23:19:32.453" v="644"/>
          <ac:spMkLst>
            <pc:docMk/>
            <pc:sldMk cId="4196416083" sldId="688"/>
            <ac:spMk id="6" creationId="{53146035-6BDA-3C1E-A86C-A633F9510E08}"/>
          </ac:spMkLst>
        </pc:spChg>
        <pc:spChg chg="del">
          <ac:chgData name="Erick Arostegui Cunza" userId="d89b6af450cec8f7" providerId="LiveId" clId="{651FA843-2D74-4891-AA48-7FCB0D93A1AA}" dt="2022-08-06T23:20:00.803" v="648" actId="478"/>
          <ac:spMkLst>
            <pc:docMk/>
            <pc:sldMk cId="4196416083" sldId="688"/>
            <ac:spMk id="7" creationId="{53E8A28F-706F-4A6D-217E-ADB388839704}"/>
          </ac:spMkLst>
        </pc:spChg>
        <pc:spChg chg="del">
          <ac:chgData name="Erick Arostegui Cunza" userId="d89b6af450cec8f7" providerId="LiveId" clId="{651FA843-2D74-4891-AA48-7FCB0D93A1AA}" dt="2022-08-06T23:20:00.803" v="648" actId="478"/>
          <ac:spMkLst>
            <pc:docMk/>
            <pc:sldMk cId="4196416083" sldId="688"/>
            <ac:spMk id="8" creationId="{A078CAA1-8552-C27E-2959-C992B0ACB5C9}"/>
          </ac:spMkLst>
        </pc:spChg>
        <pc:spChg chg="del">
          <ac:chgData name="Erick Arostegui Cunza" userId="d89b6af450cec8f7" providerId="LiveId" clId="{651FA843-2D74-4891-AA48-7FCB0D93A1AA}" dt="2022-08-06T23:20:00.803" v="648" actId="478"/>
          <ac:spMkLst>
            <pc:docMk/>
            <pc:sldMk cId="4196416083" sldId="688"/>
            <ac:spMk id="10" creationId="{353C6F8E-A765-7118-6553-B290FB25666F}"/>
          </ac:spMkLst>
        </pc:spChg>
        <pc:spChg chg="add del mod">
          <ac:chgData name="Erick Arostegui Cunza" userId="d89b6af450cec8f7" providerId="LiveId" clId="{651FA843-2D74-4891-AA48-7FCB0D93A1AA}" dt="2022-08-06T23:19:58.322" v="647" actId="21"/>
          <ac:spMkLst>
            <pc:docMk/>
            <pc:sldMk cId="4196416083" sldId="688"/>
            <ac:spMk id="11" creationId="{6F792D00-46A5-2F3B-75FC-CF5515088D3B}"/>
          </ac:spMkLst>
        </pc:spChg>
        <pc:spChg chg="add del mod">
          <ac:chgData name="Erick Arostegui Cunza" userId="d89b6af450cec8f7" providerId="LiveId" clId="{651FA843-2D74-4891-AA48-7FCB0D93A1AA}" dt="2022-08-06T23:19:58.322" v="647" actId="21"/>
          <ac:spMkLst>
            <pc:docMk/>
            <pc:sldMk cId="4196416083" sldId="688"/>
            <ac:spMk id="12" creationId="{7B614190-5531-15A2-43A2-7A282367D239}"/>
          </ac:spMkLst>
        </pc:spChg>
        <pc:spChg chg="add del mod">
          <ac:chgData name="Erick Arostegui Cunza" userId="d89b6af450cec8f7" providerId="LiveId" clId="{651FA843-2D74-4891-AA48-7FCB0D93A1AA}" dt="2022-08-06T23:20:19.074" v="652"/>
          <ac:spMkLst>
            <pc:docMk/>
            <pc:sldMk cId="4196416083" sldId="688"/>
            <ac:spMk id="13" creationId="{98C8BA54-0F9C-2C08-C03F-6ECD5AAFEF63}"/>
          </ac:spMkLst>
        </pc:spChg>
        <pc:spChg chg="add del mod">
          <ac:chgData name="Erick Arostegui Cunza" userId="d89b6af450cec8f7" providerId="LiveId" clId="{651FA843-2D74-4891-AA48-7FCB0D93A1AA}" dt="2022-08-06T23:20:19.074" v="652"/>
          <ac:spMkLst>
            <pc:docMk/>
            <pc:sldMk cId="4196416083" sldId="688"/>
            <ac:spMk id="15" creationId="{955D2E28-561B-2807-6247-40BB51EC9DBF}"/>
          </ac:spMkLst>
        </pc:spChg>
        <pc:spChg chg="add del mod">
          <ac:chgData name="Erick Arostegui Cunza" userId="d89b6af450cec8f7" providerId="LiveId" clId="{651FA843-2D74-4891-AA48-7FCB0D93A1AA}" dt="2022-08-06T23:20:19.074" v="652"/>
          <ac:spMkLst>
            <pc:docMk/>
            <pc:sldMk cId="4196416083" sldId="688"/>
            <ac:spMk id="16" creationId="{E5E32E23-679D-41EC-2B40-C48967F92978}"/>
          </ac:spMkLst>
        </pc:spChg>
        <pc:spChg chg="add mod">
          <ac:chgData name="Erick Arostegui Cunza" userId="d89b6af450cec8f7" providerId="LiveId" clId="{651FA843-2D74-4891-AA48-7FCB0D93A1AA}" dt="2022-08-06T23:20:21.866" v="654" actId="207"/>
          <ac:spMkLst>
            <pc:docMk/>
            <pc:sldMk cId="4196416083" sldId="688"/>
            <ac:spMk id="17" creationId="{E13E7FD1-6208-9F59-FDA7-C897A4978DBB}"/>
          </ac:spMkLst>
        </pc:spChg>
        <pc:spChg chg="add mod">
          <ac:chgData name="Erick Arostegui Cunza" userId="d89b6af450cec8f7" providerId="LiveId" clId="{651FA843-2D74-4891-AA48-7FCB0D93A1AA}" dt="2022-08-06T23:20:21.866" v="654" actId="207"/>
          <ac:spMkLst>
            <pc:docMk/>
            <pc:sldMk cId="4196416083" sldId="688"/>
            <ac:spMk id="18" creationId="{76EF03FF-F089-8B7A-E556-14F0C8D4572E}"/>
          </ac:spMkLst>
        </pc:spChg>
        <pc:spChg chg="add mod">
          <ac:chgData name="Erick Arostegui Cunza" userId="d89b6af450cec8f7" providerId="LiveId" clId="{651FA843-2D74-4891-AA48-7FCB0D93A1AA}" dt="2022-08-06T23:20:21.866" v="654" actId="207"/>
          <ac:spMkLst>
            <pc:docMk/>
            <pc:sldMk cId="4196416083" sldId="688"/>
            <ac:spMk id="19" creationId="{FFC867AD-6BC9-E700-71F5-B117FDA99103}"/>
          </ac:spMkLst>
        </pc:spChg>
        <pc:picChg chg="add del">
          <ac:chgData name="Erick Arostegui Cunza" userId="d89b6af450cec8f7" providerId="LiveId" clId="{651FA843-2D74-4891-AA48-7FCB0D93A1AA}" dt="2022-08-06T23:19:29.516" v="643" actId="22"/>
          <ac:picMkLst>
            <pc:docMk/>
            <pc:sldMk cId="4196416083" sldId="688"/>
            <ac:picMk id="4" creationId="{09FD2963-159B-9665-BA0D-435C428250A1}"/>
          </ac:picMkLst>
        </pc:picChg>
      </pc:sldChg>
      <pc:sldChg chg="addSp delSp modSp add mod">
        <pc:chgData name="Erick Arostegui Cunza" userId="d89b6af450cec8f7" providerId="LiveId" clId="{651FA843-2D74-4891-AA48-7FCB0D93A1AA}" dt="2022-08-06T23:22:02.897" v="670" actId="207"/>
        <pc:sldMkLst>
          <pc:docMk/>
          <pc:sldMk cId="2680292838" sldId="689"/>
        </pc:sldMkLst>
        <pc:spChg chg="add del mod">
          <ac:chgData name="Erick Arostegui Cunza" userId="d89b6af450cec8f7" providerId="LiveId" clId="{651FA843-2D74-4891-AA48-7FCB0D93A1AA}" dt="2022-08-06T23:21:14.445" v="660" actId="21"/>
          <ac:spMkLst>
            <pc:docMk/>
            <pc:sldMk cId="2680292838" sldId="689"/>
            <ac:spMk id="3" creationId="{02A29B10-BF68-801B-32B3-2CCECC127864}"/>
          </ac:spMkLst>
        </pc:spChg>
        <pc:spChg chg="add del mod">
          <ac:chgData name="Erick Arostegui Cunza" userId="d89b6af450cec8f7" providerId="LiveId" clId="{651FA843-2D74-4891-AA48-7FCB0D93A1AA}" dt="2022-08-06T23:21:14.445" v="660" actId="21"/>
          <ac:spMkLst>
            <pc:docMk/>
            <pc:sldMk cId="2680292838" sldId="689"/>
            <ac:spMk id="4" creationId="{99267588-5BB3-8F6C-F766-2976A0888499}"/>
          </ac:spMkLst>
        </pc:spChg>
        <pc:spChg chg="add del mod">
          <ac:chgData name="Erick Arostegui Cunza" userId="d89b6af450cec8f7" providerId="LiveId" clId="{651FA843-2D74-4891-AA48-7FCB0D93A1AA}" dt="2022-08-06T23:21:14.445" v="660" actId="21"/>
          <ac:spMkLst>
            <pc:docMk/>
            <pc:sldMk cId="2680292838" sldId="689"/>
            <ac:spMk id="5" creationId="{F66C6018-8A90-6CA0-FBC2-AEA529C59B0D}"/>
          </ac:spMkLst>
        </pc:spChg>
        <pc:spChg chg="mod">
          <ac:chgData name="Erick Arostegui Cunza" userId="d89b6af450cec8f7" providerId="LiveId" clId="{651FA843-2D74-4891-AA48-7FCB0D93A1AA}" dt="2022-08-06T23:21:48.690" v="664"/>
          <ac:spMkLst>
            <pc:docMk/>
            <pc:sldMk cId="2680292838" sldId="689"/>
            <ac:spMk id="6" creationId="{53146035-6BDA-3C1E-A86C-A633F9510E08}"/>
          </ac:spMkLst>
        </pc:spChg>
        <pc:spChg chg="add del mod">
          <ac:chgData name="Erick Arostegui Cunza" userId="d89b6af450cec8f7" providerId="LiveId" clId="{651FA843-2D74-4891-AA48-7FCB0D93A1AA}" dt="2022-08-06T23:22:00.023" v="668" actId="478"/>
          <ac:spMkLst>
            <pc:docMk/>
            <pc:sldMk cId="2680292838" sldId="689"/>
            <ac:spMk id="7" creationId="{DC926585-2162-92AD-FBF3-B1B6C9EFCED5}"/>
          </ac:spMkLst>
        </pc:spChg>
        <pc:spChg chg="add del mod">
          <ac:chgData name="Erick Arostegui Cunza" userId="d89b6af450cec8f7" providerId="LiveId" clId="{651FA843-2D74-4891-AA48-7FCB0D93A1AA}" dt="2022-08-06T23:22:00.023" v="668" actId="478"/>
          <ac:spMkLst>
            <pc:docMk/>
            <pc:sldMk cId="2680292838" sldId="689"/>
            <ac:spMk id="8" creationId="{EE0E1D54-05CD-44C1-8D92-8DE86F02A8D0}"/>
          </ac:spMkLst>
        </pc:spChg>
        <pc:spChg chg="add del mod">
          <ac:chgData name="Erick Arostegui Cunza" userId="d89b6af450cec8f7" providerId="LiveId" clId="{651FA843-2D74-4891-AA48-7FCB0D93A1AA}" dt="2022-08-06T23:22:00.023" v="668" actId="478"/>
          <ac:spMkLst>
            <pc:docMk/>
            <pc:sldMk cId="2680292838" sldId="689"/>
            <ac:spMk id="10" creationId="{AA0489A7-D650-E952-25A0-8AFE40E15C26}"/>
          </ac:spMkLst>
        </pc:spChg>
        <pc:spChg chg="add del mod">
          <ac:chgData name="Erick Arostegui Cunza" userId="d89b6af450cec8f7" providerId="LiveId" clId="{651FA843-2D74-4891-AA48-7FCB0D93A1AA}" dt="2022-08-06T23:21:57.915" v="667" actId="21"/>
          <ac:spMkLst>
            <pc:docMk/>
            <pc:sldMk cId="2680292838" sldId="689"/>
            <ac:spMk id="11" creationId="{25B35786-B4B3-2CA1-108B-55D522D0D9C0}"/>
          </ac:spMkLst>
        </pc:spChg>
        <pc:spChg chg="add del mod">
          <ac:chgData name="Erick Arostegui Cunza" userId="d89b6af450cec8f7" providerId="LiveId" clId="{651FA843-2D74-4891-AA48-7FCB0D93A1AA}" dt="2022-08-06T23:21:57.915" v="667" actId="21"/>
          <ac:spMkLst>
            <pc:docMk/>
            <pc:sldMk cId="2680292838" sldId="689"/>
            <ac:spMk id="12" creationId="{ADFF6D9E-6FF2-A7F7-8845-5E4062AB9C9E}"/>
          </ac:spMkLst>
        </pc:spChg>
        <pc:spChg chg="add del mod">
          <ac:chgData name="Erick Arostegui Cunza" userId="d89b6af450cec8f7" providerId="LiveId" clId="{651FA843-2D74-4891-AA48-7FCB0D93A1AA}" dt="2022-08-06T23:21:57.915" v="667" actId="21"/>
          <ac:spMkLst>
            <pc:docMk/>
            <pc:sldMk cId="2680292838" sldId="689"/>
            <ac:spMk id="13" creationId="{62DD1D96-C9A3-A151-388D-CD0FF75A417D}"/>
          </ac:spMkLst>
        </pc:spChg>
        <pc:spChg chg="add mod">
          <ac:chgData name="Erick Arostegui Cunza" userId="d89b6af450cec8f7" providerId="LiveId" clId="{651FA843-2D74-4891-AA48-7FCB0D93A1AA}" dt="2022-08-06T23:22:02.897" v="670" actId="207"/>
          <ac:spMkLst>
            <pc:docMk/>
            <pc:sldMk cId="2680292838" sldId="689"/>
            <ac:spMk id="15" creationId="{81C9A198-27CC-294C-D178-5CD14F134A32}"/>
          </ac:spMkLst>
        </pc:spChg>
        <pc:spChg chg="add mod">
          <ac:chgData name="Erick Arostegui Cunza" userId="d89b6af450cec8f7" providerId="LiveId" clId="{651FA843-2D74-4891-AA48-7FCB0D93A1AA}" dt="2022-08-06T23:22:02.897" v="670" actId="207"/>
          <ac:spMkLst>
            <pc:docMk/>
            <pc:sldMk cId="2680292838" sldId="689"/>
            <ac:spMk id="16" creationId="{84B504FB-F24C-68BC-1833-7CC88C9A3090}"/>
          </ac:spMkLst>
        </pc:spChg>
        <pc:spChg chg="del">
          <ac:chgData name="Erick Arostegui Cunza" userId="d89b6af450cec8f7" providerId="LiveId" clId="{651FA843-2D74-4891-AA48-7FCB0D93A1AA}" dt="2022-08-06T23:21:16.737" v="661" actId="478"/>
          <ac:spMkLst>
            <pc:docMk/>
            <pc:sldMk cId="2680292838" sldId="689"/>
            <ac:spMk id="17" creationId="{E13E7FD1-6208-9F59-FDA7-C897A4978DBB}"/>
          </ac:spMkLst>
        </pc:spChg>
        <pc:spChg chg="del">
          <ac:chgData name="Erick Arostegui Cunza" userId="d89b6af450cec8f7" providerId="LiveId" clId="{651FA843-2D74-4891-AA48-7FCB0D93A1AA}" dt="2022-08-06T23:21:16.737" v="661" actId="478"/>
          <ac:spMkLst>
            <pc:docMk/>
            <pc:sldMk cId="2680292838" sldId="689"/>
            <ac:spMk id="18" creationId="{76EF03FF-F089-8B7A-E556-14F0C8D4572E}"/>
          </ac:spMkLst>
        </pc:spChg>
        <pc:spChg chg="del">
          <ac:chgData name="Erick Arostegui Cunza" userId="d89b6af450cec8f7" providerId="LiveId" clId="{651FA843-2D74-4891-AA48-7FCB0D93A1AA}" dt="2022-08-06T23:21:16.737" v="661" actId="478"/>
          <ac:spMkLst>
            <pc:docMk/>
            <pc:sldMk cId="2680292838" sldId="689"/>
            <ac:spMk id="19" creationId="{FFC867AD-6BC9-E700-71F5-B117FDA99103}"/>
          </ac:spMkLst>
        </pc:spChg>
        <pc:spChg chg="add mod">
          <ac:chgData name="Erick Arostegui Cunza" userId="d89b6af450cec8f7" providerId="LiveId" clId="{651FA843-2D74-4891-AA48-7FCB0D93A1AA}" dt="2022-08-06T23:22:02.897" v="670" actId="207"/>
          <ac:spMkLst>
            <pc:docMk/>
            <pc:sldMk cId="2680292838" sldId="689"/>
            <ac:spMk id="20" creationId="{8C58081E-1E33-F9D8-E088-A2B785ED414F}"/>
          </ac:spMkLst>
        </pc:spChg>
      </pc:sldChg>
      <pc:sldChg chg="addSp delSp modSp add mod">
        <pc:chgData name="Erick Arostegui Cunza" userId="d89b6af450cec8f7" providerId="LiveId" clId="{651FA843-2D74-4891-AA48-7FCB0D93A1AA}" dt="2022-08-06T23:23:45.886" v="675" actId="1076"/>
        <pc:sldMkLst>
          <pc:docMk/>
          <pc:sldMk cId="1154266817" sldId="690"/>
        </pc:sldMkLst>
        <pc:spChg chg="add mod">
          <ac:chgData name="Erick Arostegui Cunza" userId="d89b6af450cec8f7" providerId="LiveId" clId="{651FA843-2D74-4891-AA48-7FCB0D93A1AA}" dt="2022-08-06T23:23:45.886" v="675" actId="1076"/>
          <ac:spMkLst>
            <pc:docMk/>
            <pc:sldMk cId="1154266817" sldId="690"/>
            <ac:spMk id="3" creationId="{711A4990-904B-A055-BACF-C853AC692635}"/>
          </ac:spMkLst>
        </pc:spChg>
        <pc:spChg chg="add mod">
          <ac:chgData name="Erick Arostegui Cunza" userId="d89b6af450cec8f7" providerId="LiveId" clId="{651FA843-2D74-4891-AA48-7FCB0D93A1AA}" dt="2022-08-06T23:23:45.886" v="675" actId="1076"/>
          <ac:spMkLst>
            <pc:docMk/>
            <pc:sldMk cId="1154266817" sldId="690"/>
            <ac:spMk id="4" creationId="{6DCA4DB4-0F8E-BEDB-2298-F7F980219250}"/>
          </ac:spMkLst>
        </pc:spChg>
        <pc:spChg chg="del">
          <ac:chgData name="Erick Arostegui Cunza" userId="d89b6af450cec8f7" providerId="LiveId" clId="{651FA843-2D74-4891-AA48-7FCB0D93A1AA}" dt="2022-08-06T23:23:32.149" v="673" actId="478"/>
          <ac:spMkLst>
            <pc:docMk/>
            <pc:sldMk cId="1154266817" sldId="690"/>
            <ac:spMk id="6" creationId="{53146035-6BDA-3C1E-A86C-A633F9510E08}"/>
          </ac:spMkLst>
        </pc:spChg>
        <pc:spChg chg="del">
          <ac:chgData name="Erick Arostegui Cunza" userId="d89b6af450cec8f7" providerId="LiveId" clId="{651FA843-2D74-4891-AA48-7FCB0D93A1AA}" dt="2022-08-06T23:23:30.507" v="672" actId="478"/>
          <ac:spMkLst>
            <pc:docMk/>
            <pc:sldMk cId="1154266817" sldId="690"/>
            <ac:spMk id="15" creationId="{81C9A198-27CC-294C-D178-5CD14F134A32}"/>
          </ac:spMkLst>
        </pc:spChg>
        <pc:spChg chg="del">
          <ac:chgData name="Erick Arostegui Cunza" userId="d89b6af450cec8f7" providerId="LiveId" clId="{651FA843-2D74-4891-AA48-7FCB0D93A1AA}" dt="2022-08-06T23:23:30.507" v="672" actId="478"/>
          <ac:spMkLst>
            <pc:docMk/>
            <pc:sldMk cId="1154266817" sldId="690"/>
            <ac:spMk id="16" creationId="{84B504FB-F24C-68BC-1833-7CC88C9A3090}"/>
          </ac:spMkLst>
        </pc:spChg>
        <pc:spChg chg="del">
          <ac:chgData name="Erick Arostegui Cunza" userId="d89b6af450cec8f7" providerId="LiveId" clId="{651FA843-2D74-4891-AA48-7FCB0D93A1AA}" dt="2022-08-06T23:23:30.507" v="672" actId="478"/>
          <ac:spMkLst>
            <pc:docMk/>
            <pc:sldMk cId="1154266817" sldId="690"/>
            <ac:spMk id="20" creationId="{8C58081E-1E33-F9D8-E088-A2B785ED414F}"/>
          </ac:spMkLst>
        </pc:spChg>
      </pc:sldChg>
      <pc:sldChg chg="addSp delSp modSp add mod">
        <pc:chgData name="Erick Arostegui Cunza" userId="d89b6af450cec8f7" providerId="LiveId" clId="{651FA843-2D74-4891-AA48-7FCB0D93A1AA}" dt="2022-08-06T23:32:25.965" v="718" actId="1366"/>
        <pc:sldMkLst>
          <pc:docMk/>
          <pc:sldMk cId="2537854930" sldId="691"/>
        </pc:sldMkLst>
        <pc:spChg chg="del">
          <ac:chgData name="Erick Arostegui Cunza" userId="d89b6af450cec8f7" providerId="LiveId" clId="{651FA843-2D74-4891-AA48-7FCB0D93A1AA}" dt="2022-08-06T23:26:26.142" v="679" actId="478"/>
          <ac:spMkLst>
            <pc:docMk/>
            <pc:sldMk cId="2537854930" sldId="691"/>
            <ac:spMk id="3" creationId="{711A4990-904B-A055-BACF-C853AC692635}"/>
          </ac:spMkLst>
        </pc:spChg>
        <pc:spChg chg="del">
          <ac:chgData name="Erick Arostegui Cunza" userId="d89b6af450cec8f7" providerId="LiveId" clId="{651FA843-2D74-4891-AA48-7FCB0D93A1AA}" dt="2022-08-06T23:26:26.142" v="679" actId="478"/>
          <ac:spMkLst>
            <pc:docMk/>
            <pc:sldMk cId="2537854930" sldId="691"/>
            <ac:spMk id="4" creationId="{6DCA4DB4-0F8E-BEDB-2298-F7F980219250}"/>
          </ac:spMkLst>
        </pc:spChg>
        <pc:spChg chg="add mod">
          <ac:chgData name="Erick Arostegui Cunza" userId="d89b6af450cec8f7" providerId="LiveId" clId="{651FA843-2D74-4891-AA48-7FCB0D93A1AA}" dt="2022-08-06T23:26:16.456" v="678"/>
          <ac:spMkLst>
            <pc:docMk/>
            <pc:sldMk cId="2537854930" sldId="691"/>
            <ac:spMk id="5" creationId="{4DB2E521-4ABD-D602-C3FA-4C6DBE9EDEAB}"/>
          </ac:spMkLst>
        </pc:spChg>
        <pc:spChg chg="add mod">
          <ac:chgData name="Erick Arostegui Cunza" userId="d89b6af450cec8f7" providerId="LiveId" clId="{651FA843-2D74-4891-AA48-7FCB0D93A1AA}" dt="2022-08-06T23:26:49.917" v="683" actId="207"/>
          <ac:spMkLst>
            <pc:docMk/>
            <pc:sldMk cId="2537854930" sldId="691"/>
            <ac:spMk id="10" creationId="{8536C7F9-7BA4-69CA-6FD7-2C72F4938E04}"/>
          </ac:spMkLst>
        </pc:spChg>
        <pc:spChg chg="add mod">
          <ac:chgData name="Erick Arostegui Cunza" userId="d89b6af450cec8f7" providerId="LiveId" clId="{651FA843-2D74-4891-AA48-7FCB0D93A1AA}" dt="2022-08-06T23:26:49.917" v="683" actId="207"/>
          <ac:spMkLst>
            <pc:docMk/>
            <pc:sldMk cId="2537854930" sldId="691"/>
            <ac:spMk id="11" creationId="{E56D1293-A0C8-5871-B4A0-39E155BD557A}"/>
          </ac:spMkLst>
        </pc:spChg>
        <pc:spChg chg="add mod">
          <ac:chgData name="Erick Arostegui Cunza" userId="d89b6af450cec8f7" providerId="LiveId" clId="{651FA843-2D74-4891-AA48-7FCB0D93A1AA}" dt="2022-08-06T23:26:49.917" v="683" actId="207"/>
          <ac:spMkLst>
            <pc:docMk/>
            <pc:sldMk cId="2537854930" sldId="691"/>
            <ac:spMk id="12" creationId="{EE2F8C22-6C82-C000-6F83-A1F26F70DFF0}"/>
          </ac:spMkLst>
        </pc:spChg>
        <pc:picChg chg="add mod">
          <ac:chgData name="Erick Arostegui Cunza" userId="d89b6af450cec8f7" providerId="LiveId" clId="{651FA843-2D74-4891-AA48-7FCB0D93A1AA}" dt="2022-08-06T23:32:25.965" v="718" actId="1366"/>
          <ac:picMkLst>
            <pc:docMk/>
            <pc:sldMk cId="2537854930" sldId="691"/>
            <ac:picMk id="6" creationId="{02010284-8B1A-8DD8-732C-A3C176DD4AEF}"/>
          </ac:picMkLst>
        </pc:picChg>
        <pc:picChg chg="add mod">
          <ac:chgData name="Erick Arostegui Cunza" userId="d89b6af450cec8f7" providerId="LiveId" clId="{651FA843-2D74-4891-AA48-7FCB0D93A1AA}" dt="2022-08-06T23:32:25.965" v="718" actId="1366"/>
          <ac:picMkLst>
            <pc:docMk/>
            <pc:sldMk cId="2537854930" sldId="691"/>
            <ac:picMk id="7" creationId="{A3CBA285-F330-A5B5-5784-040C8AE91EB8}"/>
          </ac:picMkLst>
        </pc:picChg>
        <pc:picChg chg="add mod">
          <ac:chgData name="Erick Arostegui Cunza" userId="d89b6af450cec8f7" providerId="LiveId" clId="{651FA843-2D74-4891-AA48-7FCB0D93A1AA}" dt="2022-08-06T23:32:25.965" v="718" actId="1366"/>
          <ac:picMkLst>
            <pc:docMk/>
            <pc:sldMk cId="2537854930" sldId="691"/>
            <ac:picMk id="8" creationId="{F6B5C5E7-65A3-86A0-B785-557DA2EE8032}"/>
          </ac:picMkLst>
        </pc:picChg>
      </pc:sldChg>
      <pc:sldChg chg="addSp delSp modSp add mod">
        <pc:chgData name="Erick Arostegui Cunza" userId="d89b6af450cec8f7" providerId="LiveId" clId="{651FA843-2D74-4891-AA48-7FCB0D93A1AA}" dt="2022-08-06T23:33:11.841" v="719" actId="1366"/>
        <pc:sldMkLst>
          <pc:docMk/>
          <pc:sldMk cId="1272852159" sldId="692"/>
        </pc:sldMkLst>
        <pc:spChg chg="add del mod">
          <ac:chgData name="Erick Arostegui Cunza" userId="d89b6af450cec8f7" providerId="LiveId" clId="{651FA843-2D74-4891-AA48-7FCB0D93A1AA}" dt="2022-08-06T23:28:47.119" v="690"/>
          <ac:spMkLst>
            <pc:docMk/>
            <pc:sldMk cId="1272852159" sldId="692"/>
            <ac:spMk id="3" creationId="{B63004DD-625B-A9CF-CAAE-1189E6DDC446}"/>
          </ac:spMkLst>
        </pc:spChg>
        <pc:spChg chg="add del mod">
          <ac:chgData name="Erick Arostegui Cunza" userId="d89b6af450cec8f7" providerId="LiveId" clId="{651FA843-2D74-4891-AA48-7FCB0D93A1AA}" dt="2022-08-06T23:28:47.119" v="690"/>
          <ac:spMkLst>
            <pc:docMk/>
            <pc:sldMk cId="1272852159" sldId="692"/>
            <ac:spMk id="4" creationId="{412DAADD-099E-B85F-2139-A211943D01DB}"/>
          </ac:spMkLst>
        </pc:spChg>
        <pc:spChg chg="mod">
          <ac:chgData name="Erick Arostegui Cunza" userId="d89b6af450cec8f7" providerId="LiveId" clId="{651FA843-2D74-4891-AA48-7FCB0D93A1AA}" dt="2022-08-06T23:28:34.933" v="685"/>
          <ac:spMkLst>
            <pc:docMk/>
            <pc:sldMk cId="1272852159" sldId="692"/>
            <ac:spMk id="5" creationId="{4DB2E521-4ABD-D602-C3FA-4C6DBE9EDEAB}"/>
          </ac:spMkLst>
        </pc:spChg>
        <pc:spChg chg="add del">
          <ac:chgData name="Erick Arostegui Cunza" userId="d89b6af450cec8f7" providerId="LiveId" clId="{651FA843-2D74-4891-AA48-7FCB0D93A1AA}" dt="2022-08-06T23:29:07.890" v="698" actId="478"/>
          <ac:spMkLst>
            <pc:docMk/>
            <pc:sldMk cId="1272852159" sldId="692"/>
            <ac:spMk id="10" creationId="{8536C7F9-7BA4-69CA-6FD7-2C72F4938E04}"/>
          </ac:spMkLst>
        </pc:spChg>
        <pc:spChg chg="add del">
          <ac:chgData name="Erick Arostegui Cunza" userId="d89b6af450cec8f7" providerId="LiveId" clId="{651FA843-2D74-4891-AA48-7FCB0D93A1AA}" dt="2022-08-06T23:29:07.890" v="698" actId="478"/>
          <ac:spMkLst>
            <pc:docMk/>
            <pc:sldMk cId="1272852159" sldId="692"/>
            <ac:spMk id="11" creationId="{E56D1293-A0C8-5871-B4A0-39E155BD557A}"/>
          </ac:spMkLst>
        </pc:spChg>
        <pc:spChg chg="add del">
          <ac:chgData name="Erick Arostegui Cunza" userId="d89b6af450cec8f7" providerId="LiveId" clId="{651FA843-2D74-4891-AA48-7FCB0D93A1AA}" dt="2022-08-06T23:29:07.890" v="698" actId="478"/>
          <ac:spMkLst>
            <pc:docMk/>
            <pc:sldMk cId="1272852159" sldId="692"/>
            <ac:spMk id="12" creationId="{EE2F8C22-6C82-C000-6F83-A1F26F70DFF0}"/>
          </ac:spMkLst>
        </pc:spChg>
        <pc:spChg chg="add del mod">
          <ac:chgData name="Erick Arostegui Cunza" userId="d89b6af450cec8f7" providerId="LiveId" clId="{651FA843-2D74-4891-AA48-7FCB0D93A1AA}" dt="2022-08-06T23:28:47.119" v="690"/>
          <ac:spMkLst>
            <pc:docMk/>
            <pc:sldMk cId="1272852159" sldId="692"/>
            <ac:spMk id="13" creationId="{5F4F2030-F2A6-3ABF-D974-BB861A751010}"/>
          </ac:spMkLst>
        </pc:spChg>
        <pc:spChg chg="add del mod">
          <ac:chgData name="Erick Arostegui Cunza" userId="d89b6af450cec8f7" providerId="LiveId" clId="{651FA843-2D74-4891-AA48-7FCB0D93A1AA}" dt="2022-08-06T23:29:07.095" v="697"/>
          <ac:spMkLst>
            <pc:docMk/>
            <pc:sldMk cId="1272852159" sldId="692"/>
            <ac:spMk id="18" creationId="{FC9104EA-9954-9FE2-A9B7-2608E22BED44}"/>
          </ac:spMkLst>
        </pc:spChg>
        <pc:spChg chg="add del mod">
          <ac:chgData name="Erick Arostegui Cunza" userId="d89b6af450cec8f7" providerId="LiveId" clId="{651FA843-2D74-4891-AA48-7FCB0D93A1AA}" dt="2022-08-06T23:29:07.095" v="697"/>
          <ac:spMkLst>
            <pc:docMk/>
            <pc:sldMk cId="1272852159" sldId="692"/>
            <ac:spMk id="19" creationId="{BDC4BCAC-6BB9-6730-BD4A-0D693ADBF0D2}"/>
          </ac:spMkLst>
        </pc:spChg>
        <pc:spChg chg="add del mod">
          <ac:chgData name="Erick Arostegui Cunza" userId="d89b6af450cec8f7" providerId="LiveId" clId="{651FA843-2D74-4891-AA48-7FCB0D93A1AA}" dt="2022-08-06T23:29:07.095" v="697"/>
          <ac:spMkLst>
            <pc:docMk/>
            <pc:sldMk cId="1272852159" sldId="692"/>
            <ac:spMk id="20" creationId="{7DE11B1A-0006-F131-6EB5-E6F03339ACE0}"/>
          </ac:spMkLst>
        </pc:spChg>
        <pc:spChg chg="add del mod">
          <ac:chgData name="Erick Arostegui Cunza" userId="d89b6af450cec8f7" providerId="LiveId" clId="{651FA843-2D74-4891-AA48-7FCB0D93A1AA}" dt="2022-08-06T23:29:19.299" v="702"/>
          <ac:spMkLst>
            <pc:docMk/>
            <pc:sldMk cId="1272852159" sldId="692"/>
            <ac:spMk id="24" creationId="{92091021-6730-EE2D-9158-98D39C597AFE}"/>
          </ac:spMkLst>
        </pc:spChg>
        <pc:spChg chg="add del mod">
          <ac:chgData name="Erick Arostegui Cunza" userId="d89b6af450cec8f7" providerId="LiveId" clId="{651FA843-2D74-4891-AA48-7FCB0D93A1AA}" dt="2022-08-06T23:29:19.299" v="702"/>
          <ac:spMkLst>
            <pc:docMk/>
            <pc:sldMk cId="1272852159" sldId="692"/>
            <ac:spMk id="25" creationId="{DFF8E324-3147-58F1-3FE2-0F20A7323F7B}"/>
          </ac:spMkLst>
        </pc:spChg>
        <pc:spChg chg="add del mod">
          <ac:chgData name="Erick Arostegui Cunza" userId="d89b6af450cec8f7" providerId="LiveId" clId="{651FA843-2D74-4891-AA48-7FCB0D93A1AA}" dt="2022-08-06T23:29:19.299" v="702"/>
          <ac:spMkLst>
            <pc:docMk/>
            <pc:sldMk cId="1272852159" sldId="692"/>
            <ac:spMk id="26" creationId="{187FCE83-788E-75D6-4BA6-06173CFA7290}"/>
          </ac:spMkLst>
        </pc:spChg>
        <pc:spChg chg="add mod">
          <ac:chgData name="Erick Arostegui Cunza" userId="d89b6af450cec8f7" providerId="LiveId" clId="{651FA843-2D74-4891-AA48-7FCB0D93A1AA}" dt="2022-08-06T23:29:28.368" v="705" actId="207"/>
          <ac:spMkLst>
            <pc:docMk/>
            <pc:sldMk cId="1272852159" sldId="692"/>
            <ac:spMk id="30" creationId="{BA7F4516-984C-F81C-0081-A006F5FB0208}"/>
          </ac:spMkLst>
        </pc:spChg>
        <pc:spChg chg="add mod">
          <ac:chgData name="Erick Arostegui Cunza" userId="d89b6af450cec8f7" providerId="LiveId" clId="{651FA843-2D74-4891-AA48-7FCB0D93A1AA}" dt="2022-08-06T23:29:28.368" v="705" actId="207"/>
          <ac:spMkLst>
            <pc:docMk/>
            <pc:sldMk cId="1272852159" sldId="692"/>
            <ac:spMk id="31" creationId="{3EB7061D-8479-1F5E-DEC8-BB7DE5C5B38F}"/>
          </ac:spMkLst>
        </pc:spChg>
        <pc:spChg chg="add mod">
          <ac:chgData name="Erick Arostegui Cunza" userId="d89b6af450cec8f7" providerId="LiveId" clId="{651FA843-2D74-4891-AA48-7FCB0D93A1AA}" dt="2022-08-06T23:29:28.368" v="705" actId="207"/>
          <ac:spMkLst>
            <pc:docMk/>
            <pc:sldMk cId="1272852159" sldId="692"/>
            <ac:spMk id="32" creationId="{736B7026-9082-FC43-1CD7-E86B22A4B912}"/>
          </ac:spMkLst>
        </pc:spChg>
        <pc:picChg chg="add del">
          <ac:chgData name="Erick Arostegui Cunza" userId="d89b6af450cec8f7" providerId="LiveId" clId="{651FA843-2D74-4891-AA48-7FCB0D93A1AA}" dt="2022-08-06T23:29:07.890" v="698" actId="478"/>
          <ac:picMkLst>
            <pc:docMk/>
            <pc:sldMk cId="1272852159" sldId="692"/>
            <ac:picMk id="6" creationId="{02010284-8B1A-8DD8-732C-A3C176DD4AEF}"/>
          </ac:picMkLst>
        </pc:picChg>
        <pc:picChg chg="add del">
          <ac:chgData name="Erick Arostegui Cunza" userId="d89b6af450cec8f7" providerId="LiveId" clId="{651FA843-2D74-4891-AA48-7FCB0D93A1AA}" dt="2022-08-06T23:29:07.890" v="698" actId="478"/>
          <ac:picMkLst>
            <pc:docMk/>
            <pc:sldMk cId="1272852159" sldId="692"/>
            <ac:picMk id="7" creationId="{A3CBA285-F330-A5B5-5784-040C8AE91EB8}"/>
          </ac:picMkLst>
        </pc:picChg>
        <pc:picChg chg="add del">
          <ac:chgData name="Erick Arostegui Cunza" userId="d89b6af450cec8f7" providerId="LiveId" clId="{651FA843-2D74-4891-AA48-7FCB0D93A1AA}" dt="2022-08-06T23:29:07.890" v="698" actId="478"/>
          <ac:picMkLst>
            <pc:docMk/>
            <pc:sldMk cId="1272852159" sldId="692"/>
            <ac:picMk id="8" creationId="{F6B5C5E7-65A3-86A0-B785-557DA2EE8032}"/>
          </ac:picMkLst>
        </pc:picChg>
        <pc:picChg chg="add del mod">
          <ac:chgData name="Erick Arostegui Cunza" userId="d89b6af450cec8f7" providerId="LiveId" clId="{651FA843-2D74-4891-AA48-7FCB0D93A1AA}" dt="2022-08-06T23:28:47.119" v="690"/>
          <ac:picMkLst>
            <pc:docMk/>
            <pc:sldMk cId="1272852159" sldId="692"/>
            <ac:picMk id="15" creationId="{485EDFD7-4968-9A32-D4F7-C1D6F4A4B8A4}"/>
          </ac:picMkLst>
        </pc:picChg>
        <pc:picChg chg="add del mod">
          <ac:chgData name="Erick Arostegui Cunza" userId="d89b6af450cec8f7" providerId="LiveId" clId="{651FA843-2D74-4891-AA48-7FCB0D93A1AA}" dt="2022-08-06T23:28:47.119" v="690"/>
          <ac:picMkLst>
            <pc:docMk/>
            <pc:sldMk cId="1272852159" sldId="692"/>
            <ac:picMk id="16" creationId="{ABD4D3B3-5C62-4E50-0307-B3BA3AE083B5}"/>
          </ac:picMkLst>
        </pc:picChg>
        <pc:picChg chg="add del mod">
          <ac:chgData name="Erick Arostegui Cunza" userId="d89b6af450cec8f7" providerId="LiveId" clId="{651FA843-2D74-4891-AA48-7FCB0D93A1AA}" dt="2022-08-06T23:28:47.119" v="690"/>
          <ac:picMkLst>
            <pc:docMk/>
            <pc:sldMk cId="1272852159" sldId="692"/>
            <ac:picMk id="17" creationId="{794DF92A-19C8-FBBA-9766-2B39DBE5DF03}"/>
          </ac:picMkLst>
        </pc:picChg>
        <pc:picChg chg="add del mod">
          <ac:chgData name="Erick Arostegui Cunza" userId="d89b6af450cec8f7" providerId="LiveId" clId="{651FA843-2D74-4891-AA48-7FCB0D93A1AA}" dt="2022-08-06T23:29:07.095" v="697"/>
          <ac:picMkLst>
            <pc:docMk/>
            <pc:sldMk cId="1272852159" sldId="692"/>
            <ac:picMk id="21" creationId="{4B2F38F7-E852-C23F-31AE-CA39D94ACCCD}"/>
          </ac:picMkLst>
        </pc:picChg>
        <pc:picChg chg="add del mod">
          <ac:chgData name="Erick Arostegui Cunza" userId="d89b6af450cec8f7" providerId="LiveId" clId="{651FA843-2D74-4891-AA48-7FCB0D93A1AA}" dt="2022-08-06T23:29:07.095" v="697"/>
          <ac:picMkLst>
            <pc:docMk/>
            <pc:sldMk cId="1272852159" sldId="692"/>
            <ac:picMk id="22" creationId="{DB5BD77A-1CC8-F8B4-6074-DBF970570D89}"/>
          </ac:picMkLst>
        </pc:picChg>
        <pc:picChg chg="add del mod">
          <ac:chgData name="Erick Arostegui Cunza" userId="d89b6af450cec8f7" providerId="LiveId" clId="{651FA843-2D74-4891-AA48-7FCB0D93A1AA}" dt="2022-08-06T23:29:07.095" v="697"/>
          <ac:picMkLst>
            <pc:docMk/>
            <pc:sldMk cId="1272852159" sldId="692"/>
            <ac:picMk id="23" creationId="{5FFBFF78-2549-59EA-6F98-F20DF6FD8FE5}"/>
          </ac:picMkLst>
        </pc:picChg>
        <pc:picChg chg="add del mod">
          <ac:chgData name="Erick Arostegui Cunza" userId="d89b6af450cec8f7" providerId="LiveId" clId="{651FA843-2D74-4891-AA48-7FCB0D93A1AA}" dt="2022-08-06T23:29:19.299" v="702"/>
          <ac:picMkLst>
            <pc:docMk/>
            <pc:sldMk cId="1272852159" sldId="692"/>
            <ac:picMk id="27" creationId="{5900AE9B-D7B7-1C25-9F87-A368E9F5DFA9}"/>
          </ac:picMkLst>
        </pc:picChg>
        <pc:picChg chg="add del mod">
          <ac:chgData name="Erick Arostegui Cunza" userId="d89b6af450cec8f7" providerId="LiveId" clId="{651FA843-2D74-4891-AA48-7FCB0D93A1AA}" dt="2022-08-06T23:29:19.299" v="702"/>
          <ac:picMkLst>
            <pc:docMk/>
            <pc:sldMk cId="1272852159" sldId="692"/>
            <ac:picMk id="28" creationId="{47649D64-CC21-127B-4BCD-599F5C9A4C42}"/>
          </ac:picMkLst>
        </pc:picChg>
        <pc:picChg chg="add del mod">
          <ac:chgData name="Erick Arostegui Cunza" userId="d89b6af450cec8f7" providerId="LiveId" clId="{651FA843-2D74-4891-AA48-7FCB0D93A1AA}" dt="2022-08-06T23:29:19.299" v="702"/>
          <ac:picMkLst>
            <pc:docMk/>
            <pc:sldMk cId="1272852159" sldId="692"/>
            <ac:picMk id="29" creationId="{3049C773-DBE5-28D4-7419-162EC0794DD1}"/>
          </ac:picMkLst>
        </pc:picChg>
        <pc:picChg chg="add mod">
          <ac:chgData name="Erick Arostegui Cunza" userId="d89b6af450cec8f7" providerId="LiveId" clId="{651FA843-2D74-4891-AA48-7FCB0D93A1AA}" dt="2022-08-06T23:33:11.841" v="719" actId="1366"/>
          <ac:picMkLst>
            <pc:docMk/>
            <pc:sldMk cId="1272852159" sldId="692"/>
            <ac:picMk id="33" creationId="{9DB7546B-A050-FCFB-6639-54C3FD8420E8}"/>
          </ac:picMkLst>
        </pc:picChg>
        <pc:picChg chg="add mod">
          <ac:chgData name="Erick Arostegui Cunza" userId="d89b6af450cec8f7" providerId="LiveId" clId="{651FA843-2D74-4891-AA48-7FCB0D93A1AA}" dt="2022-08-06T23:33:11.841" v="719" actId="1366"/>
          <ac:picMkLst>
            <pc:docMk/>
            <pc:sldMk cId="1272852159" sldId="692"/>
            <ac:picMk id="34" creationId="{30567633-8F16-6715-92C4-04111E24848C}"/>
          </ac:picMkLst>
        </pc:picChg>
        <pc:picChg chg="add mod">
          <ac:chgData name="Erick Arostegui Cunza" userId="d89b6af450cec8f7" providerId="LiveId" clId="{651FA843-2D74-4891-AA48-7FCB0D93A1AA}" dt="2022-08-06T23:33:11.841" v="719" actId="1366"/>
          <ac:picMkLst>
            <pc:docMk/>
            <pc:sldMk cId="1272852159" sldId="692"/>
            <ac:picMk id="35" creationId="{CC1C1109-6EC7-05F3-8AE1-670CBA5B7B07}"/>
          </ac:picMkLst>
        </pc:picChg>
      </pc:sldChg>
      <pc:sldChg chg="addSp delSp modSp add mod">
        <pc:chgData name="Erick Arostegui Cunza" userId="d89b6af450cec8f7" providerId="LiveId" clId="{651FA843-2D74-4891-AA48-7FCB0D93A1AA}" dt="2022-08-06T23:32:10.926" v="717" actId="1366"/>
        <pc:sldMkLst>
          <pc:docMk/>
          <pc:sldMk cId="686614252" sldId="693"/>
        </pc:sldMkLst>
        <pc:spChg chg="add mod">
          <ac:chgData name="Erick Arostegui Cunza" userId="d89b6af450cec8f7" providerId="LiveId" clId="{651FA843-2D74-4891-AA48-7FCB0D93A1AA}" dt="2022-08-06T23:32:10.926" v="717" actId="1366"/>
          <ac:spMkLst>
            <pc:docMk/>
            <pc:sldMk cId="686614252" sldId="693"/>
            <ac:spMk id="3" creationId="{D146ED85-225C-FBD5-62F9-AB3900DBA5BB}"/>
          </ac:spMkLst>
        </pc:spChg>
        <pc:spChg chg="add mod">
          <ac:chgData name="Erick Arostegui Cunza" userId="d89b6af450cec8f7" providerId="LiveId" clId="{651FA843-2D74-4891-AA48-7FCB0D93A1AA}" dt="2022-08-06T23:32:10.926" v="717" actId="1366"/>
          <ac:spMkLst>
            <pc:docMk/>
            <pc:sldMk cId="686614252" sldId="693"/>
            <ac:spMk id="4" creationId="{3588600C-0AAE-34BA-EB99-15AC260CF01B}"/>
          </ac:spMkLst>
        </pc:spChg>
        <pc:spChg chg="mod">
          <ac:chgData name="Erick Arostegui Cunza" userId="d89b6af450cec8f7" providerId="LiveId" clId="{651FA843-2D74-4891-AA48-7FCB0D93A1AA}" dt="2022-08-06T23:31:28.543" v="710"/>
          <ac:spMkLst>
            <pc:docMk/>
            <pc:sldMk cId="686614252" sldId="693"/>
            <ac:spMk id="5" creationId="{4DB2E521-4ABD-D602-C3FA-4C6DBE9EDEAB}"/>
          </ac:spMkLst>
        </pc:spChg>
        <pc:spChg chg="add mod">
          <ac:chgData name="Erick Arostegui Cunza" userId="d89b6af450cec8f7" providerId="LiveId" clId="{651FA843-2D74-4891-AA48-7FCB0D93A1AA}" dt="2022-08-06T23:32:10.926" v="717" actId="1366"/>
          <ac:spMkLst>
            <pc:docMk/>
            <pc:sldMk cId="686614252" sldId="693"/>
            <ac:spMk id="6" creationId="{CB90058C-4356-2C75-DA6C-A16AD93DCB48}"/>
          </ac:spMkLst>
        </pc:spChg>
        <pc:spChg chg="del">
          <ac:chgData name="Erick Arostegui Cunza" userId="d89b6af450cec8f7" providerId="LiveId" clId="{651FA843-2D74-4891-AA48-7FCB0D93A1AA}" dt="2022-08-06T23:31:51.112" v="711" actId="478"/>
          <ac:spMkLst>
            <pc:docMk/>
            <pc:sldMk cId="686614252" sldId="693"/>
            <ac:spMk id="30" creationId="{BA7F4516-984C-F81C-0081-A006F5FB0208}"/>
          </ac:spMkLst>
        </pc:spChg>
        <pc:spChg chg="del">
          <ac:chgData name="Erick Arostegui Cunza" userId="d89b6af450cec8f7" providerId="LiveId" clId="{651FA843-2D74-4891-AA48-7FCB0D93A1AA}" dt="2022-08-06T23:31:51.112" v="711" actId="478"/>
          <ac:spMkLst>
            <pc:docMk/>
            <pc:sldMk cId="686614252" sldId="693"/>
            <ac:spMk id="31" creationId="{3EB7061D-8479-1F5E-DEC8-BB7DE5C5B38F}"/>
          </ac:spMkLst>
        </pc:spChg>
        <pc:spChg chg="del">
          <ac:chgData name="Erick Arostegui Cunza" userId="d89b6af450cec8f7" providerId="LiveId" clId="{651FA843-2D74-4891-AA48-7FCB0D93A1AA}" dt="2022-08-06T23:31:51.112" v="711" actId="478"/>
          <ac:spMkLst>
            <pc:docMk/>
            <pc:sldMk cId="686614252" sldId="693"/>
            <ac:spMk id="32" creationId="{736B7026-9082-FC43-1CD7-E86B22A4B912}"/>
          </ac:spMkLst>
        </pc:spChg>
        <pc:picChg chg="add mod">
          <ac:chgData name="Erick Arostegui Cunza" userId="d89b6af450cec8f7" providerId="LiveId" clId="{651FA843-2D74-4891-AA48-7FCB0D93A1AA}" dt="2022-08-06T23:32:10.926" v="717" actId="1366"/>
          <ac:picMkLst>
            <pc:docMk/>
            <pc:sldMk cId="686614252" sldId="693"/>
            <ac:picMk id="7" creationId="{616BE568-9D44-4ED5-B967-961C997FD086}"/>
          </ac:picMkLst>
        </pc:picChg>
        <pc:picChg chg="add mod">
          <ac:chgData name="Erick Arostegui Cunza" userId="d89b6af450cec8f7" providerId="LiveId" clId="{651FA843-2D74-4891-AA48-7FCB0D93A1AA}" dt="2022-08-06T23:32:10.926" v="717" actId="1366"/>
          <ac:picMkLst>
            <pc:docMk/>
            <pc:sldMk cId="686614252" sldId="693"/>
            <ac:picMk id="8" creationId="{3BA81EB6-8964-9DC4-4071-D666091D3B7F}"/>
          </ac:picMkLst>
        </pc:picChg>
        <pc:picChg chg="add mod">
          <ac:chgData name="Erick Arostegui Cunza" userId="d89b6af450cec8f7" providerId="LiveId" clId="{651FA843-2D74-4891-AA48-7FCB0D93A1AA}" dt="2022-08-06T23:32:10.926" v="717" actId="1366"/>
          <ac:picMkLst>
            <pc:docMk/>
            <pc:sldMk cId="686614252" sldId="693"/>
            <ac:picMk id="10" creationId="{56BBF746-DB60-2C5D-52C5-1C8283767A66}"/>
          </ac:picMkLst>
        </pc:picChg>
        <pc:picChg chg="del">
          <ac:chgData name="Erick Arostegui Cunza" userId="d89b6af450cec8f7" providerId="LiveId" clId="{651FA843-2D74-4891-AA48-7FCB0D93A1AA}" dt="2022-08-06T23:31:51.112" v="711" actId="478"/>
          <ac:picMkLst>
            <pc:docMk/>
            <pc:sldMk cId="686614252" sldId="693"/>
            <ac:picMk id="33" creationId="{9DB7546B-A050-FCFB-6639-54C3FD8420E8}"/>
          </ac:picMkLst>
        </pc:picChg>
        <pc:picChg chg="del">
          <ac:chgData name="Erick Arostegui Cunza" userId="d89b6af450cec8f7" providerId="LiveId" clId="{651FA843-2D74-4891-AA48-7FCB0D93A1AA}" dt="2022-08-06T23:31:51.112" v="711" actId="478"/>
          <ac:picMkLst>
            <pc:docMk/>
            <pc:sldMk cId="686614252" sldId="693"/>
            <ac:picMk id="34" creationId="{30567633-8F16-6715-92C4-04111E24848C}"/>
          </ac:picMkLst>
        </pc:picChg>
        <pc:picChg chg="del">
          <ac:chgData name="Erick Arostegui Cunza" userId="d89b6af450cec8f7" providerId="LiveId" clId="{651FA843-2D74-4891-AA48-7FCB0D93A1AA}" dt="2022-08-06T23:31:51.112" v="711" actId="478"/>
          <ac:picMkLst>
            <pc:docMk/>
            <pc:sldMk cId="686614252" sldId="693"/>
            <ac:picMk id="35" creationId="{CC1C1109-6EC7-05F3-8AE1-670CBA5B7B07}"/>
          </ac:picMkLst>
        </pc:picChg>
      </pc:sldChg>
      <pc:sldChg chg="addSp delSp modSp add mod">
        <pc:chgData name="Erick Arostegui Cunza" userId="d89b6af450cec8f7" providerId="LiveId" clId="{651FA843-2D74-4891-AA48-7FCB0D93A1AA}" dt="2022-08-06T23:34:18.692" v="726" actId="1076"/>
        <pc:sldMkLst>
          <pc:docMk/>
          <pc:sldMk cId="1585156890" sldId="694"/>
        </pc:sldMkLst>
        <pc:spChg chg="del">
          <ac:chgData name="Erick Arostegui Cunza" userId="d89b6af450cec8f7" providerId="LiveId" clId="{651FA843-2D74-4891-AA48-7FCB0D93A1AA}" dt="2022-08-06T23:33:42.175" v="721" actId="478"/>
          <ac:spMkLst>
            <pc:docMk/>
            <pc:sldMk cId="1585156890" sldId="694"/>
            <ac:spMk id="3" creationId="{D146ED85-225C-FBD5-62F9-AB3900DBA5BB}"/>
          </ac:spMkLst>
        </pc:spChg>
        <pc:spChg chg="del">
          <ac:chgData name="Erick Arostegui Cunza" userId="d89b6af450cec8f7" providerId="LiveId" clId="{651FA843-2D74-4891-AA48-7FCB0D93A1AA}" dt="2022-08-06T23:33:42.175" v="721" actId="478"/>
          <ac:spMkLst>
            <pc:docMk/>
            <pc:sldMk cId="1585156890" sldId="694"/>
            <ac:spMk id="4" creationId="{3588600C-0AAE-34BA-EB99-15AC260CF01B}"/>
          </ac:spMkLst>
        </pc:spChg>
        <pc:spChg chg="del">
          <ac:chgData name="Erick Arostegui Cunza" userId="d89b6af450cec8f7" providerId="LiveId" clId="{651FA843-2D74-4891-AA48-7FCB0D93A1AA}" dt="2022-08-06T23:33:42.175" v="721" actId="478"/>
          <ac:spMkLst>
            <pc:docMk/>
            <pc:sldMk cId="1585156890" sldId="694"/>
            <ac:spMk id="6" creationId="{CB90058C-4356-2C75-DA6C-A16AD93DCB48}"/>
          </ac:spMkLst>
        </pc:spChg>
        <pc:spChg chg="add mod">
          <ac:chgData name="Erick Arostegui Cunza" userId="d89b6af450cec8f7" providerId="LiveId" clId="{651FA843-2D74-4891-AA48-7FCB0D93A1AA}" dt="2022-08-06T23:34:18.692" v="726" actId="1076"/>
          <ac:spMkLst>
            <pc:docMk/>
            <pc:sldMk cId="1585156890" sldId="694"/>
            <ac:spMk id="11" creationId="{7C8A5970-0578-24EC-6105-40BAA12EEEBC}"/>
          </ac:spMkLst>
        </pc:spChg>
        <pc:spChg chg="add mod">
          <ac:chgData name="Erick Arostegui Cunza" userId="d89b6af450cec8f7" providerId="LiveId" clId="{651FA843-2D74-4891-AA48-7FCB0D93A1AA}" dt="2022-08-06T23:34:18.692" v="726" actId="1076"/>
          <ac:spMkLst>
            <pc:docMk/>
            <pc:sldMk cId="1585156890" sldId="694"/>
            <ac:spMk id="12" creationId="{DF0D28C2-5F99-EB7A-B41A-F52A14683678}"/>
          </ac:spMkLst>
        </pc:spChg>
        <pc:spChg chg="add mod">
          <ac:chgData name="Erick Arostegui Cunza" userId="d89b6af450cec8f7" providerId="LiveId" clId="{651FA843-2D74-4891-AA48-7FCB0D93A1AA}" dt="2022-08-06T23:34:18.692" v="726" actId="1076"/>
          <ac:spMkLst>
            <pc:docMk/>
            <pc:sldMk cId="1585156890" sldId="694"/>
            <ac:spMk id="13" creationId="{4C59768B-8E28-19BF-B867-B887DBF4091E}"/>
          </ac:spMkLst>
        </pc:spChg>
        <pc:picChg chg="del">
          <ac:chgData name="Erick Arostegui Cunza" userId="d89b6af450cec8f7" providerId="LiveId" clId="{651FA843-2D74-4891-AA48-7FCB0D93A1AA}" dt="2022-08-06T23:33:42.175" v="721" actId="478"/>
          <ac:picMkLst>
            <pc:docMk/>
            <pc:sldMk cId="1585156890" sldId="694"/>
            <ac:picMk id="7" creationId="{616BE568-9D44-4ED5-B967-961C997FD086}"/>
          </ac:picMkLst>
        </pc:picChg>
        <pc:picChg chg="del">
          <ac:chgData name="Erick Arostegui Cunza" userId="d89b6af450cec8f7" providerId="LiveId" clId="{651FA843-2D74-4891-AA48-7FCB0D93A1AA}" dt="2022-08-06T23:33:42.175" v="721" actId="478"/>
          <ac:picMkLst>
            <pc:docMk/>
            <pc:sldMk cId="1585156890" sldId="694"/>
            <ac:picMk id="8" creationId="{3BA81EB6-8964-9DC4-4071-D666091D3B7F}"/>
          </ac:picMkLst>
        </pc:picChg>
        <pc:picChg chg="del">
          <ac:chgData name="Erick Arostegui Cunza" userId="d89b6af450cec8f7" providerId="LiveId" clId="{651FA843-2D74-4891-AA48-7FCB0D93A1AA}" dt="2022-08-06T23:33:42.175" v="721" actId="478"/>
          <ac:picMkLst>
            <pc:docMk/>
            <pc:sldMk cId="1585156890" sldId="694"/>
            <ac:picMk id="10" creationId="{56BBF746-DB60-2C5D-52C5-1C8283767A66}"/>
          </ac:picMkLst>
        </pc:picChg>
        <pc:picChg chg="add mod">
          <ac:chgData name="Erick Arostegui Cunza" userId="d89b6af450cec8f7" providerId="LiveId" clId="{651FA843-2D74-4891-AA48-7FCB0D93A1AA}" dt="2022-08-06T23:34:18.692" v="726" actId="1076"/>
          <ac:picMkLst>
            <pc:docMk/>
            <pc:sldMk cId="1585156890" sldId="694"/>
            <ac:picMk id="15" creationId="{F3384263-D539-F102-C456-ADDE03B1FE40}"/>
          </ac:picMkLst>
        </pc:picChg>
        <pc:picChg chg="add mod">
          <ac:chgData name="Erick Arostegui Cunza" userId="d89b6af450cec8f7" providerId="LiveId" clId="{651FA843-2D74-4891-AA48-7FCB0D93A1AA}" dt="2022-08-06T23:34:18.692" v="726" actId="1076"/>
          <ac:picMkLst>
            <pc:docMk/>
            <pc:sldMk cId="1585156890" sldId="694"/>
            <ac:picMk id="16" creationId="{2C595BA0-170C-280A-9922-103E5BA3088A}"/>
          </ac:picMkLst>
        </pc:picChg>
        <pc:picChg chg="add mod">
          <ac:chgData name="Erick Arostegui Cunza" userId="d89b6af450cec8f7" providerId="LiveId" clId="{651FA843-2D74-4891-AA48-7FCB0D93A1AA}" dt="2022-08-06T23:34:18.692" v="726" actId="1076"/>
          <ac:picMkLst>
            <pc:docMk/>
            <pc:sldMk cId="1585156890" sldId="694"/>
            <ac:picMk id="17" creationId="{800A814B-0B8D-D3FA-C290-7FDC065CC02F}"/>
          </ac:picMkLst>
        </pc:picChg>
      </pc:sldChg>
      <pc:sldChg chg="add">
        <pc:chgData name="Erick Arostegui Cunza" userId="d89b6af450cec8f7" providerId="LiveId" clId="{651FA843-2D74-4891-AA48-7FCB0D93A1AA}" dt="2022-08-06T23:41:10.579" v="727"/>
        <pc:sldMkLst>
          <pc:docMk/>
          <pc:sldMk cId="2271779981" sldId="695"/>
        </pc:sldMkLst>
      </pc:sldChg>
      <pc:sldChg chg="addSp delSp modSp add mod">
        <pc:chgData name="Erick Arostegui Cunza" userId="d89b6af450cec8f7" providerId="LiveId" clId="{651FA843-2D74-4891-AA48-7FCB0D93A1AA}" dt="2022-08-07T00:20:22.523" v="914" actId="20577"/>
        <pc:sldMkLst>
          <pc:docMk/>
          <pc:sldMk cId="653621454" sldId="696"/>
        </pc:sldMkLst>
        <pc:spChg chg="add mod">
          <ac:chgData name="Erick Arostegui Cunza" userId="d89b6af450cec8f7" providerId="LiveId" clId="{651FA843-2D74-4891-AA48-7FCB0D93A1AA}" dt="2022-08-07T00:03:53.023" v="746" actId="1076"/>
          <ac:spMkLst>
            <pc:docMk/>
            <pc:sldMk cId="653621454" sldId="696"/>
            <ac:spMk id="3" creationId="{40B0E3FB-97DF-3160-5FA3-79E284750C28}"/>
          </ac:spMkLst>
        </pc:spChg>
        <pc:spChg chg="add mod">
          <ac:chgData name="Erick Arostegui Cunza" userId="d89b6af450cec8f7" providerId="LiveId" clId="{651FA843-2D74-4891-AA48-7FCB0D93A1AA}" dt="2022-08-07T00:03:53.023" v="746" actId="1076"/>
          <ac:spMkLst>
            <pc:docMk/>
            <pc:sldMk cId="653621454" sldId="696"/>
            <ac:spMk id="4" creationId="{E8D76F79-E36D-F6B9-6E1F-1D826E4335E8}"/>
          </ac:spMkLst>
        </pc:spChg>
        <pc:spChg chg="mod">
          <ac:chgData name="Erick Arostegui Cunza" userId="d89b6af450cec8f7" providerId="LiveId" clId="{651FA843-2D74-4891-AA48-7FCB0D93A1AA}" dt="2022-08-06T23:41:44.180" v="729"/>
          <ac:spMkLst>
            <pc:docMk/>
            <pc:sldMk cId="653621454" sldId="696"/>
            <ac:spMk id="5" creationId="{4DB2E521-4ABD-D602-C3FA-4C6DBE9EDEAB}"/>
          </ac:spMkLst>
        </pc:spChg>
        <pc:spChg chg="add mod">
          <ac:chgData name="Erick Arostegui Cunza" userId="d89b6af450cec8f7" providerId="LiveId" clId="{651FA843-2D74-4891-AA48-7FCB0D93A1AA}" dt="2022-08-07T00:03:53.023" v="746" actId="1076"/>
          <ac:spMkLst>
            <pc:docMk/>
            <pc:sldMk cId="653621454" sldId="696"/>
            <ac:spMk id="6" creationId="{E456B400-C626-9949-2BF1-CD7D18E27C17}"/>
          </ac:spMkLst>
        </pc:spChg>
        <pc:spChg chg="add mod">
          <ac:chgData name="Erick Arostegui Cunza" userId="d89b6af450cec8f7" providerId="LiveId" clId="{651FA843-2D74-4891-AA48-7FCB0D93A1AA}" dt="2022-08-07T00:03:53.023" v="746" actId="1076"/>
          <ac:spMkLst>
            <pc:docMk/>
            <pc:sldMk cId="653621454" sldId="696"/>
            <ac:spMk id="7" creationId="{6F53D40E-6DFD-DC51-2110-5040F68C3246}"/>
          </ac:spMkLst>
        </pc:spChg>
        <pc:spChg chg="add mod">
          <ac:chgData name="Erick Arostegui Cunza" userId="d89b6af450cec8f7" providerId="LiveId" clId="{651FA843-2D74-4891-AA48-7FCB0D93A1AA}" dt="2022-08-07T00:03:53.023" v="746" actId="1076"/>
          <ac:spMkLst>
            <pc:docMk/>
            <pc:sldMk cId="653621454" sldId="696"/>
            <ac:spMk id="8" creationId="{36A50871-B9E4-724E-BECB-997CD1345C10}"/>
          </ac:spMkLst>
        </pc:spChg>
        <pc:spChg chg="mod">
          <ac:chgData name="Erick Arostegui Cunza" userId="d89b6af450cec8f7" providerId="LiveId" clId="{651FA843-2D74-4891-AA48-7FCB0D93A1AA}" dt="2022-08-07T00:20:22.523" v="914" actId="20577"/>
          <ac:spMkLst>
            <pc:docMk/>
            <pc:sldMk cId="653621454" sldId="696"/>
            <ac:spMk id="9" creationId="{56C889CB-F393-4BCE-A5E8-AA9AC2D328BD}"/>
          </ac:spMkLst>
        </pc:spChg>
        <pc:spChg chg="add mod">
          <ac:chgData name="Erick Arostegui Cunza" userId="d89b6af450cec8f7" providerId="LiveId" clId="{651FA843-2D74-4891-AA48-7FCB0D93A1AA}" dt="2022-08-07T00:03:53.023" v="746" actId="1076"/>
          <ac:spMkLst>
            <pc:docMk/>
            <pc:sldMk cId="653621454" sldId="696"/>
            <ac:spMk id="10" creationId="{1AABF392-B1F3-3A61-F308-E04A090DDBEC}"/>
          </ac:spMkLst>
        </pc:spChg>
        <pc:spChg chg="del">
          <ac:chgData name="Erick Arostegui Cunza" userId="d89b6af450cec8f7" providerId="LiveId" clId="{651FA843-2D74-4891-AA48-7FCB0D93A1AA}" dt="2022-08-06T23:41:57.978" v="730" actId="478"/>
          <ac:spMkLst>
            <pc:docMk/>
            <pc:sldMk cId="653621454" sldId="696"/>
            <ac:spMk id="11" creationId="{7C8A5970-0578-24EC-6105-40BAA12EEEBC}"/>
          </ac:spMkLst>
        </pc:spChg>
        <pc:spChg chg="del">
          <ac:chgData name="Erick Arostegui Cunza" userId="d89b6af450cec8f7" providerId="LiveId" clId="{651FA843-2D74-4891-AA48-7FCB0D93A1AA}" dt="2022-08-06T23:41:57.978" v="730" actId="478"/>
          <ac:spMkLst>
            <pc:docMk/>
            <pc:sldMk cId="653621454" sldId="696"/>
            <ac:spMk id="12" creationId="{DF0D28C2-5F99-EB7A-B41A-F52A14683678}"/>
          </ac:spMkLst>
        </pc:spChg>
        <pc:spChg chg="del">
          <ac:chgData name="Erick Arostegui Cunza" userId="d89b6af450cec8f7" providerId="LiveId" clId="{651FA843-2D74-4891-AA48-7FCB0D93A1AA}" dt="2022-08-06T23:41:57.978" v="730" actId="478"/>
          <ac:spMkLst>
            <pc:docMk/>
            <pc:sldMk cId="653621454" sldId="696"/>
            <ac:spMk id="13" creationId="{4C59768B-8E28-19BF-B867-B887DBF4091E}"/>
          </ac:spMkLst>
        </pc:spChg>
        <pc:spChg chg="add mod">
          <ac:chgData name="Erick Arostegui Cunza" userId="d89b6af450cec8f7" providerId="LiveId" clId="{651FA843-2D74-4891-AA48-7FCB0D93A1AA}" dt="2022-08-07T00:03:53.023" v="746" actId="1076"/>
          <ac:spMkLst>
            <pc:docMk/>
            <pc:sldMk cId="653621454" sldId="696"/>
            <ac:spMk id="18" creationId="{3F9FF347-591A-A72D-3B8F-FDA9EA611D11}"/>
          </ac:spMkLst>
        </pc:spChg>
        <pc:spChg chg="add mod">
          <ac:chgData name="Erick Arostegui Cunza" userId="d89b6af450cec8f7" providerId="LiveId" clId="{651FA843-2D74-4891-AA48-7FCB0D93A1AA}" dt="2022-08-07T00:03:53.023" v="746" actId="1076"/>
          <ac:spMkLst>
            <pc:docMk/>
            <pc:sldMk cId="653621454" sldId="696"/>
            <ac:spMk id="19" creationId="{C24F54C0-C004-CA7E-5148-7844249A864B}"/>
          </ac:spMkLst>
        </pc:spChg>
        <pc:spChg chg="add mod">
          <ac:chgData name="Erick Arostegui Cunza" userId="d89b6af450cec8f7" providerId="LiveId" clId="{651FA843-2D74-4891-AA48-7FCB0D93A1AA}" dt="2022-08-07T00:03:53.023" v="746" actId="1076"/>
          <ac:spMkLst>
            <pc:docMk/>
            <pc:sldMk cId="653621454" sldId="696"/>
            <ac:spMk id="20" creationId="{F137091D-B333-40AA-C108-B6F429988419}"/>
          </ac:spMkLst>
        </pc:spChg>
        <pc:spChg chg="add mod">
          <ac:chgData name="Erick Arostegui Cunza" userId="d89b6af450cec8f7" providerId="LiveId" clId="{651FA843-2D74-4891-AA48-7FCB0D93A1AA}" dt="2022-08-07T00:03:53.023" v="746" actId="1076"/>
          <ac:spMkLst>
            <pc:docMk/>
            <pc:sldMk cId="653621454" sldId="696"/>
            <ac:spMk id="21" creationId="{10427C5E-4391-3904-50A3-0E6300E8EFAA}"/>
          </ac:spMkLst>
        </pc:spChg>
        <pc:spChg chg="add mod">
          <ac:chgData name="Erick Arostegui Cunza" userId="d89b6af450cec8f7" providerId="LiveId" clId="{651FA843-2D74-4891-AA48-7FCB0D93A1AA}" dt="2022-08-07T00:03:53.023" v="746" actId="1076"/>
          <ac:spMkLst>
            <pc:docMk/>
            <pc:sldMk cId="653621454" sldId="696"/>
            <ac:spMk id="22" creationId="{D601D275-7A03-67AF-5455-2F38F9CFA33A}"/>
          </ac:spMkLst>
        </pc:spChg>
        <pc:spChg chg="add mod">
          <ac:chgData name="Erick Arostegui Cunza" userId="d89b6af450cec8f7" providerId="LiveId" clId="{651FA843-2D74-4891-AA48-7FCB0D93A1AA}" dt="2022-08-07T00:03:53.023" v="746" actId="1076"/>
          <ac:spMkLst>
            <pc:docMk/>
            <pc:sldMk cId="653621454" sldId="696"/>
            <ac:spMk id="23" creationId="{BE6A1E65-E40E-7D86-65BC-A7FC829AAE62}"/>
          </ac:spMkLst>
        </pc:spChg>
        <pc:spChg chg="add mod">
          <ac:chgData name="Erick Arostegui Cunza" userId="d89b6af450cec8f7" providerId="LiveId" clId="{651FA843-2D74-4891-AA48-7FCB0D93A1AA}" dt="2022-08-07T00:03:53.023" v="746" actId="1076"/>
          <ac:spMkLst>
            <pc:docMk/>
            <pc:sldMk cId="653621454" sldId="696"/>
            <ac:spMk id="27" creationId="{C75966F5-2273-3736-94D7-7DAC102C9F80}"/>
          </ac:spMkLst>
        </pc:spChg>
        <pc:spChg chg="add mod">
          <ac:chgData name="Erick Arostegui Cunza" userId="d89b6af450cec8f7" providerId="LiveId" clId="{651FA843-2D74-4891-AA48-7FCB0D93A1AA}" dt="2022-08-07T00:03:53.023" v="746" actId="1076"/>
          <ac:spMkLst>
            <pc:docMk/>
            <pc:sldMk cId="653621454" sldId="696"/>
            <ac:spMk id="28" creationId="{9B37CA26-9FE8-63F9-74FA-8BFC14A14CDC}"/>
          </ac:spMkLst>
        </pc:spChg>
        <pc:spChg chg="add mod">
          <ac:chgData name="Erick Arostegui Cunza" userId="d89b6af450cec8f7" providerId="LiveId" clId="{651FA843-2D74-4891-AA48-7FCB0D93A1AA}" dt="2022-08-07T00:03:53.023" v="746" actId="1076"/>
          <ac:spMkLst>
            <pc:docMk/>
            <pc:sldMk cId="653621454" sldId="696"/>
            <ac:spMk id="29" creationId="{63FF5F0B-D57C-9A39-E3D6-C4325FED51E9}"/>
          </ac:spMkLst>
        </pc:spChg>
        <pc:picChg chg="del">
          <ac:chgData name="Erick Arostegui Cunza" userId="d89b6af450cec8f7" providerId="LiveId" clId="{651FA843-2D74-4891-AA48-7FCB0D93A1AA}" dt="2022-08-06T23:41:57.978" v="730" actId="478"/>
          <ac:picMkLst>
            <pc:docMk/>
            <pc:sldMk cId="653621454" sldId="696"/>
            <ac:picMk id="15" creationId="{F3384263-D539-F102-C456-ADDE03B1FE40}"/>
          </ac:picMkLst>
        </pc:picChg>
        <pc:picChg chg="del">
          <ac:chgData name="Erick Arostegui Cunza" userId="d89b6af450cec8f7" providerId="LiveId" clId="{651FA843-2D74-4891-AA48-7FCB0D93A1AA}" dt="2022-08-06T23:41:57.978" v="730" actId="478"/>
          <ac:picMkLst>
            <pc:docMk/>
            <pc:sldMk cId="653621454" sldId="696"/>
            <ac:picMk id="16" creationId="{2C595BA0-170C-280A-9922-103E5BA3088A}"/>
          </ac:picMkLst>
        </pc:picChg>
        <pc:picChg chg="del">
          <ac:chgData name="Erick Arostegui Cunza" userId="d89b6af450cec8f7" providerId="LiveId" clId="{651FA843-2D74-4891-AA48-7FCB0D93A1AA}" dt="2022-08-06T23:41:57.978" v="730" actId="478"/>
          <ac:picMkLst>
            <pc:docMk/>
            <pc:sldMk cId="653621454" sldId="696"/>
            <ac:picMk id="17" creationId="{800A814B-0B8D-D3FA-C290-7FDC065CC02F}"/>
          </ac:picMkLst>
        </pc:picChg>
        <pc:picChg chg="add mod">
          <ac:chgData name="Erick Arostegui Cunza" userId="d89b6af450cec8f7" providerId="LiveId" clId="{651FA843-2D74-4891-AA48-7FCB0D93A1AA}" dt="2022-08-07T00:03:53.023" v="746" actId="1076"/>
          <ac:picMkLst>
            <pc:docMk/>
            <pc:sldMk cId="653621454" sldId="696"/>
            <ac:picMk id="24" creationId="{65D435D4-58C1-4393-A51E-F32ACAB104A7}"/>
          </ac:picMkLst>
        </pc:picChg>
        <pc:picChg chg="add mod">
          <ac:chgData name="Erick Arostegui Cunza" userId="d89b6af450cec8f7" providerId="LiveId" clId="{651FA843-2D74-4891-AA48-7FCB0D93A1AA}" dt="2022-08-07T00:03:53.023" v="746" actId="1076"/>
          <ac:picMkLst>
            <pc:docMk/>
            <pc:sldMk cId="653621454" sldId="696"/>
            <ac:picMk id="25" creationId="{AC2C54B9-A5ED-AD28-F05B-98AD4EDC404B}"/>
          </ac:picMkLst>
        </pc:picChg>
        <pc:picChg chg="add mod">
          <ac:chgData name="Erick Arostegui Cunza" userId="d89b6af450cec8f7" providerId="LiveId" clId="{651FA843-2D74-4891-AA48-7FCB0D93A1AA}" dt="2022-08-07T00:03:53.023" v="746" actId="1076"/>
          <ac:picMkLst>
            <pc:docMk/>
            <pc:sldMk cId="653621454" sldId="696"/>
            <ac:picMk id="26" creationId="{45B1E5D9-2E31-F30E-0407-641405D07D52}"/>
          </ac:picMkLst>
        </pc:picChg>
      </pc:sldChg>
      <pc:sldChg chg="addSp delSp modSp add mod">
        <pc:chgData name="Erick Arostegui Cunza" userId="d89b6af450cec8f7" providerId="LiveId" clId="{651FA843-2D74-4891-AA48-7FCB0D93A1AA}" dt="2022-08-07T00:20:26.225" v="915"/>
        <pc:sldMkLst>
          <pc:docMk/>
          <pc:sldMk cId="2009777550" sldId="697"/>
        </pc:sldMkLst>
        <pc:spChg chg="mod">
          <ac:chgData name="Erick Arostegui Cunza" userId="d89b6af450cec8f7" providerId="LiveId" clId="{651FA843-2D74-4891-AA48-7FCB0D93A1AA}" dt="2022-08-07T00:05:07.498" v="755" actId="207"/>
          <ac:spMkLst>
            <pc:docMk/>
            <pc:sldMk cId="2009777550" sldId="697"/>
            <ac:spMk id="3" creationId="{40B0E3FB-97DF-3160-5FA3-79E284750C28}"/>
          </ac:spMkLst>
        </pc:spChg>
        <pc:spChg chg="mod">
          <ac:chgData name="Erick Arostegui Cunza" userId="d89b6af450cec8f7" providerId="LiveId" clId="{651FA843-2D74-4891-AA48-7FCB0D93A1AA}" dt="2022-08-07T00:20:26.225" v="915"/>
          <ac:spMkLst>
            <pc:docMk/>
            <pc:sldMk cId="2009777550" sldId="697"/>
            <ac:spMk id="9" creationId="{56C889CB-F393-4BCE-A5E8-AA9AC2D328BD}"/>
          </ac:spMkLst>
        </pc:spChg>
        <pc:spChg chg="add mod">
          <ac:chgData name="Erick Arostegui Cunza" userId="d89b6af450cec8f7" providerId="LiveId" clId="{651FA843-2D74-4891-AA48-7FCB0D93A1AA}" dt="2022-08-07T00:04:46.293" v="753" actId="207"/>
          <ac:spMkLst>
            <pc:docMk/>
            <pc:sldMk cId="2009777550" sldId="697"/>
            <ac:spMk id="11" creationId="{A6AF971A-98A4-6C0E-C253-73B0BA062639}"/>
          </ac:spMkLst>
        </pc:spChg>
        <pc:spChg chg="add mod">
          <ac:chgData name="Erick Arostegui Cunza" userId="d89b6af450cec8f7" providerId="LiveId" clId="{651FA843-2D74-4891-AA48-7FCB0D93A1AA}" dt="2022-08-07T00:04:43.099" v="752" actId="207"/>
          <ac:spMkLst>
            <pc:docMk/>
            <pc:sldMk cId="2009777550" sldId="697"/>
            <ac:spMk id="12" creationId="{9B5AABF3-0477-C4F6-FB67-263B9DCFC6DF}"/>
          </ac:spMkLst>
        </pc:spChg>
        <pc:spChg chg="add mod">
          <ac:chgData name="Erick Arostegui Cunza" userId="d89b6af450cec8f7" providerId="LiveId" clId="{651FA843-2D74-4891-AA48-7FCB0D93A1AA}" dt="2022-08-07T00:04:43.099" v="752" actId="207"/>
          <ac:spMkLst>
            <pc:docMk/>
            <pc:sldMk cId="2009777550" sldId="697"/>
            <ac:spMk id="13" creationId="{DB010E06-8A5F-4FF4-3FCD-FD9442F03BBC}"/>
          </ac:spMkLst>
        </pc:spChg>
        <pc:spChg chg="add mod">
          <ac:chgData name="Erick Arostegui Cunza" userId="d89b6af450cec8f7" providerId="LiveId" clId="{651FA843-2D74-4891-AA48-7FCB0D93A1AA}" dt="2022-08-07T00:04:43.099" v="752" actId="207"/>
          <ac:spMkLst>
            <pc:docMk/>
            <pc:sldMk cId="2009777550" sldId="697"/>
            <ac:spMk id="15" creationId="{BEB8F86F-983B-6779-3CE3-E26EE2B4847A}"/>
          </ac:spMkLst>
        </pc:spChg>
        <pc:spChg chg="add mod">
          <ac:chgData name="Erick Arostegui Cunza" userId="d89b6af450cec8f7" providerId="LiveId" clId="{651FA843-2D74-4891-AA48-7FCB0D93A1AA}" dt="2022-08-07T00:04:43.099" v="752" actId="207"/>
          <ac:spMkLst>
            <pc:docMk/>
            <pc:sldMk cId="2009777550" sldId="697"/>
            <ac:spMk id="16" creationId="{FA2A2279-1F26-85D4-E22E-28DA388D2D01}"/>
          </ac:spMkLst>
        </pc:spChg>
        <pc:spChg chg="add mod">
          <ac:chgData name="Erick Arostegui Cunza" userId="d89b6af450cec8f7" providerId="LiveId" clId="{651FA843-2D74-4891-AA48-7FCB0D93A1AA}" dt="2022-08-07T00:04:43.099" v="752" actId="207"/>
          <ac:spMkLst>
            <pc:docMk/>
            <pc:sldMk cId="2009777550" sldId="697"/>
            <ac:spMk id="17" creationId="{142BEBE4-4177-9A2C-9AC5-8A968B43F53D}"/>
          </ac:spMkLst>
        </pc:spChg>
        <pc:spChg chg="del">
          <ac:chgData name="Erick Arostegui Cunza" userId="d89b6af450cec8f7" providerId="LiveId" clId="{651FA843-2D74-4891-AA48-7FCB0D93A1AA}" dt="2022-08-07T00:04:17.927" v="748" actId="478"/>
          <ac:spMkLst>
            <pc:docMk/>
            <pc:sldMk cId="2009777550" sldId="697"/>
            <ac:spMk id="27" creationId="{C75966F5-2273-3736-94D7-7DAC102C9F80}"/>
          </ac:spMkLst>
        </pc:spChg>
        <pc:spChg chg="del">
          <ac:chgData name="Erick Arostegui Cunza" userId="d89b6af450cec8f7" providerId="LiveId" clId="{651FA843-2D74-4891-AA48-7FCB0D93A1AA}" dt="2022-08-07T00:04:17.927" v="748" actId="478"/>
          <ac:spMkLst>
            <pc:docMk/>
            <pc:sldMk cId="2009777550" sldId="697"/>
            <ac:spMk id="28" creationId="{9B37CA26-9FE8-63F9-74FA-8BFC14A14CDC}"/>
          </ac:spMkLst>
        </pc:spChg>
        <pc:spChg chg="del">
          <ac:chgData name="Erick Arostegui Cunza" userId="d89b6af450cec8f7" providerId="LiveId" clId="{651FA843-2D74-4891-AA48-7FCB0D93A1AA}" dt="2022-08-07T00:04:17.927" v="748" actId="478"/>
          <ac:spMkLst>
            <pc:docMk/>
            <pc:sldMk cId="2009777550" sldId="697"/>
            <ac:spMk id="29" creationId="{63FF5F0B-D57C-9A39-E3D6-C4325FED51E9}"/>
          </ac:spMkLst>
        </pc:spChg>
        <pc:spChg chg="add mod">
          <ac:chgData name="Erick Arostegui Cunza" userId="d89b6af450cec8f7" providerId="LiveId" clId="{651FA843-2D74-4891-AA48-7FCB0D93A1AA}" dt="2022-08-07T00:04:43.099" v="752" actId="207"/>
          <ac:spMkLst>
            <pc:docMk/>
            <pc:sldMk cId="2009777550" sldId="697"/>
            <ac:spMk id="30" creationId="{04C6D2EF-C302-F5B1-BF77-BAD1F328D7AF}"/>
          </ac:spMkLst>
        </pc:spChg>
        <pc:picChg chg="del">
          <ac:chgData name="Erick Arostegui Cunza" userId="d89b6af450cec8f7" providerId="LiveId" clId="{651FA843-2D74-4891-AA48-7FCB0D93A1AA}" dt="2022-08-07T00:04:17.927" v="748" actId="478"/>
          <ac:picMkLst>
            <pc:docMk/>
            <pc:sldMk cId="2009777550" sldId="697"/>
            <ac:picMk id="24" creationId="{65D435D4-58C1-4393-A51E-F32ACAB104A7}"/>
          </ac:picMkLst>
        </pc:picChg>
        <pc:picChg chg="del">
          <ac:chgData name="Erick Arostegui Cunza" userId="d89b6af450cec8f7" providerId="LiveId" clId="{651FA843-2D74-4891-AA48-7FCB0D93A1AA}" dt="2022-08-07T00:04:17.927" v="748" actId="478"/>
          <ac:picMkLst>
            <pc:docMk/>
            <pc:sldMk cId="2009777550" sldId="697"/>
            <ac:picMk id="25" creationId="{AC2C54B9-A5ED-AD28-F05B-98AD4EDC404B}"/>
          </ac:picMkLst>
        </pc:picChg>
        <pc:picChg chg="del">
          <ac:chgData name="Erick Arostegui Cunza" userId="d89b6af450cec8f7" providerId="LiveId" clId="{651FA843-2D74-4891-AA48-7FCB0D93A1AA}" dt="2022-08-07T00:04:17.927" v="748" actId="478"/>
          <ac:picMkLst>
            <pc:docMk/>
            <pc:sldMk cId="2009777550" sldId="697"/>
            <ac:picMk id="26" creationId="{45B1E5D9-2E31-F30E-0407-641405D07D52}"/>
          </ac:picMkLst>
        </pc:picChg>
      </pc:sldChg>
      <pc:sldChg chg="addSp delSp modSp add mod">
        <pc:chgData name="Erick Arostegui Cunza" userId="d89b6af450cec8f7" providerId="LiveId" clId="{651FA843-2D74-4891-AA48-7FCB0D93A1AA}" dt="2022-08-07T00:20:29.741" v="916"/>
        <pc:sldMkLst>
          <pc:docMk/>
          <pc:sldMk cId="289621597" sldId="698"/>
        </pc:sldMkLst>
        <pc:spChg chg="mod">
          <ac:chgData name="Erick Arostegui Cunza" userId="d89b6af450cec8f7" providerId="LiveId" clId="{651FA843-2D74-4891-AA48-7FCB0D93A1AA}" dt="2022-08-07T00:06:02.623" v="766" actId="207"/>
          <ac:spMkLst>
            <pc:docMk/>
            <pc:sldMk cId="289621597" sldId="698"/>
            <ac:spMk id="3" creationId="{40B0E3FB-97DF-3160-5FA3-79E284750C28}"/>
          </ac:spMkLst>
        </pc:spChg>
        <pc:spChg chg="mod">
          <ac:chgData name="Erick Arostegui Cunza" userId="d89b6af450cec8f7" providerId="LiveId" clId="{651FA843-2D74-4891-AA48-7FCB0D93A1AA}" dt="2022-08-07T00:06:21.070" v="768" actId="207"/>
          <ac:spMkLst>
            <pc:docMk/>
            <pc:sldMk cId="289621597" sldId="698"/>
            <ac:spMk id="4" creationId="{E8D76F79-E36D-F6B9-6E1F-1D826E4335E8}"/>
          </ac:spMkLst>
        </pc:spChg>
        <pc:spChg chg="mod">
          <ac:chgData name="Erick Arostegui Cunza" userId="d89b6af450cec8f7" providerId="LiveId" clId="{651FA843-2D74-4891-AA48-7FCB0D93A1AA}" dt="2022-08-07T00:20:29.741" v="916"/>
          <ac:spMkLst>
            <pc:docMk/>
            <pc:sldMk cId="289621597" sldId="698"/>
            <ac:spMk id="9" creationId="{56C889CB-F393-4BCE-A5E8-AA9AC2D328BD}"/>
          </ac:spMkLst>
        </pc:spChg>
        <pc:spChg chg="del">
          <ac:chgData name="Erick Arostegui Cunza" userId="d89b6af450cec8f7" providerId="LiveId" clId="{651FA843-2D74-4891-AA48-7FCB0D93A1AA}" dt="2022-08-07T00:05:36.053" v="761" actId="478"/>
          <ac:spMkLst>
            <pc:docMk/>
            <pc:sldMk cId="289621597" sldId="698"/>
            <ac:spMk id="11" creationId="{A6AF971A-98A4-6C0E-C253-73B0BA062639}"/>
          </ac:spMkLst>
        </pc:spChg>
        <pc:spChg chg="del">
          <ac:chgData name="Erick Arostegui Cunza" userId="d89b6af450cec8f7" providerId="LiveId" clId="{651FA843-2D74-4891-AA48-7FCB0D93A1AA}" dt="2022-08-07T00:05:36.053" v="761" actId="478"/>
          <ac:spMkLst>
            <pc:docMk/>
            <pc:sldMk cId="289621597" sldId="698"/>
            <ac:spMk id="12" creationId="{9B5AABF3-0477-C4F6-FB67-263B9DCFC6DF}"/>
          </ac:spMkLst>
        </pc:spChg>
        <pc:spChg chg="del">
          <ac:chgData name="Erick Arostegui Cunza" userId="d89b6af450cec8f7" providerId="LiveId" clId="{651FA843-2D74-4891-AA48-7FCB0D93A1AA}" dt="2022-08-07T00:05:36.053" v="761" actId="478"/>
          <ac:spMkLst>
            <pc:docMk/>
            <pc:sldMk cId="289621597" sldId="698"/>
            <ac:spMk id="13" creationId="{DB010E06-8A5F-4FF4-3FCD-FD9442F03BBC}"/>
          </ac:spMkLst>
        </pc:spChg>
        <pc:spChg chg="del">
          <ac:chgData name="Erick Arostegui Cunza" userId="d89b6af450cec8f7" providerId="LiveId" clId="{651FA843-2D74-4891-AA48-7FCB0D93A1AA}" dt="2022-08-07T00:05:36.053" v="761" actId="478"/>
          <ac:spMkLst>
            <pc:docMk/>
            <pc:sldMk cId="289621597" sldId="698"/>
            <ac:spMk id="15" creationId="{BEB8F86F-983B-6779-3CE3-E26EE2B4847A}"/>
          </ac:spMkLst>
        </pc:spChg>
        <pc:spChg chg="del">
          <ac:chgData name="Erick Arostegui Cunza" userId="d89b6af450cec8f7" providerId="LiveId" clId="{651FA843-2D74-4891-AA48-7FCB0D93A1AA}" dt="2022-08-07T00:05:36.053" v="761" actId="478"/>
          <ac:spMkLst>
            <pc:docMk/>
            <pc:sldMk cId="289621597" sldId="698"/>
            <ac:spMk id="16" creationId="{FA2A2279-1F26-85D4-E22E-28DA388D2D01}"/>
          </ac:spMkLst>
        </pc:spChg>
        <pc:spChg chg="del">
          <ac:chgData name="Erick Arostegui Cunza" userId="d89b6af450cec8f7" providerId="LiveId" clId="{651FA843-2D74-4891-AA48-7FCB0D93A1AA}" dt="2022-08-07T00:05:36.053" v="761" actId="478"/>
          <ac:spMkLst>
            <pc:docMk/>
            <pc:sldMk cId="289621597" sldId="698"/>
            <ac:spMk id="17" creationId="{142BEBE4-4177-9A2C-9AC5-8A968B43F53D}"/>
          </ac:spMkLst>
        </pc:spChg>
        <pc:spChg chg="add del mod">
          <ac:chgData name="Erick Arostegui Cunza" userId="d89b6af450cec8f7" providerId="LiveId" clId="{651FA843-2D74-4891-AA48-7FCB0D93A1AA}" dt="2022-08-07T00:05:34.008" v="760" actId="21"/>
          <ac:spMkLst>
            <pc:docMk/>
            <pc:sldMk cId="289621597" sldId="698"/>
            <ac:spMk id="24" creationId="{7B9766B4-D73D-B698-2690-E5B34B7DC0F9}"/>
          </ac:spMkLst>
        </pc:spChg>
        <pc:spChg chg="add del mod">
          <ac:chgData name="Erick Arostegui Cunza" userId="d89b6af450cec8f7" providerId="LiveId" clId="{651FA843-2D74-4891-AA48-7FCB0D93A1AA}" dt="2022-08-07T00:05:34.008" v="760" actId="21"/>
          <ac:spMkLst>
            <pc:docMk/>
            <pc:sldMk cId="289621597" sldId="698"/>
            <ac:spMk id="25" creationId="{D532A08B-E4E2-0616-4E29-49F9B3681849}"/>
          </ac:spMkLst>
        </pc:spChg>
        <pc:spChg chg="add del mod">
          <ac:chgData name="Erick Arostegui Cunza" userId="d89b6af450cec8f7" providerId="LiveId" clId="{651FA843-2D74-4891-AA48-7FCB0D93A1AA}" dt="2022-08-07T00:05:34.008" v="760" actId="21"/>
          <ac:spMkLst>
            <pc:docMk/>
            <pc:sldMk cId="289621597" sldId="698"/>
            <ac:spMk id="26" creationId="{7F0A4C73-FA0A-AB0E-1ABC-D7ABE1AAFD51}"/>
          </ac:spMkLst>
        </pc:spChg>
        <pc:spChg chg="add del mod">
          <ac:chgData name="Erick Arostegui Cunza" userId="d89b6af450cec8f7" providerId="LiveId" clId="{651FA843-2D74-4891-AA48-7FCB0D93A1AA}" dt="2022-08-07T00:05:34.008" v="760" actId="21"/>
          <ac:spMkLst>
            <pc:docMk/>
            <pc:sldMk cId="289621597" sldId="698"/>
            <ac:spMk id="27" creationId="{B3BD3051-5C0D-0A9E-CF77-E18946DCE362}"/>
          </ac:spMkLst>
        </pc:spChg>
        <pc:spChg chg="add mod">
          <ac:chgData name="Erick Arostegui Cunza" userId="d89b6af450cec8f7" providerId="LiveId" clId="{651FA843-2D74-4891-AA48-7FCB0D93A1AA}" dt="2022-08-07T00:05:53.166" v="764" actId="207"/>
          <ac:spMkLst>
            <pc:docMk/>
            <pc:sldMk cId="289621597" sldId="698"/>
            <ac:spMk id="28" creationId="{FA255090-FCA5-79C2-FFC6-D19BB0F4C151}"/>
          </ac:spMkLst>
        </pc:spChg>
        <pc:spChg chg="add mod">
          <ac:chgData name="Erick Arostegui Cunza" userId="d89b6af450cec8f7" providerId="LiveId" clId="{651FA843-2D74-4891-AA48-7FCB0D93A1AA}" dt="2022-08-07T00:05:49.204" v="763" actId="207"/>
          <ac:spMkLst>
            <pc:docMk/>
            <pc:sldMk cId="289621597" sldId="698"/>
            <ac:spMk id="29" creationId="{301B6D75-C1C0-1081-2682-68F6DEDE3FEA}"/>
          </ac:spMkLst>
        </pc:spChg>
        <pc:spChg chg="del">
          <ac:chgData name="Erick Arostegui Cunza" userId="d89b6af450cec8f7" providerId="LiveId" clId="{651FA843-2D74-4891-AA48-7FCB0D93A1AA}" dt="2022-08-07T00:05:36.053" v="761" actId="478"/>
          <ac:spMkLst>
            <pc:docMk/>
            <pc:sldMk cId="289621597" sldId="698"/>
            <ac:spMk id="30" creationId="{04C6D2EF-C302-F5B1-BF77-BAD1F328D7AF}"/>
          </ac:spMkLst>
        </pc:spChg>
        <pc:spChg chg="add mod">
          <ac:chgData name="Erick Arostegui Cunza" userId="d89b6af450cec8f7" providerId="LiveId" clId="{651FA843-2D74-4891-AA48-7FCB0D93A1AA}" dt="2022-08-07T00:05:49.204" v="763" actId="207"/>
          <ac:spMkLst>
            <pc:docMk/>
            <pc:sldMk cId="289621597" sldId="698"/>
            <ac:spMk id="31" creationId="{D058647C-A842-3B6F-7E3B-8DA945421CA4}"/>
          </ac:spMkLst>
        </pc:spChg>
        <pc:spChg chg="add mod">
          <ac:chgData name="Erick Arostegui Cunza" userId="d89b6af450cec8f7" providerId="LiveId" clId="{651FA843-2D74-4891-AA48-7FCB0D93A1AA}" dt="2022-08-07T00:05:49.204" v="763" actId="207"/>
          <ac:spMkLst>
            <pc:docMk/>
            <pc:sldMk cId="289621597" sldId="698"/>
            <ac:spMk id="32" creationId="{D1243B60-49FD-6B36-BE37-1A5320390C26}"/>
          </ac:spMkLst>
        </pc:spChg>
        <pc:spChg chg="add del mod">
          <ac:chgData name="Erick Arostegui Cunza" userId="d89b6af450cec8f7" providerId="LiveId" clId="{651FA843-2D74-4891-AA48-7FCB0D93A1AA}" dt="2022-08-07T00:06:58.174" v="773" actId="21"/>
          <ac:spMkLst>
            <pc:docMk/>
            <pc:sldMk cId="289621597" sldId="698"/>
            <ac:spMk id="33" creationId="{0B74704E-2ECE-3E42-1041-079BA9531FBD}"/>
          </ac:spMkLst>
        </pc:spChg>
        <pc:spChg chg="add del mod">
          <ac:chgData name="Erick Arostegui Cunza" userId="d89b6af450cec8f7" providerId="LiveId" clId="{651FA843-2D74-4891-AA48-7FCB0D93A1AA}" dt="2022-08-07T00:06:58.174" v="773" actId="21"/>
          <ac:spMkLst>
            <pc:docMk/>
            <pc:sldMk cId="289621597" sldId="698"/>
            <ac:spMk id="34" creationId="{3676A288-EDB1-98B5-8E45-CBA6481988EC}"/>
          </ac:spMkLst>
        </pc:spChg>
        <pc:spChg chg="add del mod">
          <ac:chgData name="Erick Arostegui Cunza" userId="d89b6af450cec8f7" providerId="LiveId" clId="{651FA843-2D74-4891-AA48-7FCB0D93A1AA}" dt="2022-08-07T00:06:58.174" v="773" actId="21"/>
          <ac:spMkLst>
            <pc:docMk/>
            <pc:sldMk cId="289621597" sldId="698"/>
            <ac:spMk id="35" creationId="{14F973AF-5A37-4AD0-CDD5-9277F742A2B9}"/>
          </ac:spMkLst>
        </pc:spChg>
        <pc:spChg chg="add del mod">
          <ac:chgData name="Erick Arostegui Cunza" userId="d89b6af450cec8f7" providerId="LiveId" clId="{651FA843-2D74-4891-AA48-7FCB0D93A1AA}" dt="2022-08-07T00:06:58.174" v="773" actId="21"/>
          <ac:spMkLst>
            <pc:docMk/>
            <pc:sldMk cId="289621597" sldId="698"/>
            <ac:spMk id="36" creationId="{16500CB8-2005-2184-2AE7-278D94F42F6E}"/>
          </ac:spMkLst>
        </pc:spChg>
        <pc:spChg chg="add del mod">
          <ac:chgData name="Erick Arostegui Cunza" userId="d89b6af450cec8f7" providerId="LiveId" clId="{651FA843-2D74-4891-AA48-7FCB0D93A1AA}" dt="2022-08-07T00:06:58.174" v="773" actId="21"/>
          <ac:spMkLst>
            <pc:docMk/>
            <pc:sldMk cId="289621597" sldId="698"/>
            <ac:spMk id="37" creationId="{F9832A5F-2279-0D9C-1800-FCE2DFC608B7}"/>
          </ac:spMkLst>
        </pc:spChg>
        <pc:spChg chg="add del mod">
          <ac:chgData name="Erick Arostegui Cunza" userId="d89b6af450cec8f7" providerId="LiveId" clId="{651FA843-2D74-4891-AA48-7FCB0D93A1AA}" dt="2022-08-07T00:06:58.174" v="773" actId="21"/>
          <ac:spMkLst>
            <pc:docMk/>
            <pc:sldMk cId="289621597" sldId="698"/>
            <ac:spMk id="38" creationId="{6708C9FD-93F9-D9BD-5EB3-9CF4A76D97CC}"/>
          </ac:spMkLst>
        </pc:spChg>
        <pc:spChg chg="add del mod">
          <ac:chgData name="Erick Arostegui Cunza" userId="d89b6af450cec8f7" providerId="LiveId" clId="{651FA843-2D74-4891-AA48-7FCB0D93A1AA}" dt="2022-08-07T00:06:58.174" v="773" actId="21"/>
          <ac:spMkLst>
            <pc:docMk/>
            <pc:sldMk cId="289621597" sldId="698"/>
            <ac:spMk id="39" creationId="{9B12B5A5-F68C-B4C9-A4E6-D8F96A95E1D8}"/>
          </ac:spMkLst>
        </pc:spChg>
      </pc:sldChg>
      <pc:sldChg chg="addSp delSp modSp add mod">
        <pc:chgData name="Erick Arostegui Cunza" userId="d89b6af450cec8f7" providerId="LiveId" clId="{651FA843-2D74-4891-AA48-7FCB0D93A1AA}" dt="2022-08-07T00:20:33.526" v="917"/>
        <pc:sldMkLst>
          <pc:docMk/>
          <pc:sldMk cId="2386359341" sldId="699"/>
        </pc:sldMkLst>
        <pc:spChg chg="mod">
          <ac:chgData name="Erick Arostegui Cunza" userId="d89b6af450cec8f7" providerId="LiveId" clId="{651FA843-2D74-4891-AA48-7FCB0D93A1AA}" dt="2022-08-07T00:07:28.235" v="780" actId="207"/>
          <ac:spMkLst>
            <pc:docMk/>
            <pc:sldMk cId="2386359341" sldId="699"/>
            <ac:spMk id="6" creationId="{E456B400-C626-9949-2BF1-CD7D18E27C17}"/>
          </ac:spMkLst>
        </pc:spChg>
        <pc:spChg chg="mod">
          <ac:chgData name="Erick Arostegui Cunza" userId="d89b6af450cec8f7" providerId="LiveId" clId="{651FA843-2D74-4891-AA48-7FCB0D93A1AA}" dt="2022-08-07T00:20:33.526" v="917"/>
          <ac:spMkLst>
            <pc:docMk/>
            <pc:sldMk cId="2386359341" sldId="699"/>
            <ac:spMk id="9" creationId="{56C889CB-F393-4BCE-A5E8-AA9AC2D328BD}"/>
          </ac:spMkLst>
        </pc:spChg>
        <pc:spChg chg="add mod">
          <ac:chgData name="Erick Arostegui Cunza" userId="d89b6af450cec8f7" providerId="LiveId" clId="{651FA843-2D74-4891-AA48-7FCB0D93A1AA}" dt="2022-08-07T00:07:15.863" v="777" actId="207"/>
          <ac:spMkLst>
            <pc:docMk/>
            <pc:sldMk cId="2386359341" sldId="699"/>
            <ac:spMk id="11" creationId="{2BFF6044-AD48-1190-6BE9-04794E14C00D}"/>
          </ac:spMkLst>
        </pc:spChg>
        <pc:spChg chg="add mod">
          <ac:chgData name="Erick Arostegui Cunza" userId="d89b6af450cec8f7" providerId="LiveId" clId="{651FA843-2D74-4891-AA48-7FCB0D93A1AA}" dt="2022-08-07T00:07:12.925" v="776" actId="207"/>
          <ac:spMkLst>
            <pc:docMk/>
            <pc:sldMk cId="2386359341" sldId="699"/>
            <ac:spMk id="12" creationId="{9DA614DA-E0AD-B90F-F0E8-2DDA28F0FF3F}"/>
          </ac:spMkLst>
        </pc:spChg>
        <pc:spChg chg="add mod">
          <ac:chgData name="Erick Arostegui Cunza" userId="d89b6af450cec8f7" providerId="LiveId" clId="{651FA843-2D74-4891-AA48-7FCB0D93A1AA}" dt="2022-08-07T00:07:12.925" v="776" actId="207"/>
          <ac:spMkLst>
            <pc:docMk/>
            <pc:sldMk cId="2386359341" sldId="699"/>
            <ac:spMk id="13" creationId="{D99A50E1-7A52-E134-A6EE-0E00D66B39AC}"/>
          </ac:spMkLst>
        </pc:spChg>
        <pc:spChg chg="add mod">
          <ac:chgData name="Erick Arostegui Cunza" userId="d89b6af450cec8f7" providerId="LiveId" clId="{651FA843-2D74-4891-AA48-7FCB0D93A1AA}" dt="2022-08-07T00:07:12.925" v="776" actId="207"/>
          <ac:spMkLst>
            <pc:docMk/>
            <pc:sldMk cId="2386359341" sldId="699"/>
            <ac:spMk id="15" creationId="{1AA8E29A-7806-42DF-FBA5-00F3A89D4B5C}"/>
          </ac:spMkLst>
        </pc:spChg>
        <pc:spChg chg="add mod">
          <ac:chgData name="Erick Arostegui Cunza" userId="d89b6af450cec8f7" providerId="LiveId" clId="{651FA843-2D74-4891-AA48-7FCB0D93A1AA}" dt="2022-08-07T00:07:12.925" v="776" actId="207"/>
          <ac:spMkLst>
            <pc:docMk/>
            <pc:sldMk cId="2386359341" sldId="699"/>
            <ac:spMk id="16" creationId="{4F73B59E-BFFC-A170-B874-1AD5D941FE32}"/>
          </ac:spMkLst>
        </pc:spChg>
        <pc:spChg chg="add mod">
          <ac:chgData name="Erick Arostegui Cunza" userId="d89b6af450cec8f7" providerId="LiveId" clId="{651FA843-2D74-4891-AA48-7FCB0D93A1AA}" dt="2022-08-07T00:07:12.925" v="776" actId="207"/>
          <ac:spMkLst>
            <pc:docMk/>
            <pc:sldMk cId="2386359341" sldId="699"/>
            <ac:spMk id="17" creationId="{8500664E-5576-B29C-0017-2A29FF883F5D}"/>
          </ac:spMkLst>
        </pc:spChg>
        <pc:spChg chg="del">
          <ac:chgData name="Erick Arostegui Cunza" userId="d89b6af450cec8f7" providerId="LiveId" clId="{651FA843-2D74-4891-AA48-7FCB0D93A1AA}" dt="2022-08-07T00:07:02.140" v="774" actId="478"/>
          <ac:spMkLst>
            <pc:docMk/>
            <pc:sldMk cId="2386359341" sldId="699"/>
            <ac:spMk id="27" creationId="{C75966F5-2273-3736-94D7-7DAC102C9F80}"/>
          </ac:spMkLst>
        </pc:spChg>
        <pc:spChg chg="del">
          <ac:chgData name="Erick Arostegui Cunza" userId="d89b6af450cec8f7" providerId="LiveId" clId="{651FA843-2D74-4891-AA48-7FCB0D93A1AA}" dt="2022-08-07T00:07:02.140" v="774" actId="478"/>
          <ac:spMkLst>
            <pc:docMk/>
            <pc:sldMk cId="2386359341" sldId="699"/>
            <ac:spMk id="28" creationId="{9B37CA26-9FE8-63F9-74FA-8BFC14A14CDC}"/>
          </ac:spMkLst>
        </pc:spChg>
        <pc:spChg chg="del">
          <ac:chgData name="Erick Arostegui Cunza" userId="d89b6af450cec8f7" providerId="LiveId" clId="{651FA843-2D74-4891-AA48-7FCB0D93A1AA}" dt="2022-08-07T00:07:02.140" v="774" actId="478"/>
          <ac:spMkLst>
            <pc:docMk/>
            <pc:sldMk cId="2386359341" sldId="699"/>
            <ac:spMk id="29" creationId="{63FF5F0B-D57C-9A39-E3D6-C4325FED51E9}"/>
          </ac:spMkLst>
        </pc:spChg>
        <pc:spChg chg="add mod">
          <ac:chgData name="Erick Arostegui Cunza" userId="d89b6af450cec8f7" providerId="LiveId" clId="{651FA843-2D74-4891-AA48-7FCB0D93A1AA}" dt="2022-08-07T00:07:12.925" v="776" actId="207"/>
          <ac:spMkLst>
            <pc:docMk/>
            <pc:sldMk cId="2386359341" sldId="699"/>
            <ac:spMk id="30" creationId="{423CE444-32FB-87D1-CB6A-3055F2254A24}"/>
          </ac:spMkLst>
        </pc:spChg>
        <pc:spChg chg="add del mod">
          <ac:chgData name="Erick Arostegui Cunza" userId="d89b6af450cec8f7" providerId="LiveId" clId="{651FA843-2D74-4891-AA48-7FCB0D93A1AA}" dt="2022-08-07T00:08:30.890" v="785" actId="21"/>
          <ac:spMkLst>
            <pc:docMk/>
            <pc:sldMk cId="2386359341" sldId="699"/>
            <ac:spMk id="31" creationId="{D45639E7-67F9-7D36-8366-CA7821AA674E}"/>
          </ac:spMkLst>
        </pc:spChg>
        <pc:spChg chg="add del mod">
          <ac:chgData name="Erick Arostegui Cunza" userId="d89b6af450cec8f7" providerId="LiveId" clId="{651FA843-2D74-4891-AA48-7FCB0D93A1AA}" dt="2022-08-07T00:08:30.890" v="785" actId="21"/>
          <ac:spMkLst>
            <pc:docMk/>
            <pc:sldMk cId="2386359341" sldId="699"/>
            <ac:spMk id="32" creationId="{7E07CEBF-9173-CDD2-4D9F-8EE7BB3FCC08}"/>
          </ac:spMkLst>
        </pc:spChg>
        <pc:spChg chg="add del mod">
          <ac:chgData name="Erick Arostegui Cunza" userId="d89b6af450cec8f7" providerId="LiveId" clId="{651FA843-2D74-4891-AA48-7FCB0D93A1AA}" dt="2022-08-07T00:08:30.890" v="785" actId="21"/>
          <ac:spMkLst>
            <pc:docMk/>
            <pc:sldMk cId="2386359341" sldId="699"/>
            <ac:spMk id="33" creationId="{6B49EEC7-FD1E-49CD-B975-0DA961503C1B}"/>
          </ac:spMkLst>
        </pc:spChg>
        <pc:spChg chg="add del mod">
          <ac:chgData name="Erick Arostegui Cunza" userId="d89b6af450cec8f7" providerId="LiveId" clId="{651FA843-2D74-4891-AA48-7FCB0D93A1AA}" dt="2022-08-07T00:08:30.890" v="785" actId="21"/>
          <ac:spMkLst>
            <pc:docMk/>
            <pc:sldMk cId="2386359341" sldId="699"/>
            <ac:spMk id="34" creationId="{E3231C18-D3B5-EFDE-D402-192AEF183967}"/>
          </ac:spMkLst>
        </pc:spChg>
        <pc:spChg chg="add del mod">
          <ac:chgData name="Erick Arostegui Cunza" userId="d89b6af450cec8f7" providerId="LiveId" clId="{651FA843-2D74-4891-AA48-7FCB0D93A1AA}" dt="2022-08-07T00:08:30.890" v="785" actId="21"/>
          <ac:spMkLst>
            <pc:docMk/>
            <pc:sldMk cId="2386359341" sldId="699"/>
            <ac:spMk id="35" creationId="{00FF608D-FA78-2613-901B-32795E3A449F}"/>
          </ac:spMkLst>
        </pc:spChg>
        <pc:spChg chg="add del mod">
          <ac:chgData name="Erick Arostegui Cunza" userId="d89b6af450cec8f7" providerId="LiveId" clId="{651FA843-2D74-4891-AA48-7FCB0D93A1AA}" dt="2022-08-07T00:08:30.890" v="785" actId="21"/>
          <ac:spMkLst>
            <pc:docMk/>
            <pc:sldMk cId="2386359341" sldId="699"/>
            <ac:spMk id="36" creationId="{26A35F9B-7F17-DA37-23D3-91AABB1D5012}"/>
          </ac:spMkLst>
        </pc:spChg>
        <pc:spChg chg="add del mod">
          <ac:chgData name="Erick Arostegui Cunza" userId="d89b6af450cec8f7" providerId="LiveId" clId="{651FA843-2D74-4891-AA48-7FCB0D93A1AA}" dt="2022-08-07T00:08:30.890" v="785" actId="21"/>
          <ac:spMkLst>
            <pc:docMk/>
            <pc:sldMk cId="2386359341" sldId="699"/>
            <ac:spMk id="37" creationId="{B406EAC8-550C-E65E-D84D-E3B62552A23E}"/>
          </ac:spMkLst>
        </pc:spChg>
        <pc:picChg chg="del">
          <ac:chgData name="Erick Arostegui Cunza" userId="d89b6af450cec8f7" providerId="LiveId" clId="{651FA843-2D74-4891-AA48-7FCB0D93A1AA}" dt="2022-08-07T00:07:02.140" v="774" actId="478"/>
          <ac:picMkLst>
            <pc:docMk/>
            <pc:sldMk cId="2386359341" sldId="699"/>
            <ac:picMk id="24" creationId="{65D435D4-58C1-4393-A51E-F32ACAB104A7}"/>
          </ac:picMkLst>
        </pc:picChg>
        <pc:picChg chg="del">
          <ac:chgData name="Erick Arostegui Cunza" userId="d89b6af450cec8f7" providerId="LiveId" clId="{651FA843-2D74-4891-AA48-7FCB0D93A1AA}" dt="2022-08-07T00:07:02.140" v="774" actId="478"/>
          <ac:picMkLst>
            <pc:docMk/>
            <pc:sldMk cId="2386359341" sldId="699"/>
            <ac:picMk id="25" creationId="{AC2C54B9-A5ED-AD28-F05B-98AD4EDC404B}"/>
          </ac:picMkLst>
        </pc:picChg>
        <pc:picChg chg="del">
          <ac:chgData name="Erick Arostegui Cunza" userId="d89b6af450cec8f7" providerId="LiveId" clId="{651FA843-2D74-4891-AA48-7FCB0D93A1AA}" dt="2022-08-07T00:07:02.140" v="774" actId="478"/>
          <ac:picMkLst>
            <pc:docMk/>
            <pc:sldMk cId="2386359341" sldId="699"/>
            <ac:picMk id="26" creationId="{45B1E5D9-2E31-F30E-0407-641405D07D52}"/>
          </ac:picMkLst>
        </pc:picChg>
      </pc:sldChg>
      <pc:sldChg chg="addSp delSp modSp add mod">
        <pc:chgData name="Erick Arostegui Cunza" userId="d89b6af450cec8f7" providerId="LiveId" clId="{651FA843-2D74-4891-AA48-7FCB0D93A1AA}" dt="2022-08-07T00:20:36.038" v="918"/>
        <pc:sldMkLst>
          <pc:docMk/>
          <pc:sldMk cId="189121706" sldId="700"/>
        </pc:sldMkLst>
        <pc:spChg chg="mod">
          <ac:chgData name="Erick Arostegui Cunza" userId="d89b6af450cec8f7" providerId="LiveId" clId="{651FA843-2D74-4891-AA48-7FCB0D93A1AA}" dt="2022-08-07T00:08:54.768" v="792" actId="207"/>
          <ac:spMkLst>
            <pc:docMk/>
            <pc:sldMk cId="189121706" sldId="700"/>
            <ac:spMk id="7" creationId="{6F53D40E-6DFD-DC51-2110-5040F68C3246}"/>
          </ac:spMkLst>
        </pc:spChg>
        <pc:spChg chg="mod">
          <ac:chgData name="Erick Arostegui Cunza" userId="d89b6af450cec8f7" providerId="LiveId" clId="{651FA843-2D74-4891-AA48-7FCB0D93A1AA}" dt="2022-08-07T00:20:36.038" v="918"/>
          <ac:spMkLst>
            <pc:docMk/>
            <pc:sldMk cId="189121706" sldId="700"/>
            <ac:spMk id="9" creationId="{56C889CB-F393-4BCE-A5E8-AA9AC2D328BD}"/>
          </ac:spMkLst>
        </pc:spChg>
        <pc:spChg chg="add mod">
          <ac:chgData name="Erick Arostegui Cunza" userId="d89b6af450cec8f7" providerId="LiveId" clId="{651FA843-2D74-4891-AA48-7FCB0D93A1AA}" dt="2022-08-07T00:08:47.837" v="789" actId="207"/>
          <ac:spMkLst>
            <pc:docMk/>
            <pc:sldMk cId="189121706" sldId="700"/>
            <ac:spMk id="11" creationId="{AC7F2129-68DA-A88E-3019-07E7F81A9C89}"/>
          </ac:spMkLst>
        </pc:spChg>
        <pc:spChg chg="add mod">
          <ac:chgData name="Erick Arostegui Cunza" userId="d89b6af450cec8f7" providerId="LiveId" clId="{651FA843-2D74-4891-AA48-7FCB0D93A1AA}" dt="2022-08-07T00:08:44.468" v="788" actId="207"/>
          <ac:spMkLst>
            <pc:docMk/>
            <pc:sldMk cId="189121706" sldId="700"/>
            <ac:spMk id="12" creationId="{0572B195-4641-B912-8BAA-F9CC12CBE6C4}"/>
          </ac:spMkLst>
        </pc:spChg>
        <pc:spChg chg="add mod">
          <ac:chgData name="Erick Arostegui Cunza" userId="d89b6af450cec8f7" providerId="LiveId" clId="{651FA843-2D74-4891-AA48-7FCB0D93A1AA}" dt="2022-08-07T00:08:44.468" v="788" actId="207"/>
          <ac:spMkLst>
            <pc:docMk/>
            <pc:sldMk cId="189121706" sldId="700"/>
            <ac:spMk id="13" creationId="{1C5FF48C-6C0D-32C8-F481-1818C2455A2A}"/>
          </ac:spMkLst>
        </pc:spChg>
        <pc:spChg chg="add mod">
          <ac:chgData name="Erick Arostegui Cunza" userId="d89b6af450cec8f7" providerId="LiveId" clId="{651FA843-2D74-4891-AA48-7FCB0D93A1AA}" dt="2022-08-07T00:08:44.468" v="788" actId="207"/>
          <ac:spMkLst>
            <pc:docMk/>
            <pc:sldMk cId="189121706" sldId="700"/>
            <ac:spMk id="15" creationId="{98520710-A95E-A0BC-491A-CFEC6DF67C95}"/>
          </ac:spMkLst>
        </pc:spChg>
        <pc:spChg chg="add mod">
          <ac:chgData name="Erick Arostegui Cunza" userId="d89b6af450cec8f7" providerId="LiveId" clId="{651FA843-2D74-4891-AA48-7FCB0D93A1AA}" dt="2022-08-07T00:08:44.468" v="788" actId="207"/>
          <ac:spMkLst>
            <pc:docMk/>
            <pc:sldMk cId="189121706" sldId="700"/>
            <ac:spMk id="16" creationId="{7607841D-FD54-07B0-6F3C-7939A12636B0}"/>
          </ac:spMkLst>
        </pc:spChg>
        <pc:spChg chg="add mod">
          <ac:chgData name="Erick Arostegui Cunza" userId="d89b6af450cec8f7" providerId="LiveId" clId="{651FA843-2D74-4891-AA48-7FCB0D93A1AA}" dt="2022-08-07T00:08:44.468" v="788" actId="207"/>
          <ac:spMkLst>
            <pc:docMk/>
            <pc:sldMk cId="189121706" sldId="700"/>
            <ac:spMk id="17" creationId="{0B1AF71E-9007-1DF7-8B9A-D4EAABA4B244}"/>
          </ac:spMkLst>
        </pc:spChg>
        <pc:spChg chg="del">
          <ac:chgData name="Erick Arostegui Cunza" userId="d89b6af450cec8f7" providerId="LiveId" clId="{651FA843-2D74-4891-AA48-7FCB0D93A1AA}" dt="2022-08-07T00:08:36.037" v="786" actId="478"/>
          <ac:spMkLst>
            <pc:docMk/>
            <pc:sldMk cId="189121706" sldId="700"/>
            <ac:spMk id="27" creationId="{C75966F5-2273-3736-94D7-7DAC102C9F80}"/>
          </ac:spMkLst>
        </pc:spChg>
        <pc:spChg chg="del">
          <ac:chgData name="Erick Arostegui Cunza" userId="d89b6af450cec8f7" providerId="LiveId" clId="{651FA843-2D74-4891-AA48-7FCB0D93A1AA}" dt="2022-08-07T00:08:36.037" v="786" actId="478"/>
          <ac:spMkLst>
            <pc:docMk/>
            <pc:sldMk cId="189121706" sldId="700"/>
            <ac:spMk id="28" creationId="{9B37CA26-9FE8-63F9-74FA-8BFC14A14CDC}"/>
          </ac:spMkLst>
        </pc:spChg>
        <pc:spChg chg="del">
          <ac:chgData name="Erick Arostegui Cunza" userId="d89b6af450cec8f7" providerId="LiveId" clId="{651FA843-2D74-4891-AA48-7FCB0D93A1AA}" dt="2022-08-07T00:08:36.037" v="786" actId="478"/>
          <ac:spMkLst>
            <pc:docMk/>
            <pc:sldMk cId="189121706" sldId="700"/>
            <ac:spMk id="29" creationId="{63FF5F0B-D57C-9A39-E3D6-C4325FED51E9}"/>
          </ac:spMkLst>
        </pc:spChg>
        <pc:spChg chg="add mod">
          <ac:chgData name="Erick Arostegui Cunza" userId="d89b6af450cec8f7" providerId="LiveId" clId="{651FA843-2D74-4891-AA48-7FCB0D93A1AA}" dt="2022-08-07T00:08:44.468" v="788" actId="207"/>
          <ac:spMkLst>
            <pc:docMk/>
            <pc:sldMk cId="189121706" sldId="700"/>
            <ac:spMk id="30" creationId="{AB336FF2-596E-BE67-2FAC-7A959C334B63}"/>
          </ac:spMkLst>
        </pc:spChg>
        <pc:spChg chg="add del mod">
          <ac:chgData name="Erick Arostegui Cunza" userId="d89b6af450cec8f7" providerId="LiveId" clId="{651FA843-2D74-4891-AA48-7FCB0D93A1AA}" dt="2022-08-07T00:09:14.050" v="795"/>
          <ac:spMkLst>
            <pc:docMk/>
            <pc:sldMk cId="189121706" sldId="700"/>
            <ac:spMk id="31" creationId="{7D073D38-B0C4-367E-E934-67EA07F04D96}"/>
          </ac:spMkLst>
        </pc:spChg>
        <pc:spChg chg="add del mod">
          <ac:chgData name="Erick Arostegui Cunza" userId="d89b6af450cec8f7" providerId="LiveId" clId="{651FA843-2D74-4891-AA48-7FCB0D93A1AA}" dt="2022-08-07T00:09:14.050" v="795"/>
          <ac:spMkLst>
            <pc:docMk/>
            <pc:sldMk cId="189121706" sldId="700"/>
            <ac:spMk id="32" creationId="{0F8F7AD8-5043-B17A-B373-5175B11813A5}"/>
          </ac:spMkLst>
        </pc:spChg>
        <pc:spChg chg="add del mod">
          <ac:chgData name="Erick Arostegui Cunza" userId="d89b6af450cec8f7" providerId="LiveId" clId="{651FA843-2D74-4891-AA48-7FCB0D93A1AA}" dt="2022-08-07T00:09:14.050" v="795"/>
          <ac:spMkLst>
            <pc:docMk/>
            <pc:sldMk cId="189121706" sldId="700"/>
            <ac:spMk id="33" creationId="{040A7ED8-EB9F-426F-421F-AE5A29069358}"/>
          </ac:spMkLst>
        </pc:spChg>
        <pc:spChg chg="add del mod">
          <ac:chgData name="Erick Arostegui Cunza" userId="d89b6af450cec8f7" providerId="LiveId" clId="{651FA843-2D74-4891-AA48-7FCB0D93A1AA}" dt="2022-08-07T00:09:14.050" v="795"/>
          <ac:spMkLst>
            <pc:docMk/>
            <pc:sldMk cId="189121706" sldId="700"/>
            <ac:spMk id="34" creationId="{B5518E4B-5540-5519-35D0-DB2F447CE336}"/>
          </ac:spMkLst>
        </pc:spChg>
        <pc:spChg chg="add del mod">
          <ac:chgData name="Erick Arostegui Cunza" userId="d89b6af450cec8f7" providerId="LiveId" clId="{651FA843-2D74-4891-AA48-7FCB0D93A1AA}" dt="2022-08-07T00:09:14.050" v="795"/>
          <ac:spMkLst>
            <pc:docMk/>
            <pc:sldMk cId="189121706" sldId="700"/>
            <ac:spMk id="35" creationId="{B16C1BBA-6BBD-E36C-52B1-32D6EC06716B}"/>
          </ac:spMkLst>
        </pc:spChg>
        <pc:spChg chg="add del mod">
          <ac:chgData name="Erick Arostegui Cunza" userId="d89b6af450cec8f7" providerId="LiveId" clId="{651FA843-2D74-4891-AA48-7FCB0D93A1AA}" dt="2022-08-07T00:09:52.345" v="802" actId="21"/>
          <ac:spMkLst>
            <pc:docMk/>
            <pc:sldMk cId="189121706" sldId="700"/>
            <ac:spMk id="36" creationId="{2A7696CE-7175-8768-86AD-F9707E797039}"/>
          </ac:spMkLst>
        </pc:spChg>
        <pc:spChg chg="add del mod">
          <ac:chgData name="Erick Arostegui Cunza" userId="d89b6af450cec8f7" providerId="LiveId" clId="{651FA843-2D74-4891-AA48-7FCB0D93A1AA}" dt="2022-08-07T00:09:52.345" v="802" actId="21"/>
          <ac:spMkLst>
            <pc:docMk/>
            <pc:sldMk cId="189121706" sldId="700"/>
            <ac:spMk id="37" creationId="{EE332EF0-B164-CBDB-A0C2-11E5EEC79E10}"/>
          </ac:spMkLst>
        </pc:spChg>
        <pc:spChg chg="add del mod">
          <ac:chgData name="Erick Arostegui Cunza" userId="d89b6af450cec8f7" providerId="LiveId" clId="{651FA843-2D74-4891-AA48-7FCB0D93A1AA}" dt="2022-08-07T00:09:52.345" v="802" actId="21"/>
          <ac:spMkLst>
            <pc:docMk/>
            <pc:sldMk cId="189121706" sldId="700"/>
            <ac:spMk id="38" creationId="{5596CB35-80BE-422F-9BE8-5EB253ECE580}"/>
          </ac:spMkLst>
        </pc:spChg>
        <pc:spChg chg="add del mod">
          <ac:chgData name="Erick Arostegui Cunza" userId="d89b6af450cec8f7" providerId="LiveId" clId="{651FA843-2D74-4891-AA48-7FCB0D93A1AA}" dt="2022-08-07T00:09:52.345" v="802" actId="21"/>
          <ac:spMkLst>
            <pc:docMk/>
            <pc:sldMk cId="189121706" sldId="700"/>
            <ac:spMk id="39" creationId="{ADBFC78D-4C15-E21D-C4EA-7F6E843A93E3}"/>
          </ac:spMkLst>
        </pc:spChg>
        <pc:spChg chg="add del mod">
          <ac:chgData name="Erick Arostegui Cunza" userId="d89b6af450cec8f7" providerId="LiveId" clId="{651FA843-2D74-4891-AA48-7FCB0D93A1AA}" dt="2022-08-07T00:09:52.345" v="802" actId="21"/>
          <ac:spMkLst>
            <pc:docMk/>
            <pc:sldMk cId="189121706" sldId="700"/>
            <ac:spMk id="40" creationId="{98DBD428-4E29-DAFC-7BB3-77F6845B9772}"/>
          </ac:spMkLst>
        </pc:spChg>
        <pc:spChg chg="add del mod">
          <ac:chgData name="Erick Arostegui Cunza" userId="d89b6af450cec8f7" providerId="LiveId" clId="{651FA843-2D74-4891-AA48-7FCB0D93A1AA}" dt="2022-08-07T00:09:52.345" v="802" actId="21"/>
          <ac:spMkLst>
            <pc:docMk/>
            <pc:sldMk cId="189121706" sldId="700"/>
            <ac:spMk id="41" creationId="{C9013021-3523-2727-15DC-7981453660CB}"/>
          </ac:spMkLst>
        </pc:spChg>
        <pc:picChg chg="del">
          <ac:chgData name="Erick Arostegui Cunza" userId="d89b6af450cec8f7" providerId="LiveId" clId="{651FA843-2D74-4891-AA48-7FCB0D93A1AA}" dt="2022-08-07T00:08:36.037" v="786" actId="478"/>
          <ac:picMkLst>
            <pc:docMk/>
            <pc:sldMk cId="189121706" sldId="700"/>
            <ac:picMk id="24" creationId="{65D435D4-58C1-4393-A51E-F32ACAB104A7}"/>
          </ac:picMkLst>
        </pc:picChg>
        <pc:picChg chg="del">
          <ac:chgData name="Erick Arostegui Cunza" userId="d89b6af450cec8f7" providerId="LiveId" clId="{651FA843-2D74-4891-AA48-7FCB0D93A1AA}" dt="2022-08-07T00:08:36.037" v="786" actId="478"/>
          <ac:picMkLst>
            <pc:docMk/>
            <pc:sldMk cId="189121706" sldId="700"/>
            <ac:picMk id="25" creationId="{AC2C54B9-A5ED-AD28-F05B-98AD4EDC404B}"/>
          </ac:picMkLst>
        </pc:picChg>
        <pc:picChg chg="del">
          <ac:chgData name="Erick Arostegui Cunza" userId="d89b6af450cec8f7" providerId="LiveId" clId="{651FA843-2D74-4891-AA48-7FCB0D93A1AA}" dt="2022-08-07T00:08:36.037" v="786" actId="478"/>
          <ac:picMkLst>
            <pc:docMk/>
            <pc:sldMk cId="189121706" sldId="700"/>
            <ac:picMk id="26" creationId="{45B1E5D9-2E31-F30E-0407-641405D07D52}"/>
          </ac:picMkLst>
        </pc:picChg>
      </pc:sldChg>
      <pc:sldChg chg="addSp delSp modSp add mod">
        <pc:chgData name="Erick Arostegui Cunza" userId="d89b6af450cec8f7" providerId="LiveId" clId="{651FA843-2D74-4891-AA48-7FCB0D93A1AA}" dt="2022-08-07T00:20:38.269" v="919"/>
        <pc:sldMkLst>
          <pc:docMk/>
          <pc:sldMk cId="802938584" sldId="701"/>
        </pc:sldMkLst>
        <pc:spChg chg="mod">
          <ac:chgData name="Erick Arostegui Cunza" userId="d89b6af450cec8f7" providerId="LiveId" clId="{651FA843-2D74-4891-AA48-7FCB0D93A1AA}" dt="2022-08-07T00:20:38.269" v="919"/>
          <ac:spMkLst>
            <pc:docMk/>
            <pc:sldMk cId="802938584" sldId="701"/>
            <ac:spMk id="9" creationId="{56C889CB-F393-4BCE-A5E8-AA9AC2D328BD}"/>
          </ac:spMkLst>
        </pc:spChg>
        <pc:spChg chg="add del mod">
          <ac:chgData name="Erick Arostegui Cunza" userId="d89b6af450cec8f7" providerId="LiveId" clId="{651FA843-2D74-4891-AA48-7FCB0D93A1AA}" dt="2022-08-07T00:09:42.957" v="798"/>
          <ac:spMkLst>
            <pc:docMk/>
            <pc:sldMk cId="802938584" sldId="701"/>
            <ac:spMk id="11" creationId="{47C56DC4-DD0D-4C9B-8A7C-99442354B5D4}"/>
          </ac:spMkLst>
        </pc:spChg>
        <pc:spChg chg="add del mod">
          <ac:chgData name="Erick Arostegui Cunza" userId="d89b6af450cec8f7" providerId="LiveId" clId="{651FA843-2D74-4891-AA48-7FCB0D93A1AA}" dt="2022-08-07T00:09:42.957" v="798"/>
          <ac:spMkLst>
            <pc:docMk/>
            <pc:sldMk cId="802938584" sldId="701"/>
            <ac:spMk id="12" creationId="{3E45FC63-0231-D964-4289-5201BF093066}"/>
          </ac:spMkLst>
        </pc:spChg>
        <pc:spChg chg="add del mod">
          <ac:chgData name="Erick Arostegui Cunza" userId="d89b6af450cec8f7" providerId="LiveId" clId="{651FA843-2D74-4891-AA48-7FCB0D93A1AA}" dt="2022-08-07T00:09:42.957" v="798"/>
          <ac:spMkLst>
            <pc:docMk/>
            <pc:sldMk cId="802938584" sldId="701"/>
            <ac:spMk id="13" creationId="{2E13860F-239D-C704-B803-4DF24981E223}"/>
          </ac:spMkLst>
        </pc:spChg>
        <pc:spChg chg="add del mod">
          <ac:chgData name="Erick Arostegui Cunza" userId="d89b6af450cec8f7" providerId="LiveId" clId="{651FA843-2D74-4891-AA48-7FCB0D93A1AA}" dt="2022-08-07T00:09:42.957" v="798"/>
          <ac:spMkLst>
            <pc:docMk/>
            <pc:sldMk cId="802938584" sldId="701"/>
            <ac:spMk id="15" creationId="{DBD8E193-A20F-63A7-06C1-DF3576192F6B}"/>
          </ac:spMkLst>
        </pc:spChg>
        <pc:spChg chg="add del mod">
          <ac:chgData name="Erick Arostegui Cunza" userId="d89b6af450cec8f7" providerId="LiveId" clId="{651FA843-2D74-4891-AA48-7FCB0D93A1AA}" dt="2022-08-07T00:09:42.957" v="798"/>
          <ac:spMkLst>
            <pc:docMk/>
            <pc:sldMk cId="802938584" sldId="701"/>
            <ac:spMk id="16" creationId="{37D4C532-F27E-399A-4FA9-6EACBF825B0E}"/>
          </ac:spMkLst>
        </pc:spChg>
        <pc:spChg chg="add del mod">
          <ac:chgData name="Erick Arostegui Cunza" userId="d89b6af450cec8f7" providerId="LiveId" clId="{651FA843-2D74-4891-AA48-7FCB0D93A1AA}" dt="2022-08-07T00:09:42.957" v="798"/>
          <ac:spMkLst>
            <pc:docMk/>
            <pc:sldMk cId="802938584" sldId="701"/>
            <ac:spMk id="17" creationId="{12A14C78-E31D-DCB9-E434-A7BA13BBB4D6}"/>
          </ac:spMkLst>
        </pc:spChg>
        <pc:spChg chg="mod">
          <ac:chgData name="Erick Arostegui Cunza" userId="d89b6af450cec8f7" providerId="LiveId" clId="{651FA843-2D74-4891-AA48-7FCB0D93A1AA}" dt="2022-08-07T00:10:24.596" v="807" actId="207"/>
          <ac:spMkLst>
            <pc:docMk/>
            <pc:sldMk cId="802938584" sldId="701"/>
            <ac:spMk id="20" creationId="{F137091D-B333-40AA-C108-B6F429988419}"/>
          </ac:spMkLst>
        </pc:spChg>
        <pc:spChg chg="del">
          <ac:chgData name="Erick Arostegui Cunza" userId="d89b6af450cec8f7" providerId="LiveId" clId="{651FA843-2D74-4891-AA48-7FCB0D93A1AA}" dt="2022-08-07T00:09:36.876" v="796" actId="478"/>
          <ac:spMkLst>
            <pc:docMk/>
            <pc:sldMk cId="802938584" sldId="701"/>
            <ac:spMk id="27" creationId="{C75966F5-2273-3736-94D7-7DAC102C9F80}"/>
          </ac:spMkLst>
        </pc:spChg>
        <pc:spChg chg="del">
          <ac:chgData name="Erick Arostegui Cunza" userId="d89b6af450cec8f7" providerId="LiveId" clId="{651FA843-2D74-4891-AA48-7FCB0D93A1AA}" dt="2022-08-07T00:09:36.876" v="796" actId="478"/>
          <ac:spMkLst>
            <pc:docMk/>
            <pc:sldMk cId="802938584" sldId="701"/>
            <ac:spMk id="28" creationId="{9B37CA26-9FE8-63F9-74FA-8BFC14A14CDC}"/>
          </ac:spMkLst>
        </pc:spChg>
        <pc:spChg chg="del">
          <ac:chgData name="Erick Arostegui Cunza" userId="d89b6af450cec8f7" providerId="LiveId" clId="{651FA843-2D74-4891-AA48-7FCB0D93A1AA}" dt="2022-08-07T00:09:36.876" v="796" actId="478"/>
          <ac:spMkLst>
            <pc:docMk/>
            <pc:sldMk cId="802938584" sldId="701"/>
            <ac:spMk id="29" creationId="{63FF5F0B-D57C-9A39-E3D6-C4325FED51E9}"/>
          </ac:spMkLst>
        </pc:spChg>
        <pc:spChg chg="add mod">
          <ac:chgData name="Erick Arostegui Cunza" userId="d89b6af450cec8f7" providerId="LiveId" clId="{651FA843-2D74-4891-AA48-7FCB0D93A1AA}" dt="2022-08-07T00:10:14.260" v="805" actId="207"/>
          <ac:spMkLst>
            <pc:docMk/>
            <pc:sldMk cId="802938584" sldId="701"/>
            <ac:spMk id="30" creationId="{BE0954FB-676E-AB93-D8E9-81CD68F35D01}"/>
          </ac:spMkLst>
        </pc:spChg>
        <pc:spChg chg="add mod">
          <ac:chgData name="Erick Arostegui Cunza" userId="d89b6af450cec8f7" providerId="LiveId" clId="{651FA843-2D74-4891-AA48-7FCB0D93A1AA}" dt="2022-08-07T00:10:11.600" v="804" actId="207"/>
          <ac:spMkLst>
            <pc:docMk/>
            <pc:sldMk cId="802938584" sldId="701"/>
            <ac:spMk id="31" creationId="{7131710F-3FC3-80B3-4DC4-3E9372108EDC}"/>
          </ac:spMkLst>
        </pc:spChg>
        <pc:spChg chg="add mod">
          <ac:chgData name="Erick Arostegui Cunza" userId="d89b6af450cec8f7" providerId="LiveId" clId="{651FA843-2D74-4891-AA48-7FCB0D93A1AA}" dt="2022-08-07T00:10:11.600" v="804" actId="207"/>
          <ac:spMkLst>
            <pc:docMk/>
            <pc:sldMk cId="802938584" sldId="701"/>
            <ac:spMk id="32" creationId="{F18162E5-E301-0F61-48FB-9388FB378F97}"/>
          </ac:spMkLst>
        </pc:spChg>
        <pc:spChg chg="add mod">
          <ac:chgData name="Erick Arostegui Cunza" userId="d89b6af450cec8f7" providerId="LiveId" clId="{651FA843-2D74-4891-AA48-7FCB0D93A1AA}" dt="2022-08-07T00:10:11.600" v="804" actId="207"/>
          <ac:spMkLst>
            <pc:docMk/>
            <pc:sldMk cId="802938584" sldId="701"/>
            <ac:spMk id="33" creationId="{84CA3D4D-4D22-6A74-EFCD-480D3DD9E268}"/>
          </ac:spMkLst>
        </pc:spChg>
        <pc:spChg chg="add mod">
          <ac:chgData name="Erick Arostegui Cunza" userId="d89b6af450cec8f7" providerId="LiveId" clId="{651FA843-2D74-4891-AA48-7FCB0D93A1AA}" dt="2022-08-07T00:10:11.600" v="804" actId="207"/>
          <ac:spMkLst>
            <pc:docMk/>
            <pc:sldMk cId="802938584" sldId="701"/>
            <ac:spMk id="34" creationId="{0B7868B3-B196-25DF-90D8-516B9CF30562}"/>
          </ac:spMkLst>
        </pc:spChg>
        <pc:spChg chg="add mod">
          <ac:chgData name="Erick Arostegui Cunza" userId="d89b6af450cec8f7" providerId="LiveId" clId="{651FA843-2D74-4891-AA48-7FCB0D93A1AA}" dt="2022-08-07T00:10:11.600" v="804" actId="207"/>
          <ac:spMkLst>
            <pc:docMk/>
            <pc:sldMk cId="802938584" sldId="701"/>
            <ac:spMk id="35" creationId="{8A624497-A5B4-29D0-7A90-36E5C89C0EFD}"/>
          </ac:spMkLst>
        </pc:spChg>
        <pc:spChg chg="add del mod">
          <ac:chgData name="Erick Arostegui Cunza" userId="d89b6af450cec8f7" providerId="LiveId" clId="{651FA843-2D74-4891-AA48-7FCB0D93A1AA}" dt="2022-08-07T00:10:54.345" v="812" actId="21"/>
          <ac:spMkLst>
            <pc:docMk/>
            <pc:sldMk cId="802938584" sldId="701"/>
            <ac:spMk id="36" creationId="{19C22BEE-57DC-4D80-FB17-92B2DB528E52}"/>
          </ac:spMkLst>
        </pc:spChg>
        <pc:spChg chg="add del mod">
          <ac:chgData name="Erick Arostegui Cunza" userId="d89b6af450cec8f7" providerId="LiveId" clId="{651FA843-2D74-4891-AA48-7FCB0D93A1AA}" dt="2022-08-07T00:10:54.345" v="812" actId="21"/>
          <ac:spMkLst>
            <pc:docMk/>
            <pc:sldMk cId="802938584" sldId="701"/>
            <ac:spMk id="37" creationId="{FF44DFCD-A047-18F1-6089-4DD5B8B3FCB8}"/>
          </ac:spMkLst>
        </pc:spChg>
        <pc:spChg chg="add del mod">
          <ac:chgData name="Erick Arostegui Cunza" userId="d89b6af450cec8f7" providerId="LiveId" clId="{651FA843-2D74-4891-AA48-7FCB0D93A1AA}" dt="2022-08-07T00:10:54.345" v="812" actId="21"/>
          <ac:spMkLst>
            <pc:docMk/>
            <pc:sldMk cId="802938584" sldId="701"/>
            <ac:spMk id="38" creationId="{F074C91E-D8D6-D314-C547-55C4C643B3DB}"/>
          </ac:spMkLst>
        </pc:spChg>
        <pc:spChg chg="add del mod">
          <ac:chgData name="Erick Arostegui Cunza" userId="d89b6af450cec8f7" providerId="LiveId" clId="{651FA843-2D74-4891-AA48-7FCB0D93A1AA}" dt="2022-08-07T00:10:54.345" v="812" actId="21"/>
          <ac:spMkLst>
            <pc:docMk/>
            <pc:sldMk cId="802938584" sldId="701"/>
            <ac:spMk id="39" creationId="{58B6F96E-A8AB-9DF0-DAC2-D2FD46410819}"/>
          </ac:spMkLst>
        </pc:spChg>
        <pc:spChg chg="add del mod">
          <ac:chgData name="Erick Arostegui Cunza" userId="d89b6af450cec8f7" providerId="LiveId" clId="{651FA843-2D74-4891-AA48-7FCB0D93A1AA}" dt="2022-08-07T00:10:54.345" v="812" actId="21"/>
          <ac:spMkLst>
            <pc:docMk/>
            <pc:sldMk cId="802938584" sldId="701"/>
            <ac:spMk id="40" creationId="{FE9671EB-2FFC-1906-733E-69207878920D}"/>
          </ac:spMkLst>
        </pc:spChg>
        <pc:spChg chg="add del mod">
          <ac:chgData name="Erick Arostegui Cunza" userId="d89b6af450cec8f7" providerId="LiveId" clId="{651FA843-2D74-4891-AA48-7FCB0D93A1AA}" dt="2022-08-07T00:10:54.345" v="812" actId="21"/>
          <ac:spMkLst>
            <pc:docMk/>
            <pc:sldMk cId="802938584" sldId="701"/>
            <ac:spMk id="41" creationId="{0C3448D9-2941-6001-3E7F-3007CDF6F19F}"/>
          </ac:spMkLst>
        </pc:spChg>
        <pc:spChg chg="add del mod">
          <ac:chgData name="Erick Arostegui Cunza" userId="d89b6af450cec8f7" providerId="LiveId" clId="{651FA843-2D74-4891-AA48-7FCB0D93A1AA}" dt="2022-08-07T00:10:54.345" v="812" actId="21"/>
          <ac:spMkLst>
            <pc:docMk/>
            <pc:sldMk cId="802938584" sldId="701"/>
            <ac:spMk id="42" creationId="{1AD3DD46-F062-67FE-B6E3-43C686C68B21}"/>
          </ac:spMkLst>
        </pc:spChg>
        <pc:picChg chg="del">
          <ac:chgData name="Erick Arostegui Cunza" userId="d89b6af450cec8f7" providerId="LiveId" clId="{651FA843-2D74-4891-AA48-7FCB0D93A1AA}" dt="2022-08-07T00:09:36.876" v="796" actId="478"/>
          <ac:picMkLst>
            <pc:docMk/>
            <pc:sldMk cId="802938584" sldId="701"/>
            <ac:picMk id="24" creationId="{65D435D4-58C1-4393-A51E-F32ACAB104A7}"/>
          </ac:picMkLst>
        </pc:picChg>
        <pc:picChg chg="del">
          <ac:chgData name="Erick Arostegui Cunza" userId="d89b6af450cec8f7" providerId="LiveId" clId="{651FA843-2D74-4891-AA48-7FCB0D93A1AA}" dt="2022-08-07T00:09:36.876" v="796" actId="478"/>
          <ac:picMkLst>
            <pc:docMk/>
            <pc:sldMk cId="802938584" sldId="701"/>
            <ac:picMk id="25" creationId="{AC2C54B9-A5ED-AD28-F05B-98AD4EDC404B}"/>
          </ac:picMkLst>
        </pc:picChg>
        <pc:picChg chg="del">
          <ac:chgData name="Erick Arostegui Cunza" userId="d89b6af450cec8f7" providerId="LiveId" clId="{651FA843-2D74-4891-AA48-7FCB0D93A1AA}" dt="2022-08-07T00:09:36.876" v="796" actId="478"/>
          <ac:picMkLst>
            <pc:docMk/>
            <pc:sldMk cId="802938584" sldId="701"/>
            <ac:picMk id="26" creationId="{45B1E5D9-2E31-F30E-0407-641405D07D52}"/>
          </ac:picMkLst>
        </pc:picChg>
      </pc:sldChg>
      <pc:sldChg chg="addSp delSp modSp add mod">
        <pc:chgData name="Erick Arostegui Cunza" userId="d89b6af450cec8f7" providerId="LiveId" clId="{651FA843-2D74-4891-AA48-7FCB0D93A1AA}" dt="2022-08-07T00:20:40.932" v="920"/>
        <pc:sldMkLst>
          <pc:docMk/>
          <pc:sldMk cId="553539328" sldId="702"/>
        </pc:sldMkLst>
        <pc:spChg chg="mod">
          <ac:chgData name="Erick Arostegui Cunza" userId="d89b6af450cec8f7" providerId="LiveId" clId="{651FA843-2D74-4891-AA48-7FCB0D93A1AA}" dt="2022-08-07T00:11:33.544" v="818" actId="207"/>
          <ac:spMkLst>
            <pc:docMk/>
            <pc:sldMk cId="553539328" sldId="702"/>
            <ac:spMk id="8" creationId="{36A50871-B9E4-724E-BECB-997CD1345C10}"/>
          </ac:spMkLst>
        </pc:spChg>
        <pc:spChg chg="mod">
          <ac:chgData name="Erick Arostegui Cunza" userId="d89b6af450cec8f7" providerId="LiveId" clId="{651FA843-2D74-4891-AA48-7FCB0D93A1AA}" dt="2022-08-07T00:20:40.932" v="920"/>
          <ac:spMkLst>
            <pc:docMk/>
            <pc:sldMk cId="553539328" sldId="702"/>
            <ac:spMk id="9" creationId="{56C889CB-F393-4BCE-A5E8-AA9AC2D328BD}"/>
          </ac:spMkLst>
        </pc:spChg>
        <pc:spChg chg="add mod">
          <ac:chgData name="Erick Arostegui Cunza" userId="d89b6af450cec8f7" providerId="LiveId" clId="{651FA843-2D74-4891-AA48-7FCB0D93A1AA}" dt="2022-08-07T00:11:12.071" v="816" actId="207"/>
          <ac:spMkLst>
            <pc:docMk/>
            <pc:sldMk cId="553539328" sldId="702"/>
            <ac:spMk id="11" creationId="{4941A7AB-124F-9758-7ACB-2EA648078BD2}"/>
          </ac:spMkLst>
        </pc:spChg>
        <pc:spChg chg="add mod">
          <ac:chgData name="Erick Arostegui Cunza" userId="d89b6af450cec8f7" providerId="LiveId" clId="{651FA843-2D74-4891-AA48-7FCB0D93A1AA}" dt="2022-08-07T00:11:07.532" v="815" actId="207"/>
          <ac:spMkLst>
            <pc:docMk/>
            <pc:sldMk cId="553539328" sldId="702"/>
            <ac:spMk id="12" creationId="{818F9049-80C2-D1A1-D5CC-E7552306B8BE}"/>
          </ac:spMkLst>
        </pc:spChg>
        <pc:spChg chg="add mod">
          <ac:chgData name="Erick Arostegui Cunza" userId="d89b6af450cec8f7" providerId="LiveId" clId="{651FA843-2D74-4891-AA48-7FCB0D93A1AA}" dt="2022-08-07T00:11:07.532" v="815" actId="207"/>
          <ac:spMkLst>
            <pc:docMk/>
            <pc:sldMk cId="553539328" sldId="702"/>
            <ac:spMk id="13" creationId="{C5197903-7DEE-B2C4-272C-FCED28656140}"/>
          </ac:spMkLst>
        </pc:spChg>
        <pc:spChg chg="add mod">
          <ac:chgData name="Erick Arostegui Cunza" userId="d89b6af450cec8f7" providerId="LiveId" clId="{651FA843-2D74-4891-AA48-7FCB0D93A1AA}" dt="2022-08-07T00:11:07.532" v="815" actId="207"/>
          <ac:spMkLst>
            <pc:docMk/>
            <pc:sldMk cId="553539328" sldId="702"/>
            <ac:spMk id="15" creationId="{766265DD-9084-1DF1-3730-818E50AFD896}"/>
          </ac:spMkLst>
        </pc:spChg>
        <pc:spChg chg="add mod">
          <ac:chgData name="Erick Arostegui Cunza" userId="d89b6af450cec8f7" providerId="LiveId" clId="{651FA843-2D74-4891-AA48-7FCB0D93A1AA}" dt="2022-08-07T00:11:07.532" v="815" actId="207"/>
          <ac:spMkLst>
            <pc:docMk/>
            <pc:sldMk cId="553539328" sldId="702"/>
            <ac:spMk id="16" creationId="{9E72FFD8-96E6-D8AB-5515-9F15299C3B28}"/>
          </ac:spMkLst>
        </pc:spChg>
        <pc:spChg chg="add mod">
          <ac:chgData name="Erick Arostegui Cunza" userId="d89b6af450cec8f7" providerId="LiveId" clId="{651FA843-2D74-4891-AA48-7FCB0D93A1AA}" dt="2022-08-07T00:11:07.532" v="815" actId="207"/>
          <ac:spMkLst>
            <pc:docMk/>
            <pc:sldMk cId="553539328" sldId="702"/>
            <ac:spMk id="17" creationId="{4E5C25EA-6551-D946-CBFB-9A8A9355DD77}"/>
          </ac:spMkLst>
        </pc:spChg>
        <pc:spChg chg="del">
          <ac:chgData name="Erick Arostegui Cunza" userId="d89b6af450cec8f7" providerId="LiveId" clId="{651FA843-2D74-4891-AA48-7FCB0D93A1AA}" dt="2022-08-07T00:10:59.407" v="813" actId="478"/>
          <ac:spMkLst>
            <pc:docMk/>
            <pc:sldMk cId="553539328" sldId="702"/>
            <ac:spMk id="27" creationId="{C75966F5-2273-3736-94D7-7DAC102C9F80}"/>
          </ac:spMkLst>
        </pc:spChg>
        <pc:spChg chg="del">
          <ac:chgData name="Erick Arostegui Cunza" userId="d89b6af450cec8f7" providerId="LiveId" clId="{651FA843-2D74-4891-AA48-7FCB0D93A1AA}" dt="2022-08-07T00:10:59.407" v="813" actId="478"/>
          <ac:spMkLst>
            <pc:docMk/>
            <pc:sldMk cId="553539328" sldId="702"/>
            <ac:spMk id="28" creationId="{9B37CA26-9FE8-63F9-74FA-8BFC14A14CDC}"/>
          </ac:spMkLst>
        </pc:spChg>
        <pc:spChg chg="del">
          <ac:chgData name="Erick Arostegui Cunza" userId="d89b6af450cec8f7" providerId="LiveId" clId="{651FA843-2D74-4891-AA48-7FCB0D93A1AA}" dt="2022-08-07T00:10:59.407" v="813" actId="478"/>
          <ac:spMkLst>
            <pc:docMk/>
            <pc:sldMk cId="553539328" sldId="702"/>
            <ac:spMk id="29" creationId="{63FF5F0B-D57C-9A39-E3D6-C4325FED51E9}"/>
          </ac:spMkLst>
        </pc:spChg>
        <pc:spChg chg="add mod">
          <ac:chgData name="Erick Arostegui Cunza" userId="d89b6af450cec8f7" providerId="LiveId" clId="{651FA843-2D74-4891-AA48-7FCB0D93A1AA}" dt="2022-08-07T00:11:07.532" v="815" actId="207"/>
          <ac:spMkLst>
            <pc:docMk/>
            <pc:sldMk cId="553539328" sldId="702"/>
            <ac:spMk id="30" creationId="{BEBBC96C-BEB5-227C-71C5-A6A60F8DCF36}"/>
          </ac:spMkLst>
        </pc:spChg>
        <pc:spChg chg="add del mod">
          <ac:chgData name="Erick Arostegui Cunza" userId="d89b6af450cec8f7" providerId="LiveId" clId="{651FA843-2D74-4891-AA48-7FCB0D93A1AA}" dt="2022-08-07T00:12:22.633" v="823" actId="21"/>
          <ac:spMkLst>
            <pc:docMk/>
            <pc:sldMk cId="553539328" sldId="702"/>
            <ac:spMk id="31" creationId="{4A7A067C-067C-EBBC-0C78-A6CF4857B609}"/>
          </ac:spMkLst>
        </pc:spChg>
        <pc:spChg chg="add del mod">
          <ac:chgData name="Erick Arostegui Cunza" userId="d89b6af450cec8f7" providerId="LiveId" clId="{651FA843-2D74-4891-AA48-7FCB0D93A1AA}" dt="2022-08-07T00:12:22.633" v="823" actId="21"/>
          <ac:spMkLst>
            <pc:docMk/>
            <pc:sldMk cId="553539328" sldId="702"/>
            <ac:spMk id="32" creationId="{05F20DEA-21A3-0EBD-CE60-DD4A9FA53A4A}"/>
          </ac:spMkLst>
        </pc:spChg>
        <pc:spChg chg="add del mod">
          <ac:chgData name="Erick Arostegui Cunza" userId="d89b6af450cec8f7" providerId="LiveId" clId="{651FA843-2D74-4891-AA48-7FCB0D93A1AA}" dt="2022-08-07T00:12:22.633" v="823" actId="21"/>
          <ac:spMkLst>
            <pc:docMk/>
            <pc:sldMk cId="553539328" sldId="702"/>
            <ac:spMk id="33" creationId="{B6C6C68F-3500-D4C4-432D-583A10F724FB}"/>
          </ac:spMkLst>
        </pc:spChg>
        <pc:spChg chg="add del mod">
          <ac:chgData name="Erick Arostegui Cunza" userId="d89b6af450cec8f7" providerId="LiveId" clId="{651FA843-2D74-4891-AA48-7FCB0D93A1AA}" dt="2022-08-07T00:12:22.633" v="823" actId="21"/>
          <ac:spMkLst>
            <pc:docMk/>
            <pc:sldMk cId="553539328" sldId="702"/>
            <ac:spMk id="34" creationId="{5A2BED7B-9760-D072-CB89-2C5C2F058185}"/>
          </ac:spMkLst>
        </pc:spChg>
        <pc:picChg chg="del">
          <ac:chgData name="Erick Arostegui Cunza" userId="d89b6af450cec8f7" providerId="LiveId" clId="{651FA843-2D74-4891-AA48-7FCB0D93A1AA}" dt="2022-08-07T00:10:59.407" v="813" actId="478"/>
          <ac:picMkLst>
            <pc:docMk/>
            <pc:sldMk cId="553539328" sldId="702"/>
            <ac:picMk id="24" creationId="{65D435D4-58C1-4393-A51E-F32ACAB104A7}"/>
          </ac:picMkLst>
        </pc:picChg>
        <pc:picChg chg="del">
          <ac:chgData name="Erick Arostegui Cunza" userId="d89b6af450cec8f7" providerId="LiveId" clId="{651FA843-2D74-4891-AA48-7FCB0D93A1AA}" dt="2022-08-07T00:10:59.407" v="813" actId="478"/>
          <ac:picMkLst>
            <pc:docMk/>
            <pc:sldMk cId="553539328" sldId="702"/>
            <ac:picMk id="25" creationId="{AC2C54B9-A5ED-AD28-F05B-98AD4EDC404B}"/>
          </ac:picMkLst>
        </pc:picChg>
        <pc:picChg chg="del">
          <ac:chgData name="Erick Arostegui Cunza" userId="d89b6af450cec8f7" providerId="LiveId" clId="{651FA843-2D74-4891-AA48-7FCB0D93A1AA}" dt="2022-08-07T00:10:59.407" v="813" actId="478"/>
          <ac:picMkLst>
            <pc:docMk/>
            <pc:sldMk cId="553539328" sldId="702"/>
            <ac:picMk id="26" creationId="{45B1E5D9-2E31-F30E-0407-641405D07D52}"/>
          </ac:picMkLst>
        </pc:picChg>
      </pc:sldChg>
      <pc:sldChg chg="addSp delSp modSp add mod">
        <pc:chgData name="Erick Arostegui Cunza" userId="d89b6af450cec8f7" providerId="LiveId" clId="{651FA843-2D74-4891-AA48-7FCB0D93A1AA}" dt="2022-08-07T00:20:44.768" v="921"/>
        <pc:sldMkLst>
          <pc:docMk/>
          <pc:sldMk cId="2683684561" sldId="703"/>
        </pc:sldMkLst>
        <pc:spChg chg="mod">
          <ac:chgData name="Erick Arostegui Cunza" userId="d89b6af450cec8f7" providerId="LiveId" clId="{651FA843-2D74-4891-AA48-7FCB0D93A1AA}" dt="2022-08-07T00:20:44.768" v="921"/>
          <ac:spMkLst>
            <pc:docMk/>
            <pc:sldMk cId="2683684561" sldId="703"/>
            <ac:spMk id="9" creationId="{56C889CB-F393-4BCE-A5E8-AA9AC2D328BD}"/>
          </ac:spMkLst>
        </pc:spChg>
        <pc:spChg chg="add mod">
          <ac:chgData name="Erick Arostegui Cunza" userId="d89b6af450cec8f7" providerId="LiveId" clId="{651FA843-2D74-4891-AA48-7FCB0D93A1AA}" dt="2022-08-07T00:12:41.036" v="827" actId="207"/>
          <ac:spMkLst>
            <pc:docMk/>
            <pc:sldMk cId="2683684561" sldId="703"/>
            <ac:spMk id="11" creationId="{DF9935B3-A9E8-76BA-396F-4E7C0DAFEFB4}"/>
          </ac:spMkLst>
        </pc:spChg>
        <pc:spChg chg="add mod">
          <ac:chgData name="Erick Arostegui Cunza" userId="d89b6af450cec8f7" providerId="LiveId" clId="{651FA843-2D74-4891-AA48-7FCB0D93A1AA}" dt="2022-08-07T00:12:35.249" v="826" actId="207"/>
          <ac:spMkLst>
            <pc:docMk/>
            <pc:sldMk cId="2683684561" sldId="703"/>
            <ac:spMk id="12" creationId="{EAB9B72A-8A9A-1638-7EDE-DEC24F7869A2}"/>
          </ac:spMkLst>
        </pc:spChg>
        <pc:spChg chg="add mod">
          <ac:chgData name="Erick Arostegui Cunza" userId="d89b6af450cec8f7" providerId="LiveId" clId="{651FA843-2D74-4891-AA48-7FCB0D93A1AA}" dt="2022-08-07T00:12:35.249" v="826" actId="207"/>
          <ac:spMkLst>
            <pc:docMk/>
            <pc:sldMk cId="2683684561" sldId="703"/>
            <ac:spMk id="13" creationId="{E8520B08-13A3-5722-7CFE-F66D3583C650}"/>
          </ac:spMkLst>
        </pc:spChg>
        <pc:spChg chg="add mod">
          <ac:chgData name="Erick Arostegui Cunza" userId="d89b6af450cec8f7" providerId="LiveId" clId="{651FA843-2D74-4891-AA48-7FCB0D93A1AA}" dt="2022-08-07T00:12:35.249" v="826" actId="207"/>
          <ac:spMkLst>
            <pc:docMk/>
            <pc:sldMk cId="2683684561" sldId="703"/>
            <ac:spMk id="15" creationId="{6061772D-535B-0183-6070-96ECF3DBC85E}"/>
          </ac:spMkLst>
        </pc:spChg>
        <pc:spChg chg="add del mod">
          <ac:chgData name="Erick Arostegui Cunza" userId="d89b6af450cec8f7" providerId="LiveId" clId="{651FA843-2D74-4891-AA48-7FCB0D93A1AA}" dt="2022-08-07T00:13:33.447" v="835" actId="21"/>
          <ac:spMkLst>
            <pc:docMk/>
            <pc:sldMk cId="2683684561" sldId="703"/>
            <ac:spMk id="16" creationId="{CFF80E27-BB9A-A85D-6939-433795F29BC2}"/>
          </ac:spMkLst>
        </pc:spChg>
        <pc:spChg chg="add del mod">
          <ac:chgData name="Erick Arostegui Cunza" userId="d89b6af450cec8f7" providerId="LiveId" clId="{651FA843-2D74-4891-AA48-7FCB0D93A1AA}" dt="2022-08-07T00:13:33.447" v="835" actId="21"/>
          <ac:spMkLst>
            <pc:docMk/>
            <pc:sldMk cId="2683684561" sldId="703"/>
            <ac:spMk id="17" creationId="{172AD089-B793-6DA9-11A4-C933982F006B}"/>
          </ac:spMkLst>
        </pc:spChg>
        <pc:spChg chg="mod">
          <ac:chgData name="Erick Arostegui Cunza" userId="d89b6af450cec8f7" providerId="LiveId" clId="{651FA843-2D74-4891-AA48-7FCB0D93A1AA}" dt="2022-08-07T00:12:54.662" v="829" actId="207"/>
          <ac:spMkLst>
            <pc:docMk/>
            <pc:sldMk cId="2683684561" sldId="703"/>
            <ac:spMk id="21" creationId="{10427C5E-4391-3904-50A3-0E6300E8EFAA}"/>
          </ac:spMkLst>
        </pc:spChg>
        <pc:spChg chg="del">
          <ac:chgData name="Erick Arostegui Cunza" userId="d89b6af450cec8f7" providerId="LiveId" clId="{651FA843-2D74-4891-AA48-7FCB0D93A1AA}" dt="2022-08-07T00:12:26.711" v="824" actId="478"/>
          <ac:spMkLst>
            <pc:docMk/>
            <pc:sldMk cId="2683684561" sldId="703"/>
            <ac:spMk id="27" creationId="{C75966F5-2273-3736-94D7-7DAC102C9F80}"/>
          </ac:spMkLst>
        </pc:spChg>
        <pc:spChg chg="del">
          <ac:chgData name="Erick Arostegui Cunza" userId="d89b6af450cec8f7" providerId="LiveId" clId="{651FA843-2D74-4891-AA48-7FCB0D93A1AA}" dt="2022-08-07T00:12:26.711" v="824" actId="478"/>
          <ac:spMkLst>
            <pc:docMk/>
            <pc:sldMk cId="2683684561" sldId="703"/>
            <ac:spMk id="28" creationId="{9B37CA26-9FE8-63F9-74FA-8BFC14A14CDC}"/>
          </ac:spMkLst>
        </pc:spChg>
        <pc:spChg chg="del">
          <ac:chgData name="Erick Arostegui Cunza" userId="d89b6af450cec8f7" providerId="LiveId" clId="{651FA843-2D74-4891-AA48-7FCB0D93A1AA}" dt="2022-08-07T00:12:26.711" v="824" actId="478"/>
          <ac:spMkLst>
            <pc:docMk/>
            <pc:sldMk cId="2683684561" sldId="703"/>
            <ac:spMk id="29" creationId="{63FF5F0B-D57C-9A39-E3D6-C4325FED51E9}"/>
          </ac:spMkLst>
        </pc:spChg>
        <pc:spChg chg="add del mod">
          <ac:chgData name="Erick Arostegui Cunza" userId="d89b6af450cec8f7" providerId="LiveId" clId="{651FA843-2D74-4891-AA48-7FCB0D93A1AA}" dt="2022-08-07T00:13:33.447" v="835" actId="21"/>
          <ac:spMkLst>
            <pc:docMk/>
            <pc:sldMk cId="2683684561" sldId="703"/>
            <ac:spMk id="30" creationId="{F6A717B6-2119-0627-8C26-945C6F4C9995}"/>
          </ac:spMkLst>
        </pc:spChg>
        <pc:spChg chg="add del mod">
          <ac:chgData name="Erick Arostegui Cunza" userId="d89b6af450cec8f7" providerId="LiveId" clId="{651FA843-2D74-4891-AA48-7FCB0D93A1AA}" dt="2022-08-07T00:13:33.447" v="835" actId="21"/>
          <ac:spMkLst>
            <pc:docMk/>
            <pc:sldMk cId="2683684561" sldId="703"/>
            <ac:spMk id="31" creationId="{7C7FE349-E575-F33D-7F73-13222E475B04}"/>
          </ac:spMkLst>
        </pc:spChg>
        <pc:spChg chg="add del mod">
          <ac:chgData name="Erick Arostegui Cunza" userId="d89b6af450cec8f7" providerId="LiveId" clId="{651FA843-2D74-4891-AA48-7FCB0D93A1AA}" dt="2022-08-07T00:13:33.447" v="835" actId="21"/>
          <ac:spMkLst>
            <pc:docMk/>
            <pc:sldMk cId="2683684561" sldId="703"/>
            <ac:spMk id="32" creationId="{AC9DB8A9-0A17-7C20-3CB8-E23F646D4681}"/>
          </ac:spMkLst>
        </pc:spChg>
        <pc:spChg chg="add del mod">
          <ac:chgData name="Erick Arostegui Cunza" userId="d89b6af450cec8f7" providerId="LiveId" clId="{651FA843-2D74-4891-AA48-7FCB0D93A1AA}" dt="2022-08-07T00:13:33.447" v="835" actId="21"/>
          <ac:spMkLst>
            <pc:docMk/>
            <pc:sldMk cId="2683684561" sldId="703"/>
            <ac:spMk id="33" creationId="{F60920C2-3323-D1B5-6762-03606424B978}"/>
          </ac:spMkLst>
        </pc:spChg>
        <pc:spChg chg="add del mod">
          <ac:chgData name="Erick Arostegui Cunza" userId="d89b6af450cec8f7" providerId="LiveId" clId="{651FA843-2D74-4891-AA48-7FCB0D93A1AA}" dt="2022-08-07T00:13:33.447" v="835" actId="21"/>
          <ac:spMkLst>
            <pc:docMk/>
            <pc:sldMk cId="2683684561" sldId="703"/>
            <ac:spMk id="34" creationId="{76891389-3C3B-439E-1DD4-1B668666818E}"/>
          </ac:spMkLst>
        </pc:spChg>
        <pc:picChg chg="del">
          <ac:chgData name="Erick Arostegui Cunza" userId="d89b6af450cec8f7" providerId="LiveId" clId="{651FA843-2D74-4891-AA48-7FCB0D93A1AA}" dt="2022-08-07T00:12:26.711" v="824" actId="478"/>
          <ac:picMkLst>
            <pc:docMk/>
            <pc:sldMk cId="2683684561" sldId="703"/>
            <ac:picMk id="24" creationId="{65D435D4-58C1-4393-A51E-F32ACAB104A7}"/>
          </ac:picMkLst>
        </pc:picChg>
        <pc:picChg chg="del">
          <ac:chgData name="Erick Arostegui Cunza" userId="d89b6af450cec8f7" providerId="LiveId" clId="{651FA843-2D74-4891-AA48-7FCB0D93A1AA}" dt="2022-08-07T00:12:26.711" v="824" actId="478"/>
          <ac:picMkLst>
            <pc:docMk/>
            <pc:sldMk cId="2683684561" sldId="703"/>
            <ac:picMk id="25" creationId="{AC2C54B9-A5ED-AD28-F05B-98AD4EDC404B}"/>
          </ac:picMkLst>
        </pc:picChg>
        <pc:picChg chg="del">
          <ac:chgData name="Erick Arostegui Cunza" userId="d89b6af450cec8f7" providerId="LiveId" clId="{651FA843-2D74-4891-AA48-7FCB0D93A1AA}" dt="2022-08-07T00:12:26.711" v="824" actId="478"/>
          <ac:picMkLst>
            <pc:docMk/>
            <pc:sldMk cId="2683684561" sldId="703"/>
            <ac:picMk id="26" creationId="{45B1E5D9-2E31-F30E-0407-641405D07D52}"/>
          </ac:picMkLst>
        </pc:picChg>
      </pc:sldChg>
      <pc:sldChg chg="addSp delSp modSp add mod">
        <pc:chgData name="Erick Arostegui Cunza" userId="d89b6af450cec8f7" providerId="LiveId" clId="{651FA843-2D74-4891-AA48-7FCB0D93A1AA}" dt="2022-08-07T00:20:46.551" v="922"/>
        <pc:sldMkLst>
          <pc:docMk/>
          <pc:sldMk cId="3438046358" sldId="704"/>
        </pc:sldMkLst>
        <pc:spChg chg="mod">
          <ac:chgData name="Erick Arostegui Cunza" userId="d89b6af450cec8f7" providerId="LiveId" clId="{651FA843-2D74-4891-AA48-7FCB0D93A1AA}" dt="2022-08-07T00:20:46.551" v="922"/>
          <ac:spMkLst>
            <pc:docMk/>
            <pc:sldMk cId="3438046358" sldId="704"/>
            <ac:spMk id="9" creationId="{56C889CB-F393-4BCE-A5E8-AA9AC2D328BD}"/>
          </ac:spMkLst>
        </pc:spChg>
        <pc:spChg chg="mod">
          <ac:chgData name="Erick Arostegui Cunza" userId="d89b6af450cec8f7" providerId="LiveId" clId="{651FA843-2D74-4891-AA48-7FCB0D93A1AA}" dt="2022-08-07T00:14:01.166" v="840" actId="207"/>
          <ac:spMkLst>
            <pc:docMk/>
            <pc:sldMk cId="3438046358" sldId="704"/>
            <ac:spMk id="10" creationId="{1AABF392-B1F3-3A61-F308-E04A090DDBEC}"/>
          </ac:spMkLst>
        </pc:spChg>
        <pc:spChg chg="add mod">
          <ac:chgData name="Erick Arostegui Cunza" userId="d89b6af450cec8f7" providerId="LiveId" clId="{651FA843-2D74-4891-AA48-7FCB0D93A1AA}" dt="2022-08-07T00:13:47.102" v="838" actId="207"/>
          <ac:spMkLst>
            <pc:docMk/>
            <pc:sldMk cId="3438046358" sldId="704"/>
            <ac:spMk id="11" creationId="{49ABD3EF-97AF-C684-8FE6-4805D99A4591}"/>
          </ac:spMkLst>
        </pc:spChg>
        <pc:spChg chg="add mod">
          <ac:chgData name="Erick Arostegui Cunza" userId="d89b6af450cec8f7" providerId="LiveId" clId="{651FA843-2D74-4891-AA48-7FCB0D93A1AA}" dt="2022-08-07T00:13:44.420" v="837" actId="207"/>
          <ac:spMkLst>
            <pc:docMk/>
            <pc:sldMk cId="3438046358" sldId="704"/>
            <ac:spMk id="12" creationId="{22F5640A-5181-E619-4668-391C727D5103}"/>
          </ac:spMkLst>
        </pc:spChg>
        <pc:spChg chg="add mod">
          <ac:chgData name="Erick Arostegui Cunza" userId="d89b6af450cec8f7" providerId="LiveId" clId="{651FA843-2D74-4891-AA48-7FCB0D93A1AA}" dt="2022-08-07T00:13:44.420" v="837" actId="207"/>
          <ac:spMkLst>
            <pc:docMk/>
            <pc:sldMk cId="3438046358" sldId="704"/>
            <ac:spMk id="13" creationId="{D444A7B2-3BC5-B3B0-CDB5-02DD0A29E3B0}"/>
          </ac:spMkLst>
        </pc:spChg>
        <pc:spChg chg="add mod">
          <ac:chgData name="Erick Arostegui Cunza" userId="d89b6af450cec8f7" providerId="LiveId" clId="{651FA843-2D74-4891-AA48-7FCB0D93A1AA}" dt="2022-08-07T00:13:44.420" v="837" actId="207"/>
          <ac:spMkLst>
            <pc:docMk/>
            <pc:sldMk cId="3438046358" sldId="704"/>
            <ac:spMk id="15" creationId="{895DE65F-4648-E5D0-2BDA-C3B4030D9282}"/>
          </ac:spMkLst>
        </pc:spChg>
        <pc:spChg chg="add mod">
          <ac:chgData name="Erick Arostegui Cunza" userId="d89b6af450cec8f7" providerId="LiveId" clId="{651FA843-2D74-4891-AA48-7FCB0D93A1AA}" dt="2022-08-07T00:13:44.420" v="837" actId="207"/>
          <ac:spMkLst>
            <pc:docMk/>
            <pc:sldMk cId="3438046358" sldId="704"/>
            <ac:spMk id="16" creationId="{A2D814F7-434E-C036-7D96-AA92DF776708}"/>
          </ac:spMkLst>
        </pc:spChg>
        <pc:spChg chg="add mod">
          <ac:chgData name="Erick Arostegui Cunza" userId="d89b6af450cec8f7" providerId="LiveId" clId="{651FA843-2D74-4891-AA48-7FCB0D93A1AA}" dt="2022-08-07T00:13:44.420" v="837" actId="207"/>
          <ac:spMkLst>
            <pc:docMk/>
            <pc:sldMk cId="3438046358" sldId="704"/>
            <ac:spMk id="17" creationId="{1DE499D8-8F70-BED6-E3B3-86B0F14B7C41}"/>
          </ac:spMkLst>
        </pc:spChg>
        <pc:spChg chg="del">
          <ac:chgData name="Erick Arostegui Cunza" userId="d89b6af450cec8f7" providerId="LiveId" clId="{651FA843-2D74-4891-AA48-7FCB0D93A1AA}" dt="2022-08-07T00:13:22.751" v="831" actId="478"/>
          <ac:spMkLst>
            <pc:docMk/>
            <pc:sldMk cId="3438046358" sldId="704"/>
            <ac:spMk id="27" creationId="{C75966F5-2273-3736-94D7-7DAC102C9F80}"/>
          </ac:spMkLst>
        </pc:spChg>
        <pc:spChg chg="del">
          <ac:chgData name="Erick Arostegui Cunza" userId="d89b6af450cec8f7" providerId="LiveId" clId="{651FA843-2D74-4891-AA48-7FCB0D93A1AA}" dt="2022-08-07T00:13:22.751" v="831" actId="478"/>
          <ac:spMkLst>
            <pc:docMk/>
            <pc:sldMk cId="3438046358" sldId="704"/>
            <ac:spMk id="28" creationId="{9B37CA26-9FE8-63F9-74FA-8BFC14A14CDC}"/>
          </ac:spMkLst>
        </pc:spChg>
        <pc:spChg chg="del">
          <ac:chgData name="Erick Arostegui Cunza" userId="d89b6af450cec8f7" providerId="LiveId" clId="{651FA843-2D74-4891-AA48-7FCB0D93A1AA}" dt="2022-08-07T00:13:22.751" v="831" actId="478"/>
          <ac:spMkLst>
            <pc:docMk/>
            <pc:sldMk cId="3438046358" sldId="704"/>
            <ac:spMk id="29" creationId="{63FF5F0B-D57C-9A39-E3D6-C4325FED51E9}"/>
          </ac:spMkLst>
        </pc:spChg>
        <pc:spChg chg="add mod">
          <ac:chgData name="Erick Arostegui Cunza" userId="d89b6af450cec8f7" providerId="LiveId" clId="{651FA843-2D74-4891-AA48-7FCB0D93A1AA}" dt="2022-08-07T00:13:44.420" v="837" actId="207"/>
          <ac:spMkLst>
            <pc:docMk/>
            <pc:sldMk cId="3438046358" sldId="704"/>
            <ac:spMk id="30" creationId="{7FA75B1C-364C-9CF1-65EC-6601351B0F88}"/>
          </ac:spMkLst>
        </pc:spChg>
        <pc:spChg chg="add del mod">
          <ac:chgData name="Erick Arostegui Cunza" userId="d89b6af450cec8f7" providerId="LiveId" clId="{651FA843-2D74-4891-AA48-7FCB0D93A1AA}" dt="2022-08-07T00:14:29.059" v="845" actId="21"/>
          <ac:spMkLst>
            <pc:docMk/>
            <pc:sldMk cId="3438046358" sldId="704"/>
            <ac:spMk id="31" creationId="{049703C5-614E-1545-1372-E47503077473}"/>
          </ac:spMkLst>
        </pc:spChg>
        <pc:spChg chg="add del mod">
          <ac:chgData name="Erick Arostegui Cunza" userId="d89b6af450cec8f7" providerId="LiveId" clId="{651FA843-2D74-4891-AA48-7FCB0D93A1AA}" dt="2022-08-07T00:14:29.059" v="845" actId="21"/>
          <ac:spMkLst>
            <pc:docMk/>
            <pc:sldMk cId="3438046358" sldId="704"/>
            <ac:spMk id="32" creationId="{05F77F97-0E73-AF7E-20CB-2EF63DE66761}"/>
          </ac:spMkLst>
        </pc:spChg>
        <pc:spChg chg="add del mod">
          <ac:chgData name="Erick Arostegui Cunza" userId="d89b6af450cec8f7" providerId="LiveId" clId="{651FA843-2D74-4891-AA48-7FCB0D93A1AA}" dt="2022-08-07T00:14:29.059" v="845" actId="21"/>
          <ac:spMkLst>
            <pc:docMk/>
            <pc:sldMk cId="3438046358" sldId="704"/>
            <ac:spMk id="33" creationId="{FA8A4569-8DB5-5C1F-E4DB-15EF521CAE14}"/>
          </ac:spMkLst>
        </pc:spChg>
        <pc:spChg chg="add del mod">
          <ac:chgData name="Erick Arostegui Cunza" userId="d89b6af450cec8f7" providerId="LiveId" clId="{651FA843-2D74-4891-AA48-7FCB0D93A1AA}" dt="2022-08-07T00:14:29.059" v="845" actId="21"/>
          <ac:spMkLst>
            <pc:docMk/>
            <pc:sldMk cId="3438046358" sldId="704"/>
            <ac:spMk id="34" creationId="{E3AF4D0C-7800-99A4-FA32-5DCCE14E43C2}"/>
          </ac:spMkLst>
        </pc:spChg>
        <pc:spChg chg="add del mod">
          <ac:chgData name="Erick Arostegui Cunza" userId="d89b6af450cec8f7" providerId="LiveId" clId="{651FA843-2D74-4891-AA48-7FCB0D93A1AA}" dt="2022-08-07T00:14:29.059" v="845" actId="21"/>
          <ac:spMkLst>
            <pc:docMk/>
            <pc:sldMk cId="3438046358" sldId="704"/>
            <ac:spMk id="35" creationId="{4A056192-14D2-C9C8-04CC-DFB064DF1ACE}"/>
          </ac:spMkLst>
        </pc:spChg>
        <pc:spChg chg="add del mod">
          <ac:chgData name="Erick Arostegui Cunza" userId="d89b6af450cec8f7" providerId="LiveId" clId="{651FA843-2D74-4891-AA48-7FCB0D93A1AA}" dt="2022-08-07T00:14:29.059" v="845" actId="21"/>
          <ac:spMkLst>
            <pc:docMk/>
            <pc:sldMk cId="3438046358" sldId="704"/>
            <ac:spMk id="36" creationId="{C2105816-42BD-FA38-D19E-4690E381CE86}"/>
          </ac:spMkLst>
        </pc:spChg>
        <pc:spChg chg="add del mod">
          <ac:chgData name="Erick Arostegui Cunza" userId="d89b6af450cec8f7" providerId="LiveId" clId="{651FA843-2D74-4891-AA48-7FCB0D93A1AA}" dt="2022-08-07T00:14:29.059" v="845" actId="21"/>
          <ac:spMkLst>
            <pc:docMk/>
            <pc:sldMk cId="3438046358" sldId="704"/>
            <ac:spMk id="37" creationId="{30F4E58C-6ADE-F1DA-5813-F29C3369A90B}"/>
          </ac:spMkLst>
        </pc:spChg>
        <pc:picChg chg="del">
          <ac:chgData name="Erick Arostegui Cunza" userId="d89b6af450cec8f7" providerId="LiveId" clId="{651FA843-2D74-4891-AA48-7FCB0D93A1AA}" dt="2022-08-07T00:13:22.751" v="831" actId="478"/>
          <ac:picMkLst>
            <pc:docMk/>
            <pc:sldMk cId="3438046358" sldId="704"/>
            <ac:picMk id="24" creationId="{65D435D4-58C1-4393-A51E-F32ACAB104A7}"/>
          </ac:picMkLst>
        </pc:picChg>
        <pc:picChg chg="del">
          <ac:chgData name="Erick Arostegui Cunza" userId="d89b6af450cec8f7" providerId="LiveId" clId="{651FA843-2D74-4891-AA48-7FCB0D93A1AA}" dt="2022-08-07T00:13:22.751" v="831" actId="478"/>
          <ac:picMkLst>
            <pc:docMk/>
            <pc:sldMk cId="3438046358" sldId="704"/>
            <ac:picMk id="25" creationId="{AC2C54B9-A5ED-AD28-F05B-98AD4EDC404B}"/>
          </ac:picMkLst>
        </pc:picChg>
        <pc:picChg chg="del">
          <ac:chgData name="Erick Arostegui Cunza" userId="d89b6af450cec8f7" providerId="LiveId" clId="{651FA843-2D74-4891-AA48-7FCB0D93A1AA}" dt="2022-08-07T00:13:22.751" v="831" actId="478"/>
          <ac:picMkLst>
            <pc:docMk/>
            <pc:sldMk cId="3438046358" sldId="704"/>
            <ac:picMk id="26" creationId="{45B1E5D9-2E31-F30E-0407-641405D07D52}"/>
          </ac:picMkLst>
        </pc:picChg>
      </pc:sldChg>
      <pc:sldChg chg="addSp delSp modSp add mod">
        <pc:chgData name="Erick Arostegui Cunza" userId="d89b6af450cec8f7" providerId="LiveId" clId="{651FA843-2D74-4891-AA48-7FCB0D93A1AA}" dt="2022-08-07T00:20:48.741" v="923"/>
        <pc:sldMkLst>
          <pc:docMk/>
          <pc:sldMk cId="1650125047" sldId="705"/>
        </pc:sldMkLst>
        <pc:spChg chg="mod">
          <ac:chgData name="Erick Arostegui Cunza" userId="d89b6af450cec8f7" providerId="LiveId" clId="{651FA843-2D74-4891-AA48-7FCB0D93A1AA}" dt="2022-08-07T00:20:48.741" v="923"/>
          <ac:spMkLst>
            <pc:docMk/>
            <pc:sldMk cId="1650125047" sldId="705"/>
            <ac:spMk id="9" creationId="{56C889CB-F393-4BCE-A5E8-AA9AC2D328BD}"/>
          </ac:spMkLst>
        </pc:spChg>
        <pc:spChg chg="add mod">
          <ac:chgData name="Erick Arostegui Cunza" userId="d89b6af450cec8f7" providerId="LiveId" clId="{651FA843-2D74-4891-AA48-7FCB0D93A1AA}" dt="2022-08-07T00:14:55.089" v="850" actId="207"/>
          <ac:spMkLst>
            <pc:docMk/>
            <pc:sldMk cId="1650125047" sldId="705"/>
            <ac:spMk id="11" creationId="{B55129DD-EC30-6A68-D700-7B48DBDC0475}"/>
          </ac:spMkLst>
        </pc:spChg>
        <pc:spChg chg="add mod">
          <ac:chgData name="Erick Arostegui Cunza" userId="d89b6af450cec8f7" providerId="LiveId" clId="{651FA843-2D74-4891-AA48-7FCB0D93A1AA}" dt="2022-08-07T00:14:51.883" v="849" actId="207"/>
          <ac:spMkLst>
            <pc:docMk/>
            <pc:sldMk cId="1650125047" sldId="705"/>
            <ac:spMk id="12" creationId="{7FE3CB61-4B2D-79F9-D421-A7B7673264A2}"/>
          </ac:spMkLst>
        </pc:spChg>
        <pc:spChg chg="add mod">
          <ac:chgData name="Erick Arostegui Cunza" userId="d89b6af450cec8f7" providerId="LiveId" clId="{651FA843-2D74-4891-AA48-7FCB0D93A1AA}" dt="2022-08-07T00:14:51.883" v="849" actId="207"/>
          <ac:spMkLst>
            <pc:docMk/>
            <pc:sldMk cId="1650125047" sldId="705"/>
            <ac:spMk id="13" creationId="{1D0CC62A-F5B8-3A8A-DBC7-ED854C6FC864}"/>
          </ac:spMkLst>
        </pc:spChg>
        <pc:spChg chg="add mod">
          <ac:chgData name="Erick Arostegui Cunza" userId="d89b6af450cec8f7" providerId="LiveId" clId="{651FA843-2D74-4891-AA48-7FCB0D93A1AA}" dt="2022-08-07T00:14:51.883" v="849" actId="207"/>
          <ac:spMkLst>
            <pc:docMk/>
            <pc:sldMk cId="1650125047" sldId="705"/>
            <ac:spMk id="15" creationId="{CF40C9F5-11C8-EE5F-8ADA-A4DA593198E0}"/>
          </ac:spMkLst>
        </pc:spChg>
        <pc:spChg chg="add mod">
          <ac:chgData name="Erick Arostegui Cunza" userId="d89b6af450cec8f7" providerId="LiveId" clId="{651FA843-2D74-4891-AA48-7FCB0D93A1AA}" dt="2022-08-07T00:14:51.883" v="849" actId="207"/>
          <ac:spMkLst>
            <pc:docMk/>
            <pc:sldMk cId="1650125047" sldId="705"/>
            <ac:spMk id="16" creationId="{E085B6FE-F171-519B-1323-49836E86AF35}"/>
          </ac:spMkLst>
        </pc:spChg>
        <pc:spChg chg="add mod">
          <ac:chgData name="Erick Arostegui Cunza" userId="d89b6af450cec8f7" providerId="LiveId" clId="{651FA843-2D74-4891-AA48-7FCB0D93A1AA}" dt="2022-08-07T00:14:51.883" v="849" actId="207"/>
          <ac:spMkLst>
            <pc:docMk/>
            <pc:sldMk cId="1650125047" sldId="705"/>
            <ac:spMk id="17" creationId="{7549DB7F-2CDF-0ADD-F09D-117B8353ADC8}"/>
          </ac:spMkLst>
        </pc:spChg>
        <pc:spChg chg="mod">
          <ac:chgData name="Erick Arostegui Cunza" userId="d89b6af450cec8f7" providerId="LiveId" clId="{651FA843-2D74-4891-AA48-7FCB0D93A1AA}" dt="2022-08-07T00:15:00.641" v="852" actId="207"/>
          <ac:spMkLst>
            <pc:docMk/>
            <pc:sldMk cId="1650125047" sldId="705"/>
            <ac:spMk id="18" creationId="{3F9FF347-591A-A72D-3B8F-FDA9EA611D11}"/>
          </ac:spMkLst>
        </pc:spChg>
        <pc:spChg chg="del">
          <ac:chgData name="Erick Arostegui Cunza" userId="d89b6af450cec8f7" providerId="LiveId" clId="{651FA843-2D74-4891-AA48-7FCB0D93A1AA}" dt="2022-08-07T00:14:33.621" v="846" actId="478"/>
          <ac:spMkLst>
            <pc:docMk/>
            <pc:sldMk cId="1650125047" sldId="705"/>
            <ac:spMk id="27" creationId="{C75966F5-2273-3736-94D7-7DAC102C9F80}"/>
          </ac:spMkLst>
        </pc:spChg>
        <pc:spChg chg="del">
          <ac:chgData name="Erick Arostegui Cunza" userId="d89b6af450cec8f7" providerId="LiveId" clId="{651FA843-2D74-4891-AA48-7FCB0D93A1AA}" dt="2022-08-07T00:14:33.621" v="846" actId="478"/>
          <ac:spMkLst>
            <pc:docMk/>
            <pc:sldMk cId="1650125047" sldId="705"/>
            <ac:spMk id="28" creationId="{9B37CA26-9FE8-63F9-74FA-8BFC14A14CDC}"/>
          </ac:spMkLst>
        </pc:spChg>
        <pc:spChg chg="del">
          <ac:chgData name="Erick Arostegui Cunza" userId="d89b6af450cec8f7" providerId="LiveId" clId="{651FA843-2D74-4891-AA48-7FCB0D93A1AA}" dt="2022-08-07T00:14:33.621" v="846" actId="478"/>
          <ac:spMkLst>
            <pc:docMk/>
            <pc:sldMk cId="1650125047" sldId="705"/>
            <ac:spMk id="29" creationId="{63FF5F0B-D57C-9A39-E3D6-C4325FED51E9}"/>
          </ac:spMkLst>
        </pc:spChg>
        <pc:spChg chg="add mod">
          <ac:chgData name="Erick Arostegui Cunza" userId="d89b6af450cec8f7" providerId="LiveId" clId="{651FA843-2D74-4891-AA48-7FCB0D93A1AA}" dt="2022-08-07T00:14:51.883" v="849" actId="207"/>
          <ac:spMkLst>
            <pc:docMk/>
            <pc:sldMk cId="1650125047" sldId="705"/>
            <ac:spMk id="30" creationId="{FBDF79EF-2480-9865-17CE-AA005A6885C6}"/>
          </ac:spMkLst>
        </pc:spChg>
        <pc:spChg chg="add del mod">
          <ac:chgData name="Erick Arostegui Cunza" userId="d89b6af450cec8f7" providerId="LiveId" clId="{651FA843-2D74-4891-AA48-7FCB0D93A1AA}" dt="2022-08-07T00:15:30.092" v="857" actId="21"/>
          <ac:spMkLst>
            <pc:docMk/>
            <pc:sldMk cId="1650125047" sldId="705"/>
            <ac:spMk id="31" creationId="{E4E2FDEC-6D24-5B49-7BA5-7655D446D988}"/>
          </ac:spMkLst>
        </pc:spChg>
        <pc:spChg chg="add del mod">
          <ac:chgData name="Erick Arostegui Cunza" userId="d89b6af450cec8f7" providerId="LiveId" clId="{651FA843-2D74-4891-AA48-7FCB0D93A1AA}" dt="2022-08-07T00:15:30.092" v="857" actId="21"/>
          <ac:spMkLst>
            <pc:docMk/>
            <pc:sldMk cId="1650125047" sldId="705"/>
            <ac:spMk id="32" creationId="{5EBDAFEC-8C72-387B-C8B7-225DC5261ED4}"/>
          </ac:spMkLst>
        </pc:spChg>
        <pc:spChg chg="add del mod">
          <ac:chgData name="Erick Arostegui Cunza" userId="d89b6af450cec8f7" providerId="LiveId" clId="{651FA843-2D74-4891-AA48-7FCB0D93A1AA}" dt="2022-08-07T00:15:30.092" v="857" actId="21"/>
          <ac:spMkLst>
            <pc:docMk/>
            <pc:sldMk cId="1650125047" sldId="705"/>
            <ac:spMk id="33" creationId="{8221EDE6-D4A7-D927-3C1D-76BEB5CC864C}"/>
          </ac:spMkLst>
        </pc:spChg>
        <pc:spChg chg="add del mod">
          <ac:chgData name="Erick Arostegui Cunza" userId="d89b6af450cec8f7" providerId="LiveId" clId="{651FA843-2D74-4891-AA48-7FCB0D93A1AA}" dt="2022-08-07T00:15:30.092" v="857" actId="21"/>
          <ac:spMkLst>
            <pc:docMk/>
            <pc:sldMk cId="1650125047" sldId="705"/>
            <ac:spMk id="34" creationId="{2D759530-DC49-1A10-8F70-F0515EB4D4B3}"/>
          </ac:spMkLst>
        </pc:spChg>
        <pc:spChg chg="add del mod">
          <ac:chgData name="Erick Arostegui Cunza" userId="d89b6af450cec8f7" providerId="LiveId" clId="{651FA843-2D74-4891-AA48-7FCB0D93A1AA}" dt="2022-08-07T00:15:30.092" v="857" actId="21"/>
          <ac:spMkLst>
            <pc:docMk/>
            <pc:sldMk cId="1650125047" sldId="705"/>
            <ac:spMk id="35" creationId="{1CCB471C-0D4E-AAA9-020C-5DE1D7F5E83E}"/>
          </ac:spMkLst>
        </pc:spChg>
        <pc:spChg chg="add del mod">
          <ac:chgData name="Erick Arostegui Cunza" userId="d89b6af450cec8f7" providerId="LiveId" clId="{651FA843-2D74-4891-AA48-7FCB0D93A1AA}" dt="2022-08-07T00:15:30.092" v="857" actId="21"/>
          <ac:spMkLst>
            <pc:docMk/>
            <pc:sldMk cId="1650125047" sldId="705"/>
            <ac:spMk id="36" creationId="{C18A33B7-F33A-AB23-B269-B7C0970C012A}"/>
          </ac:spMkLst>
        </pc:spChg>
        <pc:spChg chg="add del mod">
          <ac:chgData name="Erick Arostegui Cunza" userId="d89b6af450cec8f7" providerId="LiveId" clId="{651FA843-2D74-4891-AA48-7FCB0D93A1AA}" dt="2022-08-07T00:15:30.092" v="857" actId="21"/>
          <ac:spMkLst>
            <pc:docMk/>
            <pc:sldMk cId="1650125047" sldId="705"/>
            <ac:spMk id="37" creationId="{9F94DD9C-3536-6163-33D2-1214192045E0}"/>
          </ac:spMkLst>
        </pc:spChg>
        <pc:picChg chg="del">
          <ac:chgData name="Erick Arostegui Cunza" userId="d89b6af450cec8f7" providerId="LiveId" clId="{651FA843-2D74-4891-AA48-7FCB0D93A1AA}" dt="2022-08-07T00:14:33.621" v="846" actId="478"/>
          <ac:picMkLst>
            <pc:docMk/>
            <pc:sldMk cId="1650125047" sldId="705"/>
            <ac:picMk id="24" creationId="{65D435D4-58C1-4393-A51E-F32ACAB104A7}"/>
          </ac:picMkLst>
        </pc:picChg>
        <pc:picChg chg="del">
          <ac:chgData name="Erick Arostegui Cunza" userId="d89b6af450cec8f7" providerId="LiveId" clId="{651FA843-2D74-4891-AA48-7FCB0D93A1AA}" dt="2022-08-07T00:14:33.621" v="846" actId="478"/>
          <ac:picMkLst>
            <pc:docMk/>
            <pc:sldMk cId="1650125047" sldId="705"/>
            <ac:picMk id="25" creationId="{AC2C54B9-A5ED-AD28-F05B-98AD4EDC404B}"/>
          </ac:picMkLst>
        </pc:picChg>
        <pc:picChg chg="del">
          <ac:chgData name="Erick Arostegui Cunza" userId="d89b6af450cec8f7" providerId="LiveId" clId="{651FA843-2D74-4891-AA48-7FCB0D93A1AA}" dt="2022-08-07T00:14:33.621" v="846" actId="478"/>
          <ac:picMkLst>
            <pc:docMk/>
            <pc:sldMk cId="1650125047" sldId="705"/>
            <ac:picMk id="26" creationId="{45B1E5D9-2E31-F30E-0407-641405D07D52}"/>
          </ac:picMkLst>
        </pc:picChg>
      </pc:sldChg>
      <pc:sldChg chg="addSp delSp modSp add mod">
        <pc:chgData name="Erick Arostegui Cunza" userId="d89b6af450cec8f7" providerId="LiveId" clId="{651FA843-2D74-4891-AA48-7FCB0D93A1AA}" dt="2022-08-07T00:20:52.109" v="924"/>
        <pc:sldMkLst>
          <pc:docMk/>
          <pc:sldMk cId="225910604" sldId="706"/>
        </pc:sldMkLst>
        <pc:spChg chg="mod">
          <ac:chgData name="Erick Arostegui Cunza" userId="d89b6af450cec8f7" providerId="LiveId" clId="{651FA843-2D74-4891-AA48-7FCB0D93A1AA}" dt="2022-08-07T00:20:52.109" v="924"/>
          <ac:spMkLst>
            <pc:docMk/>
            <pc:sldMk cId="225910604" sldId="706"/>
            <ac:spMk id="9" creationId="{56C889CB-F393-4BCE-A5E8-AA9AC2D328BD}"/>
          </ac:spMkLst>
        </pc:spChg>
        <pc:spChg chg="add del mod">
          <ac:chgData name="Erick Arostegui Cunza" userId="d89b6af450cec8f7" providerId="LiveId" clId="{651FA843-2D74-4891-AA48-7FCB0D93A1AA}" dt="2022-08-07T00:15:38.012" v="860"/>
          <ac:spMkLst>
            <pc:docMk/>
            <pc:sldMk cId="225910604" sldId="706"/>
            <ac:spMk id="11" creationId="{401090DF-F8CF-A758-0497-8DDD22601599}"/>
          </ac:spMkLst>
        </pc:spChg>
        <pc:spChg chg="add del mod">
          <ac:chgData name="Erick Arostegui Cunza" userId="d89b6af450cec8f7" providerId="LiveId" clId="{651FA843-2D74-4891-AA48-7FCB0D93A1AA}" dt="2022-08-07T00:15:38.012" v="860"/>
          <ac:spMkLst>
            <pc:docMk/>
            <pc:sldMk cId="225910604" sldId="706"/>
            <ac:spMk id="12" creationId="{2786EEEA-F359-0A12-78F8-6CC6377E824B}"/>
          </ac:spMkLst>
        </pc:spChg>
        <pc:spChg chg="add del mod">
          <ac:chgData name="Erick Arostegui Cunza" userId="d89b6af450cec8f7" providerId="LiveId" clId="{651FA843-2D74-4891-AA48-7FCB0D93A1AA}" dt="2022-08-07T00:15:38.012" v="860"/>
          <ac:spMkLst>
            <pc:docMk/>
            <pc:sldMk cId="225910604" sldId="706"/>
            <ac:spMk id="13" creationId="{2773415A-0DBC-8B34-8977-F8ED73DFCAE5}"/>
          </ac:spMkLst>
        </pc:spChg>
        <pc:spChg chg="add del mod">
          <ac:chgData name="Erick Arostegui Cunza" userId="d89b6af450cec8f7" providerId="LiveId" clId="{651FA843-2D74-4891-AA48-7FCB0D93A1AA}" dt="2022-08-07T00:15:38.012" v="860"/>
          <ac:spMkLst>
            <pc:docMk/>
            <pc:sldMk cId="225910604" sldId="706"/>
            <ac:spMk id="15" creationId="{A1E30C12-8E04-DB9C-BA27-A93C7EC1047D}"/>
          </ac:spMkLst>
        </pc:spChg>
        <pc:spChg chg="add del mod">
          <ac:chgData name="Erick Arostegui Cunza" userId="d89b6af450cec8f7" providerId="LiveId" clId="{651FA843-2D74-4891-AA48-7FCB0D93A1AA}" dt="2022-08-07T00:15:38.012" v="860"/>
          <ac:spMkLst>
            <pc:docMk/>
            <pc:sldMk cId="225910604" sldId="706"/>
            <ac:spMk id="16" creationId="{F3892971-1271-DAA9-0377-D8E10BD6F18F}"/>
          </ac:spMkLst>
        </pc:spChg>
        <pc:spChg chg="add del mod">
          <ac:chgData name="Erick Arostegui Cunza" userId="d89b6af450cec8f7" providerId="LiveId" clId="{651FA843-2D74-4891-AA48-7FCB0D93A1AA}" dt="2022-08-07T00:15:38.012" v="860"/>
          <ac:spMkLst>
            <pc:docMk/>
            <pc:sldMk cId="225910604" sldId="706"/>
            <ac:spMk id="17" creationId="{B496557C-CB41-EEC0-449B-5143A3347EA6}"/>
          </ac:spMkLst>
        </pc:spChg>
        <pc:spChg chg="mod">
          <ac:chgData name="Erick Arostegui Cunza" userId="d89b6af450cec8f7" providerId="LiveId" clId="{651FA843-2D74-4891-AA48-7FCB0D93A1AA}" dt="2022-08-07T00:16:00.716" v="866" actId="207"/>
          <ac:spMkLst>
            <pc:docMk/>
            <pc:sldMk cId="225910604" sldId="706"/>
            <ac:spMk id="19" creationId="{C24F54C0-C004-CA7E-5148-7844249A864B}"/>
          </ac:spMkLst>
        </pc:spChg>
        <pc:spChg chg="del">
          <ac:chgData name="Erick Arostegui Cunza" userId="d89b6af450cec8f7" providerId="LiveId" clId="{651FA843-2D74-4891-AA48-7FCB0D93A1AA}" dt="2022-08-07T00:15:33.816" v="858" actId="478"/>
          <ac:spMkLst>
            <pc:docMk/>
            <pc:sldMk cId="225910604" sldId="706"/>
            <ac:spMk id="27" creationId="{C75966F5-2273-3736-94D7-7DAC102C9F80}"/>
          </ac:spMkLst>
        </pc:spChg>
        <pc:spChg chg="del">
          <ac:chgData name="Erick Arostegui Cunza" userId="d89b6af450cec8f7" providerId="LiveId" clId="{651FA843-2D74-4891-AA48-7FCB0D93A1AA}" dt="2022-08-07T00:15:33.816" v="858" actId="478"/>
          <ac:spMkLst>
            <pc:docMk/>
            <pc:sldMk cId="225910604" sldId="706"/>
            <ac:spMk id="28" creationId="{9B37CA26-9FE8-63F9-74FA-8BFC14A14CDC}"/>
          </ac:spMkLst>
        </pc:spChg>
        <pc:spChg chg="del">
          <ac:chgData name="Erick Arostegui Cunza" userId="d89b6af450cec8f7" providerId="LiveId" clId="{651FA843-2D74-4891-AA48-7FCB0D93A1AA}" dt="2022-08-07T00:15:33.816" v="858" actId="478"/>
          <ac:spMkLst>
            <pc:docMk/>
            <pc:sldMk cId="225910604" sldId="706"/>
            <ac:spMk id="29" creationId="{63FF5F0B-D57C-9A39-E3D6-C4325FED51E9}"/>
          </ac:spMkLst>
        </pc:spChg>
        <pc:spChg chg="add del mod">
          <ac:chgData name="Erick Arostegui Cunza" userId="d89b6af450cec8f7" providerId="LiveId" clId="{651FA843-2D74-4891-AA48-7FCB0D93A1AA}" dt="2022-08-07T00:15:38.012" v="860"/>
          <ac:spMkLst>
            <pc:docMk/>
            <pc:sldMk cId="225910604" sldId="706"/>
            <ac:spMk id="30" creationId="{FC4A3025-A18D-5070-6AD0-A7CB25B47A36}"/>
          </ac:spMkLst>
        </pc:spChg>
        <pc:spChg chg="add mod">
          <ac:chgData name="Erick Arostegui Cunza" userId="d89b6af450cec8f7" providerId="LiveId" clId="{651FA843-2D74-4891-AA48-7FCB0D93A1AA}" dt="2022-08-07T00:15:48.115" v="863" actId="207"/>
          <ac:spMkLst>
            <pc:docMk/>
            <pc:sldMk cId="225910604" sldId="706"/>
            <ac:spMk id="31" creationId="{6FE720FC-5367-BE94-356E-D9837FD90B51}"/>
          </ac:spMkLst>
        </pc:spChg>
        <pc:spChg chg="add mod">
          <ac:chgData name="Erick Arostegui Cunza" userId="d89b6af450cec8f7" providerId="LiveId" clId="{651FA843-2D74-4891-AA48-7FCB0D93A1AA}" dt="2022-08-07T00:15:44.578" v="862" actId="207"/>
          <ac:spMkLst>
            <pc:docMk/>
            <pc:sldMk cId="225910604" sldId="706"/>
            <ac:spMk id="32" creationId="{1D6E3542-BA9F-3109-F493-17AE935CBB04}"/>
          </ac:spMkLst>
        </pc:spChg>
        <pc:spChg chg="add mod">
          <ac:chgData name="Erick Arostegui Cunza" userId="d89b6af450cec8f7" providerId="LiveId" clId="{651FA843-2D74-4891-AA48-7FCB0D93A1AA}" dt="2022-08-07T00:15:44.578" v="862" actId="207"/>
          <ac:spMkLst>
            <pc:docMk/>
            <pc:sldMk cId="225910604" sldId="706"/>
            <ac:spMk id="33" creationId="{F938B28A-73EE-42E8-6BAD-89B4FA0ABB87}"/>
          </ac:spMkLst>
        </pc:spChg>
        <pc:spChg chg="add mod">
          <ac:chgData name="Erick Arostegui Cunza" userId="d89b6af450cec8f7" providerId="LiveId" clId="{651FA843-2D74-4891-AA48-7FCB0D93A1AA}" dt="2022-08-07T00:15:44.578" v="862" actId="207"/>
          <ac:spMkLst>
            <pc:docMk/>
            <pc:sldMk cId="225910604" sldId="706"/>
            <ac:spMk id="34" creationId="{A88A063D-2487-DF10-876D-EF8472BF9CD2}"/>
          </ac:spMkLst>
        </pc:spChg>
        <pc:spChg chg="add mod">
          <ac:chgData name="Erick Arostegui Cunza" userId="d89b6af450cec8f7" providerId="LiveId" clId="{651FA843-2D74-4891-AA48-7FCB0D93A1AA}" dt="2022-08-07T00:15:44.578" v="862" actId="207"/>
          <ac:spMkLst>
            <pc:docMk/>
            <pc:sldMk cId="225910604" sldId="706"/>
            <ac:spMk id="35" creationId="{3D50A696-D8E1-DFC0-F752-19E6DEC33D17}"/>
          </ac:spMkLst>
        </pc:spChg>
        <pc:spChg chg="add mod">
          <ac:chgData name="Erick Arostegui Cunza" userId="d89b6af450cec8f7" providerId="LiveId" clId="{651FA843-2D74-4891-AA48-7FCB0D93A1AA}" dt="2022-08-07T00:15:44.578" v="862" actId="207"/>
          <ac:spMkLst>
            <pc:docMk/>
            <pc:sldMk cId="225910604" sldId="706"/>
            <ac:spMk id="36" creationId="{87FB01AF-4D63-D76C-39F4-4A7FB43478A2}"/>
          </ac:spMkLst>
        </pc:spChg>
        <pc:spChg chg="add mod">
          <ac:chgData name="Erick Arostegui Cunza" userId="d89b6af450cec8f7" providerId="LiveId" clId="{651FA843-2D74-4891-AA48-7FCB0D93A1AA}" dt="2022-08-07T00:15:44.578" v="862" actId="207"/>
          <ac:spMkLst>
            <pc:docMk/>
            <pc:sldMk cId="225910604" sldId="706"/>
            <ac:spMk id="37" creationId="{4BE8BA08-2C58-D39B-1064-35A3CE405BB2}"/>
          </ac:spMkLst>
        </pc:spChg>
        <pc:spChg chg="add del mod">
          <ac:chgData name="Erick Arostegui Cunza" userId="d89b6af450cec8f7" providerId="LiveId" clId="{651FA843-2D74-4891-AA48-7FCB0D93A1AA}" dt="2022-08-07T00:16:46.547" v="878" actId="21"/>
          <ac:spMkLst>
            <pc:docMk/>
            <pc:sldMk cId="225910604" sldId="706"/>
            <ac:spMk id="38" creationId="{402A2364-D9F0-81AB-A5C6-7A43CA45ED1A}"/>
          </ac:spMkLst>
        </pc:spChg>
        <pc:spChg chg="add del mod">
          <ac:chgData name="Erick Arostegui Cunza" userId="d89b6af450cec8f7" providerId="LiveId" clId="{651FA843-2D74-4891-AA48-7FCB0D93A1AA}" dt="2022-08-07T00:16:46.547" v="878" actId="21"/>
          <ac:spMkLst>
            <pc:docMk/>
            <pc:sldMk cId="225910604" sldId="706"/>
            <ac:spMk id="39" creationId="{B1FFC270-1AB7-7174-91C7-C21A771AAE87}"/>
          </ac:spMkLst>
        </pc:spChg>
        <pc:spChg chg="add del mod">
          <ac:chgData name="Erick Arostegui Cunza" userId="d89b6af450cec8f7" providerId="LiveId" clId="{651FA843-2D74-4891-AA48-7FCB0D93A1AA}" dt="2022-08-07T00:16:46.547" v="878" actId="21"/>
          <ac:spMkLst>
            <pc:docMk/>
            <pc:sldMk cId="225910604" sldId="706"/>
            <ac:spMk id="40" creationId="{364ACAA7-42B1-5E54-5713-CE8115D19266}"/>
          </ac:spMkLst>
        </pc:spChg>
        <pc:spChg chg="add del mod">
          <ac:chgData name="Erick Arostegui Cunza" userId="d89b6af450cec8f7" providerId="LiveId" clId="{651FA843-2D74-4891-AA48-7FCB0D93A1AA}" dt="2022-08-07T00:16:46.547" v="878" actId="21"/>
          <ac:spMkLst>
            <pc:docMk/>
            <pc:sldMk cId="225910604" sldId="706"/>
            <ac:spMk id="41" creationId="{3297D113-782B-1C99-9E21-A11F1CAAE4E2}"/>
          </ac:spMkLst>
        </pc:spChg>
        <pc:spChg chg="add del mod">
          <ac:chgData name="Erick Arostegui Cunza" userId="d89b6af450cec8f7" providerId="LiveId" clId="{651FA843-2D74-4891-AA48-7FCB0D93A1AA}" dt="2022-08-07T00:16:46.547" v="878" actId="21"/>
          <ac:spMkLst>
            <pc:docMk/>
            <pc:sldMk cId="225910604" sldId="706"/>
            <ac:spMk id="42" creationId="{11D6DD12-F041-2A1B-FEA5-C189F8CBDCD0}"/>
          </ac:spMkLst>
        </pc:spChg>
        <pc:picChg chg="del">
          <ac:chgData name="Erick Arostegui Cunza" userId="d89b6af450cec8f7" providerId="LiveId" clId="{651FA843-2D74-4891-AA48-7FCB0D93A1AA}" dt="2022-08-07T00:15:33.816" v="858" actId="478"/>
          <ac:picMkLst>
            <pc:docMk/>
            <pc:sldMk cId="225910604" sldId="706"/>
            <ac:picMk id="24" creationId="{65D435D4-58C1-4393-A51E-F32ACAB104A7}"/>
          </ac:picMkLst>
        </pc:picChg>
        <pc:picChg chg="del">
          <ac:chgData name="Erick Arostegui Cunza" userId="d89b6af450cec8f7" providerId="LiveId" clId="{651FA843-2D74-4891-AA48-7FCB0D93A1AA}" dt="2022-08-07T00:15:33.816" v="858" actId="478"/>
          <ac:picMkLst>
            <pc:docMk/>
            <pc:sldMk cId="225910604" sldId="706"/>
            <ac:picMk id="25" creationId="{AC2C54B9-A5ED-AD28-F05B-98AD4EDC404B}"/>
          </ac:picMkLst>
        </pc:picChg>
        <pc:picChg chg="del">
          <ac:chgData name="Erick Arostegui Cunza" userId="d89b6af450cec8f7" providerId="LiveId" clId="{651FA843-2D74-4891-AA48-7FCB0D93A1AA}" dt="2022-08-07T00:15:33.816" v="858" actId="478"/>
          <ac:picMkLst>
            <pc:docMk/>
            <pc:sldMk cId="225910604" sldId="706"/>
            <ac:picMk id="26" creationId="{45B1E5D9-2E31-F30E-0407-641405D07D52}"/>
          </ac:picMkLst>
        </pc:picChg>
      </pc:sldChg>
      <pc:sldChg chg="addSp delSp modSp add mod">
        <pc:chgData name="Erick Arostegui Cunza" userId="d89b6af450cec8f7" providerId="LiveId" clId="{651FA843-2D74-4891-AA48-7FCB0D93A1AA}" dt="2022-08-07T00:20:55.425" v="925"/>
        <pc:sldMkLst>
          <pc:docMk/>
          <pc:sldMk cId="160414618" sldId="707"/>
        </pc:sldMkLst>
        <pc:spChg chg="mod">
          <ac:chgData name="Erick Arostegui Cunza" userId="d89b6af450cec8f7" providerId="LiveId" clId="{651FA843-2D74-4891-AA48-7FCB0D93A1AA}" dt="2022-08-07T00:20:55.425" v="925"/>
          <ac:spMkLst>
            <pc:docMk/>
            <pc:sldMk cId="160414618" sldId="707"/>
            <ac:spMk id="9" creationId="{56C889CB-F393-4BCE-A5E8-AA9AC2D328BD}"/>
          </ac:spMkLst>
        </pc:spChg>
        <pc:spChg chg="add del mod">
          <ac:chgData name="Erick Arostegui Cunza" userId="d89b6af450cec8f7" providerId="LiveId" clId="{651FA843-2D74-4891-AA48-7FCB0D93A1AA}" dt="2022-08-07T00:16:36.875" v="874"/>
          <ac:spMkLst>
            <pc:docMk/>
            <pc:sldMk cId="160414618" sldId="707"/>
            <ac:spMk id="11" creationId="{43A6FD49-4E9F-B59D-1C21-DB84911973CE}"/>
          </ac:spMkLst>
        </pc:spChg>
        <pc:spChg chg="add del mod">
          <ac:chgData name="Erick Arostegui Cunza" userId="d89b6af450cec8f7" providerId="LiveId" clId="{651FA843-2D74-4891-AA48-7FCB0D93A1AA}" dt="2022-08-07T00:16:36.875" v="874"/>
          <ac:spMkLst>
            <pc:docMk/>
            <pc:sldMk cId="160414618" sldId="707"/>
            <ac:spMk id="12" creationId="{830E7D12-9110-F859-5587-A00B69AA657A}"/>
          </ac:spMkLst>
        </pc:spChg>
        <pc:spChg chg="add del mod">
          <ac:chgData name="Erick Arostegui Cunza" userId="d89b6af450cec8f7" providerId="LiveId" clId="{651FA843-2D74-4891-AA48-7FCB0D93A1AA}" dt="2022-08-07T00:16:36.875" v="874"/>
          <ac:spMkLst>
            <pc:docMk/>
            <pc:sldMk cId="160414618" sldId="707"/>
            <ac:spMk id="13" creationId="{15C07FB9-67F9-2F8C-5BD4-A8F36BAF0463}"/>
          </ac:spMkLst>
        </pc:spChg>
        <pc:spChg chg="add del mod">
          <ac:chgData name="Erick Arostegui Cunza" userId="d89b6af450cec8f7" providerId="LiveId" clId="{651FA843-2D74-4891-AA48-7FCB0D93A1AA}" dt="2022-08-07T00:16:36.875" v="874"/>
          <ac:spMkLst>
            <pc:docMk/>
            <pc:sldMk cId="160414618" sldId="707"/>
            <ac:spMk id="15" creationId="{54532EF8-09BF-0D41-9F10-A255A1B907CF}"/>
          </ac:spMkLst>
        </pc:spChg>
        <pc:spChg chg="add del mod">
          <ac:chgData name="Erick Arostegui Cunza" userId="d89b6af450cec8f7" providerId="LiveId" clId="{651FA843-2D74-4891-AA48-7FCB0D93A1AA}" dt="2022-08-07T00:16:36.875" v="874"/>
          <ac:spMkLst>
            <pc:docMk/>
            <pc:sldMk cId="160414618" sldId="707"/>
            <ac:spMk id="16" creationId="{A51812AF-1434-B9B5-8FF1-931E519D55D6}"/>
          </ac:spMkLst>
        </pc:spChg>
        <pc:spChg chg="add mod">
          <ac:chgData name="Erick Arostegui Cunza" userId="d89b6af450cec8f7" providerId="LiveId" clId="{651FA843-2D74-4891-AA48-7FCB0D93A1AA}" dt="2022-08-07T00:16:56.799" v="881" actId="207"/>
          <ac:spMkLst>
            <pc:docMk/>
            <pc:sldMk cId="160414618" sldId="707"/>
            <ac:spMk id="17" creationId="{89FBE2E1-F7E4-357E-03FC-6FF0F6C05FDA}"/>
          </ac:spMkLst>
        </pc:spChg>
        <pc:spChg chg="mod">
          <ac:chgData name="Erick Arostegui Cunza" userId="d89b6af450cec8f7" providerId="LiveId" clId="{651FA843-2D74-4891-AA48-7FCB0D93A1AA}" dt="2022-08-07T00:17:01.846" v="883" actId="207"/>
          <ac:spMkLst>
            <pc:docMk/>
            <pc:sldMk cId="160414618" sldId="707"/>
            <ac:spMk id="22" creationId="{D601D275-7A03-67AF-5455-2F38F9CFA33A}"/>
          </ac:spMkLst>
        </pc:spChg>
        <pc:spChg chg="del">
          <ac:chgData name="Erick Arostegui Cunza" userId="d89b6af450cec8f7" providerId="LiveId" clId="{651FA843-2D74-4891-AA48-7FCB0D93A1AA}" dt="2022-08-07T00:16:32.183" v="870" actId="478"/>
          <ac:spMkLst>
            <pc:docMk/>
            <pc:sldMk cId="160414618" sldId="707"/>
            <ac:spMk id="27" creationId="{C75966F5-2273-3736-94D7-7DAC102C9F80}"/>
          </ac:spMkLst>
        </pc:spChg>
        <pc:spChg chg="del">
          <ac:chgData name="Erick Arostegui Cunza" userId="d89b6af450cec8f7" providerId="LiveId" clId="{651FA843-2D74-4891-AA48-7FCB0D93A1AA}" dt="2022-08-07T00:16:32.183" v="870" actId="478"/>
          <ac:spMkLst>
            <pc:docMk/>
            <pc:sldMk cId="160414618" sldId="707"/>
            <ac:spMk id="28" creationId="{9B37CA26-9FE8-63F9-74FA-8BFC14A14CDC}"/>
          </ac:spMkLst>
        </pc:spChg>
        <pc:spChg chg="del">
          <ac:chgData name="Erick Arostegui Cunza" userId="d89b6af450cec8f7" providerId="LiveId" clId="{651FA843-2D74-4891-AA48-7FCB0D93A1AA}" dt="2022-08-07T00:16:32.183" v="870" actId="478"/>
          <ac:spMkLst>
            <pc:docMk/>
            <pc:sldMk cId="160414618" sldId="707"/>
            <ac:spMk id="29" creationId="{63FF5F0B-D57C-9A39-E3D6-C4325FED51E9}"/>
          </ac:spMkLst>
        </pc:spChg>
        <pc:spChg chg="add mod">
          <ac:chgData name="Erick Arostegui Cunza" userId="d89b6af450cec8f7" providerId="LiveId" clId="{651FA843-2D74-4891-AA48-7FCB0D93A1AA}" dt="2022-08-07T00:16:54.422" v="880" actId="207"/>
          <ac:spMkLst>
            <pc:docMk/>
            <pc:sldMk cId="160414618" sldId="707"/>
            <ac:spMk id="30" creationId="{061A3670-7C37-1129-0095-54E007668571}"/>
          </ac:spMkLst>
        </pc:spChg>
        <pc:spChg chg="add mod">
          <ac:chgData name="Erick Arostegui Cunza" userId="d89b6af450cec8f7" providerId="LiveId" clId="{651FA843-2D74-4891-AA48-7FCB0D93A1AA}" dt="2022-08-07T00:16:54.422" v="880" actId="207"/>
          <ac:spMkLst>
            <pc:docMk/>
            <pc:sldMk cId="160414618" sldId="707"/>
            <ac:spMk id="31" creationId="{69AE09D4-DC40-3A16-8F71-47FC2D571D40}"/>
          </ac:spMkLst>
        </pc:spChg>
        <pc:spChg chg="add mod">
          <ac:chgData name="Erick Arostegui Cunza" userId="d89b6af450cec8f7" providerId="LiveId" clId="{651FA843-2D74-4891-AA48-7FCB0D93A1AA}" dt="2022-08-07T00:16:54.422" v="880" actId="207"/>
          <ac:spMkLst>
            <pc:docMk/>
            <pc:sldMk cId="160414618" sldId="707"/>
            <ac:spMk id="32" creationId="{BFD6BCE8-6619-39DC-B9C4-132301C3C5AC}"/>
          </ac:spMkLst>
        </pc:spChg>
        <pc:spChg chg="add mod">
          <ac:chgData name="Erick Arostegui Cunza" userId="d89b6af450cec8f7" providerId="LiveId" clId="{651FA843-2D74-4891-AA48-7FCB0D93A1AA}" dt="2022-08-07T00:16:54.422" v="880" actId="207"/>
          <ac:spMkLst>
            <pc:docMk/>
            <pc:sldMk cId="160414618" sldId="707"/>
            <ac:spMk id="33" creationId="{E8ACB2BF-D4E1-D597-DBA9-5972A6A275E7}"/>
          </ac:spMkLst>
        </pc:spChg>
        <pc:spChg chg="add del mod">
          <ac:chgData name="Erick Arostegui Cunza" userId="d89b6af450cec8f7" providerId="LiveId" clId="{651FA843-2D74-4891-AA48-7FCB0D93A1AA}" dt="2022-08-07T00:17:32.693" v="889" actId="21"/>
          <ac:spMkLst>
            <pc:docMk/>
            <pc:sldMk cId="160414618" sldId="707"/>
            <ac:spMk id="34" creationId="{CD53F360-334D-CC0D-34B1-F6E8DBA8DA9D}"/>
          </ac:spMkLst>
        </pc:spChg>
        <pc:spChg chg="add del mod">
          <ac:chgData name="Erick Arostegui Cunza" userId="d89b6af450cec8f7" providerId="LiveId" clId="{651FA843-2D74-4891-AA48-7FCB0D93A1AA}" dt="2022-08-07T00:17:32.693" v="889" actId="21"/>
          <ac:spMkLst>
            <pc:docMk/>
            <pc:sldMk cId="160414618" sldId="707"/>
            <ac:spMk id="35" creationId="{1B5AD3FC-217D-5BF9-1580-64EF36CB4FDB}"/>
          </ac:spMkLst>
        </pc:spChg>
        <pc:spChg chg="add del mod">
          <ac:chgData name="Erick Arostegui Cunza" userId="d89b6af450cec8f7" providerId="LiveId" clId="{651FA843-2D74-4891-AA48-7FCB0D93A1AA}" dt="2022-08-07T00:17:32.693" v="889" actId="21"/>
          <ac:spMkLst>
            <pc:docMk/>
            <pc:sldMk cId="160414618" sldId="707"/>
            <ac:spMk id="36" creationId="{BADBD1FA-60C3-9CE6-10BE-076DBD085116}"/>
          </ac:spMkLst>
        </pc:spChg>
        <pc:spChg chg="add del mod">
          <ac:chgData name="Erick Arostegui Cunza" userId="d89b6af450cec8f7" providerId="LiveId" clId="{651FA843-2D74-4891-AA48-7FCB0D93A1AA}" dt="2022-08-07T00:17:32.693" v="889" actId="21"/>
          <ac:spMkLst>
            <pc:docMk/>
            <pc:sldMk cId="160414618" sldId="707"/>
            <ac:spMk id="37" creationId="{8894929E-E6DB-8B97-289D-919B2062405F}"/>
          </ac:spMkLst>
        </pc:spChg>
        <pc:spChg chg="add del mod">
          <ac:chgData name="Erick Arostegui Cunza" userId="d89b6af450cec8f7" providerId="LiveId" clId="{651FA843-2D74-4891-AA48-7FCB0D93A1AA}" dt="2022-08-07T00:17:32.693" v="889" actId="21"/>
          <ac:spMkLst>
            <pc:docMk/>
            <pc:sldMk cId="160414618" sldId="707"/>
            <ac:spMk id="38" creationId="{6668F79D-71AB-0AA2-4BFA-87A6FC508A86}"/>
          </ac:spMkLst>
        </pc:spChg>
        <pc:picChg chg="del">
          <ac:chgData name="Erick Arostegui Cunza" userId="d89b6af450cec8f7" providerId="LiveId" clId="{651FA843-2D74-4891-AA48-7FCB0D93A1AA}" dt="2022-08-07T00:16:32.183" v="870" actId="478"/>
          <ac:picMkLst>
            <pc:docMk/>
            <pc:sldMk cId="160414618" sldId="707"/>
            <ac:picMk id="24" creationId="{65D435D4-58C1-4393-A51E-F32ACAB104A7}"/>
          </ac:picMkLst>
        </pc:picChg>
        <pc:picChg chg="del">
          <ac:chgData name="Erick Arostegui Cunza" userId="d89b6af450cec8f7" providerId="LiveId" clId="{651FA843-2D74-4891-AA48-7FCB0D93A1AA}" dt="2022-08-07T00:16:32.183" v="870" actId="478"/>
          <ac:picMkLst>
            <pc:docMk/>
            <pc:sldMk cId="160414618" sldId="707"/>
            <ac:picMk id="25" creationId="{AC2C54B9-A5ED-AD28-F05B-98AD4EDC404B}"/>
          </ac:picMkLst>
        </pc:picChg>
        <pc:picChg chg="del">
          <ac:chgData name="Erick Arostegui Cunza" userId="d89b6af450cec8f7" providerId="LiveId" clId="{651FA843-2D74-4891-AA48-7FCB0D93A1AA}" dt="2022-08-07T00:16:32.183" v="870" actId="478"/>
          <ac:picMkLst>
            <pc:docMk/>
            <pc:sldMk cId="160414618" sldId="707"/>
            <ac:picMk id="26" creationId="{45B1E5D9-2E31-F30E-0407-641405D07D52}"/>
          </ac:picMkLst>
        </pc:picChg>
      </pc:sldChg>
      <pc:sldChg chg="add del">
        <pc:chgData name="Erick Arostegui Cunza" userId="d89b6af450cec8f7" providerId="LiveId" clId="{651FA843-2D74-4891-AA48-7FCB0D93A1AA}" dt="2022-08-07T00:16:08.310" v="868"/>
        <pc:sldMkLst>
          <pc:docMk/>
          <pc:sldMk cId="564231678" sldId="707"/>
        </pc:sldMkLst>
      </pc:sldChg>
      <pc:sldChg chg="addSp delSp modSp add mod">
        <pc:chgData name="Erick Arostegui Cunza" userId="d89b6af450cec8f7" providerId="LiveId" clId="{651FA843-2D74-4891-AA48-7FCB0D93A1AA}" dt="2022-08-07T00:20:57.817" v="926"/>
        <pc:sldMkLst>
          <pc:docMk/>
          <pc:sldMk cId="3127702542" sldId="708"/>
        </pc:sldMkLst>
        <pc:spChg chg="mod">
          <ac:chgData name="Erick Arostegui Cunza" userId="d89b6af450cec8f7" providerId="LiveId" clId="{651FA843-2D74-4891-AA48-7FCB0D93A1AA}" dt="2022-08-07T00:20:57.817" v="926"/>
          <ac:spMkLst>
            <pc:docMk/>
            <pc:sldMk cId="3127702542" sldId="708"/>
            <ac:spMk id="9" creationId="{56C889CB-F393-4BCE-A5E8-AA9AC2D328BD}"/>
          </ac:spMkLst>
        </pc:spChg>
        <pc:spChg chg="add mod">
          <ac:chgData name="Erick Arostegui Cunza" userId="d89b6af450cec8f7" providerId="LiveId" clId="{651FA843-2D74-4891-AA48-7FCB0D93A1AA}" dt="2022-08-07T00:17:46.830" v="892" actId="207"/>
          <ac:spMkLst>
            <pc:docMk/>
            <pc:sldMk cId="3127702542" sldId="708"/>
            <ac:spMk id="11" creationId="{046DD887-AF6D-17DD-8770-6435DF705CFC}"/>
          </ac:spMkLst>
        </pc:spChg>
        <pc:spChg chg="add mod">
          <ac:chgData name="Erick Arostegui Cunza" userId="d89b6af450cec8f7" providerId="LiveId" clId="{651FA843-2D74-4891-AA48-7FCB0D93A1AA}" dt="2022-08-07T00:17:43.542" v="891" actId="207"/>
          <ac:spMkLst>
            <pc:docMk/>
            <pc:sldMk cId="3127702542" sldId="708"/>
            <ac:spMk id="12" creationId="{AD055814-F273-04CD-22BF-5BE3B054AEC3}"/>
          </ac:spMkLst>
        </pc:spChg>
        <pc:spChg chg="add mod">
          <ac:chgData name="Erick Arostegui Cunza" userId="d89b6af450cec8f7" providerId="LiveId" clId="{651FA843-2D74-4891-AA48-7FCB0D93A1AA}" dt="2022-08-07T00:17:43.542" v="891" actId="207"/>
          <ac:spMkLst>
            <pc:docMk/>
            <pc:sldMk cId="3127702542" sldId="708"/>
            <ac:spMk id="13" creationId="{F460EA79-0880-8797-17DD-0CA07920C321}"/>
          </ac:spMkLst>
        </pc:spChg>
        <pc:spChg chg="add mod">
          <ac:chgData name="Erick Arostegui Cunza" userId="d89b6af450cec8f7" providerId="LiveId" clId="{651FA843-2D74-4891-AA48-7FCB0D93A1AA}" dt="2022-08-07T00:17:43.542" v="891" actId="207"/>
          <ac:spMkLst>
            <pc:docMk/>
            <pc:sldMk cId="3127702542" sldId="708"/>
            <ac:spMk id="15" creationId="{3FF80875-5B56-2030-A33A-400832F55D39}"/>
          </ac:spMkLst>
        </pc:spChg>
        <pc:spChg chg="add mod">
          <ac:chgData name="Erick Arostegui Cunza" userId="d89b6af450cec8f7" providerId="LiveId" clId="{651FA843-2D74-4891-AA48-7FCB0D93A1AA}" dt="2022-08-07T00:17:43.542" v="891" actId="207"/>
          <ac:spMkLst>
            <pc:docMk/>
            <pc:sldMk cId="3127702542" sldId="708"/>
            <ac:spMk id="16" creationId="{C46D0AE1-064D-4EC5-98CC-C98247B84C8A}"/>
          </ac:spMkLst>
        </pc:spChg>
        <pc:spChg chg="mod">
          <ac:chgData name="Erick Arostegui Cunza" userId="d89b6af450cec8f7" providerId="LiveId" clId="{651FA843-2D74-4891-AA48-7FCB0D93A1AA}" dt="2022-08-07T00:17:51.056" v="894" actId="207"/>
          <ac:spMkLst>
            <pc:docMk/>
            <pc:sldMk cId="3127702542" sldId="708"/>
            <ac:spMk id="23" creationId="{BE6A1E65-E40E-7D86-65BC-A7FC829AAE62}"/>
          </ac:spMkLst>
        </pc:spChg>
        <pc:spChg chg="del">
          <ac:chgData name="Erick Arostegui Cunza" userId="d89b6af450cec8f7" providerId="LiveId" clId="{651FA843-2D74-4891-AA48-7FCB0D93A1AA}" dt="2022-08-07T00:17:23.383" v="885" actId="478"/>
          <ac:spMkLst>
            <pc:docMk/>
            <pc:sldMk cId="3127702542" sldId="708"/>
            <ac:spMk id="27" creationId="{C75966F5-2273-3736-94D7-7DAC102C9F80}"/>
          </ac:spMkLst>
        </pc:spChg>
        <pc:spChg chg="del">
          <ac:chgData name="Erick Arostegui Cunza" userId="d89b6af450cec8f7" providerId="LiveId" clId="{651FA843-2D74-4891-AA48-7FCB0D93A1AA}" dt="2022-08-07T00:17:23.383" v="885" actId="478"/>
          <ac:spMkLst>
            <pc:docMk/>
            <pc:sldMk cId="3127702542" sldId="708"/>
            <ac:spMk id="28" creationId="{9B37CA26-9FE8-63F9-74FA-8BFC14A14CDC}"/>
          </ac:spMkLst>
        </pc:spChg>
        <pc:spChg chg="del">
          <ac:chgData name="Erick Arostegui Cunza" userId="d89b6af450cec8f7" providerId="LiveId" clId="{651FA843-2D74-4891-AA48-7FCB0D93A1AA}" dt="2022-08-07T00:17:23.383" v="885" actId="478"/>
          <ac:spMkLst>
            <pc:docMk/>
            <pc:sldMk cId="3127702542" sldId="708"/>
            <ac:spMk id="29" creationId="{63FF5F0B-D57C-9A39-E3D6-C4325FED51E9}"/>
          </ac:spMkLst>
        </pc:spChg>
        <pc:picChg chg="del">
          <ac:chgData name="Erick Arostegui Cunza" userId="d89b6af450cec8f7" providerId="LiveId" clId="{651FA843-2D74-4891-AA48-7FCB0D93A1AA}" dt="2022-08-07T00:17:23.383" v="885" actId="478"/>
          <ac:picMkLst>
            <pc:docMk/>
            <pc:sldMk cId="3127702542" sldId="708"/>
            <ac:picMk id="24" creationId="{65D435D4-58C1-4393-A51E-F32ACAB104A7}"/>
          </ac:picMkLst>
        </pc:picChg>
        <pc:picChg chg="del">
          <ac:chgData name="Erick Arostegui Cunza" userId="d89b6af450cec8f7" providerId="LiveId" clId="{651FA843-2D74-4891-AA48-7FCB0D93A1AA}" dt="2022-08-07T00:17:23.383" v="885" actId="478"/>
          <ac:picMkLst>
            <pc:docMk/>
            <pc:sldMk cId="3127702542" sldId="708"/>
            <ac:picMk id="25" creationId="{AC2C54B9-A5ED-AD28-F05B-98AD4EDC404B}"/>
          </ac:picMkLst>
        </pc:picChg>
        <pc:picChg chg="del">
          <ac:chgData name="Erick Arostegui Cunza" userId="d89b6af450cec8f7" providerId="LiveId" clId="{651FA843-2D74-4891-AA48-7FCB0D93A1AA}" dt="2022-08-07T00:17:23.383" v="885" actId="478"/>
          <ac:picMkLst>
            <pc:docMk/>
            <pc:sldMk cId="3127702542" sldId="708"/>
            <ac:picMk id="26" creationId="{45B1E5D9-2E31-F30E-0407-641405D07D52}"/>
          </ac:picMkLst>
        </pc:picChg>
      </pc:sldChg>
      <pc:sldChg chg="modSp add mod">
        <pc:chgData name="Erick Arostegui Cunza" userId="d89b6af450cec8f7" providerId="LiveId" clId="{651FA843-2D74-4891-AA48-7FCB0D93A1AA}" dt="2022-08-07T00:20:11.564" v="910" actId="20577"/>
        <pc:sldMkLst>
          <pc:docMk/>
          <pc:sldMk cId="467616453" sldId="709"/>
        </pc:sldMkLst>
        <pc:spChg chg="mod">
          <ac:chgData name="Erick Arostegui Cunza" userId="d89b6af450cec8f7" providerId="LiveId" clId="{651FA843-2D74-4891-AA48-7FCB0D93A1AA}" dt="2022-08-07T00:20:11.564" v="910" actId="20577"/>
          <ac:spMkLst>
            <pc:docMk/>
            <pc:sldMk cId="467616453" sldId="709"/>
            <ac:spMk id="6" creationId="{DB7CA870-7AAA-4C4E-9578-9EA791AD8BD3}"/>
          </ac:spMkLst>
        </pc:spChg>
      </pc:sldChg>
      <pc:sldChg chg="modSp add mod">
        <pc:chgData name="Erick Arostegui Cunza" userId="d89b6af450cec8f7" providerId="LiveId" clId="{651FA843-2D74-4891-AA48-7FCB0D93A1AA}" dt="2022-08-07T00:23:18.467" v="933" actId="1076"/>
        <pc:sldMkLst>
          <pc:docMk/>
          <pc:sldMk cId="1142198012" sldId="710"/>
        </pc:sldMkLst>
        <pc:spChg chg="mod">
          <ac:chgData name="Erick Arostegui Cunza" userId="d89b6af450cec8f7" providerId="LiveId" clId="{651FA843-2D74-4891-AA48-7FCB0D93A1AA}" dt="2022-08-07T00:23:18.467" v="933" actId="1076"/>
          <ac:spMkLst>
            <pc:docMk/>
            <pc:sldMk cId="1142198012" sldId="710"/>
            <ac:spMk id="3" creationId="{F8D0B7D2-F2A9-A24E-E717-69878DD83E2E}"/>
          </ac:spMkLst>
        </pc:spChg>
        <pc:spChg chg="mod">
          <ac:chgData name="Erick Arostegui Cunza" userId="d89b6af450cec8f7" providerId="LiveId" clId="{651FA843-2D74-4891-AA48-7FCB0D93A1AA}" dt="2022-08-07T00:22:32.752" v="929"/>
          <ac:spMkLst>
            <pc:docMk/>
            <pc:sldMk cId="1142198012" sldId="710"/>
            <ac:spMk id="6" creationId="{41499202-198F-5BF7-B175-04090A13DA7E}"/>
          </ac:spMkLst>
        </pc:spChg>
        <pc:spChg chg="mod">
          <ac:chgData name="Erick Arostegui Cunza" userId="d89b6af450cec8f7" providerId="LiveId" clId="{651FA843-2D74-4891-AA48-7FCB0D93A1AA}" dt="2022-08-07T00:22:16.236" v="928"/>
          <ac:spMkLst>
            <pc:docMk/>
            <pc:sldMk cId="1142198012" sldId="710"/>
            <ac:spMk id="9" creationId="{56C889CB-F393-4BCE-A5E8-AA9AC2D328BD}"/>
          </ac:spMkLst>
        </pc:spChg>
      </pc:sldChg>
      <pc:sldChg chg="addSp delSp modSp add mod">
        <pc:chgData name="Erick Arostegui Cunza" userId="d89b6af450cec8f7" providerId="LiveId" clId="{651FA843-2D74-4891-AA48-7FCB0D93A1AA}" dt="2022-08-07T00:24:19.466" v="943" actId="1076"/>
        <pc:sldMkLst>
          <pc:docMk/>
          <pc:sldMk cId="2482297234" sldId="711"/>
        </pc:sldMkLst>
        <pc:spChg chg="del">
          <ac:chgData name="Erick Arostegui Cunza" userId="d89b6af450cec8f7" providerId="LiveId" clId="{651FA843-2D74-4891-AA48-7FCB0D93A1AA}" dt="2022-08-07T00:23:58.159" v="936" actId="478"/>
          <ac:spMkLst>
            <pc:docMk/>
            <pc:sldMk cId="2482297234" sldId="711"/>
            <ac:spMk id="3" creationId="{F8D0B7D2-F2A9-A24E-E717-69878DD83E2E}"/>
          </ac:spMkLst>
        </pc:spChg>
        <pc:spChg chg="mod">
          <ac:chgData name="Erick Arostegui Cunza" userId="d89b6af450cec8f7" providerId="LiveId" clId="{651FA843-2D74-4891-AA48-7FCB0D93A1AA}" dt="2022-08-07T00:23:52.920" v="935"/>
          <ac:spMkLst>
            <pc:docMk/>
            <pc:sldMk cId="2482297234" sldId="711"/>
            <ac:spMk id="6" creationId="{41499202-198F-5BF7-B175-04090A13DA7E}"/>
          </ac:spMkLst>
        </pc:spChg>
        <pc:picChg chg="add mod ord">
          <ac:chgData name="Erick Arostegui Cunza" userId="d89b6af450cec8f7" providerId="LiveId" clId="{651FA843-2D74-4891-AA48-7FCB0D93A1AA}" dt="2022-08-07T00:24:19.466" v="943" actId="1076"/>
          <ac:picMkLst>
            <pc:docMk/>
            <pc:sldMk cId="2482297234" sldId="711"/>
            <ac:picMk id="4" creationId="{0942AF8A-CC4A-3FB9-6B6F-1E679B51E822}"/>
          </ac:picMkLst>
        </pc:picChg>
      </pc:sldChg>
      <pc:sldChg chg="addSp delSp modSp add mod">
        <pc:chgData name="Erick Arostegui Cunza" userId="d89b6af450cec8f7" providerId="LiveId" clId="{651FA843-2D74-4891-AA48-7FCB0D93A1AA}" dt="2022-08-07T00:26:09.962" v="948" actId="1076"/>
        <pc:sldMkLst>
          <pc:docMk/>
          <pc:sldMk cId="486079216" sldId="712"/>
        </pc:sldMkLst>
        <pc:spChg chg="mod">
          <ac:chgData name="Erick Arostegui Cunza" userId="d89b6af450cec8f7" providerId="LiveId" clId="{651FA843-2D74-4891-AA48-7FCB0D93A1AA}" dt="2022-08-07T00:26:00.501" v="945"/>
          <ac:spMkLst>
            <pc:docMk/>
            <pc:sldMk cId="486079216" sldId="712"/>
            <ac:spMk id="6" creationId="{41499202-198F-5BF7-B175-04090A13DA7E}"/>
          </ac:spMkLst>
        </pc:spChg>
        <pc:picChg chg="add mod">
          <ac:chgData name="Erick Arostegui Cunza" userId="d89b6af450cec8f7" providerId="LiveId" clId="{651FA843-2D74-4891-AA48-7FCB0D93A1AA}" dt="2022-08-07T00:26:09.962" v="948" actId="1076"/>
          <ac:picMkLst>
            <pc:docMk/>
            <pc:sldMk cId="486079216" sldId="712"/>
            <ac:picMk id="3" creationId="{4FFBE79C-BEC3-4542-66BB-0A021CB0882F}"/>
          </ac:picMkLst>
        </pc:picChg>
        <pc:picChg chg="del">
          <ac:chgData name="Erick Arostegui Cunza" userId="d89b6af450cec8f7" providerId="LiveId" clId="{651FA843-2D74-4891-AA48-7FCB0D93A1AA}" dt="2022-08-07T00:26:05.525" v="946" actId="478"/>
          <ac:picMkLst>
            <pc:docMk/>
            <pc:sldMk cId="486079216" sldId="712"/>
            <ac:picMk id="4" creationId="{0942AF8A-CC4A-3FB9-6B6F-1E679B51E822}"/>
          </ac:picMkLst>
        </pc:picChg>
      </pc:sldChg>
      <pc:sldChg chg="addSp delSp modSp add mod">
        <pc:chgData name="Erick Arostegui Cunza" userId="d89b6af450cec8f7" providerId="LiveId" clId="{651FA843-2D74-4891-AA48-7FCB0D93A1AA}" dt="2022-08-07T00:26:43.540" v="953" actId="1076"/>
        <pc:sldMkLst>
          <pc:docMk/>
          <pc:sldMk cId="3777683136" sldId="713"/>
        </pc:sldMkLst>
        <pc:spChg chg="mod">
          <ac:chgData name="Erick Arostegui Cunza" userId="d89b6af450cec8f7" providerId="LiveId" clId="{651FA843-2D74-4891-AA48-7FCB0D93A1AA}" dt="2022-08-07T00:26:35.288" v="950"/>
          <ac:spMkLst>
            <pc:docMk/>
            <pc:sldMk cId="3777683136" sldId="713"/>
            <ac:spMk id="6" creationId="{41499202-198F-5BF7-B175-04090A13DA7E}"/>
          </ac:spMkLst>
        </pc:spChg>
        <pc:picChg chg="del">
          <ac:chgData name="Erick Arostegui Cunza" userId="d89b6af450cec8f7" providerId="LiveId" clId="{651FA843-2D74-4891-AA48-7FCB0D93A1AA}" dt="2022-08-07T00:26:40.026" v="951" actId="478"/>
          <ac:picMkLst>
            <pc:docMk/>
            <pc:sldMk cId="3777683136" sldId="713"/>
            <ac:picMk id="3" creationId="{4FFBE79C-BEC3-4542-66BB-0A021CB0882F}"/>
          </ac:picMkLst>
        </pc:picChg>
        <pc:picChg chg="add mod">
          <ac:chgData name="Erick Arostegui Cunza" userId="d89b6af450cec8f7" providerId="LiveId" clId="{651FA843-2D74-4891-AA48-7FCB0D93A1AA}" dt="2022-08-07T00:26:43.540" v="953" actId="1076"/>
          <ac:picMkLst>
            <pc:docMk/>
            <pc:sldMk cId="3777683136" sldId="713"/>
            <ac:picMk id="4" creationId="{95A160B1-9EDC-7980-B432-37D32EE84556}"/>
          </ac:picMkLst>
        </pc:picChg>
      </pc:sldChg>
      <pc:sldChg chg="addSp delSp modSp add mod">
        <pc:chgData name="Erick Arostegui Cunza" userId="d89b6af450cec8f7" providerId="LiveId" clId="{651FA843-2D74-4891-AA48-7FCB0D93A1AA}" dt="2022-08-07T00:28:45.162" v="980" actId="404"/>
        <pc:sldMkLst>
          <pc:docMk/>
          <pc:sldMk cId="1533630016" sldId="714"/>
        </pc:sldMkLst>
        <pc:spChg chg="add mod">
          <ac:chgData name="Erick Arostegui Cunza" userId="d89b6af450cec8f7" providerId="LiveId" clId="{651FA843-2D74-4891-AA48-7FCB0D93A1AA}" dt="2022-08-07T00:28:45.162" v="980" actId="404"/>
          <ac:spMkLst>
            <pc:docMk/>
            <pc:sldMk cId="1533630016" sldId="714"/>
            <ac:spMk id="3" creationId="{7632D4C6-82B4-550B-8791-0AE72F0DE789}"/>
          </ac:spMkLst>
        </pc:spChg>
        <pc:spChg chg="mod">
          <ac:chgData name="Erick Arostegui Cunza" userId="d89b6af450cec8f7" providerId="LiveId" clId="{651FA843-2D74-4891-AA48-7FCB0D93A1AA}" dt="2022-08-07T00:27:02.215" v="955"/>
          <ac:spMkLst>
            <pc:docMk/>
            <pc:sldMk cId="1533630016" sldId="714"/>
            <ac:spMk id="6" creationId="{41499202-198F-5BF7-B175-04090A13DA7E}"/>
          </ac:spMkLst>
        </pc:spChg>
        <pc:picChg chg="del">
          <ac:chgData name="Erick Arostegui Cunza" userId="d89b6af450cec8f7" providerId="LiveId" clId="{651FA843-2D74-4891-AA48-7FCB0D93A1AA}" dt="2022-08-07T00:27:07.281" v="956" actId="478"/>
          <ac:picMkLst>
            <pc:docMk/>
            <pc:sldMk cId="1533630016" sldId="714"/>
            <ac:picMk id="4" creationId="{95A160B1-9EDC-7980-B432-37D32EE84556}"/>
          </ac:picMkLst>
        </pc:picChg>
      </pc:sldChg>
      <pc:sldChg chg="modSp add mod">
        <pc:chgData name="Erick Arostegui Cunza" userId="d89b6af450cec8f7" providerId="LiveId" clId="{651FA843-2D74-4891-AA48-7FCB0D93A1AA}" dt="2022-08-07T00:28:52.600" v="981" actId="1076"/>
        <pc:sldMkLst>
          <pc:docMk/>
          <pc:sldMk cId="3101782034" sldId="715"/>
        </pc:sldMkLst>
        <pc:spChg chg="mod">
          <ac:chgData name="Erick Arostegui Cunza" userId="d89b6af450cec8f7" providerId="LiveId" clId="{651FA843-2D74-4891-AA48-7FCB0D93A1AA}" dt="2022-08-07T00:28:52.600" v="981" actId="1076"/>
          <ac:spMkLst>
            <pc:docMk/>
            <pc:sldMk cId="3101782034" sldId="715"/>
            <ac:spMk id="3" creationId="{7632D4C6-82B4-550B-8791-0AE72F0DE789}"/>
          </ac:spMkLst>
        </pc:spChg>
        <pc:spChg chg="mod">
          <ac:chgData name="Erick Arostegui Cunza" userId="d89b6af450cec8f7" providerId="LiveId" clId="{651FA843-2D74-4891-AA48-7FCB0D93A1AA}" dt="2022-08-07T00:28:03.954" v="970"/>
          <ac:spMkLst>
            <pc:docMk/>
            <pc:sldMk cId="3101782034" sldId="715"/>
            <ac:spMk id="6" creationId="{41499202-198F-5BF7-B175-04090A13DA7E}"/>
          </ac:spMkLst>
        </pc:spChg>
      </pc:sldChg>
      <pc:sldChg chg="addSp delSp modSp add mod">
        <pc:chgData name="Erick Arostegui Cunza" userId="d89b6af450cec8f7" providerId="LiveId" clId="{651FA843-2D74-4891-AA48-7FCB0D93A1AA}" dt="2022-08-07T00:29:30.023" v="1001" actId="1076"/>
        <pc:sldMkLst>
          <pc:docMk/>
          <pc:sldMk cId="3728959456" sldId="716"/>
        </pc:sldMkLst>
        <pc:spChg chg="del">
          <ac:chgData name="Erick Arostegui Cunza" userId="d89b6af450cec8f7" providerId="LiveId" clId="{651FA843-2D74-4891-AA48-7FCB0D93A1AA}" dt="2022-08-07T00:29:18.234" v="997" actId="478"/>
          <ac:spMkLst>
            <pc:docMk/>
            <pc:sldMk cId="3728959456" sldId="716"/>
            <ac:spMk id="3" creationId="{7632D4C6-82B4-550B-8791-0AE72F0DE789}"/>
          </ac:spMkLst>
        </pc:spChg>
        <pc:spChg chg="mod">
          <ac:chgData name="Erick Arostegui Cunza" userId="d89b6af450cec8f7" providerId="LiveId" clId="{651FA843-2D74-4891-AA48-7FCB0D93A1AA}" dt="2022-08-07T00:29:13.771" v="996" actId="20577"/>
          <ac:spMkLst>
            <pc:docMk/>
            <pc:sldMk cId="3728959456" sldId="716"/>
            <ac:spMk id="6" creationId="{41499202-198F-5BF7-B175-04090A13DA7E}"/>
          </ac:spMkLst>
        </pc:spChg>
        <pc:picChg chg="add mod">
          <ac:chgData name="Erick Arostegui Cunza" userId="d89b6af450cec8f7" providerId="LiveId" clId="{651FA843-2D74-4891-AA48-7FCB0D93A1AA}" dt="2022-08-07T00:29:30.023" v="1001" actId="1076"/>
          <ac:picMkLst>
            <pc:docMk/>
            <pc:sldMk cId="3728959456" sldId="716"/>
            <ac:picMk id="4" creationId="{1ECA5BB9-83EC-26B8-666A-2051508D151E}"/>
          </ac:picMkLst>
        </pc:picChg>
      </pc:sldChg>
      <pc:sldChg chg="add del">
        <pc:chgData name="Erick Arostegui Cunza" userId="d89b6af450cec8f7" providerId="LiveId" clId="{651FA843-2D74-4891-AA48-7FCB0D93A1AA}" dt="2022-08-07T00:32:20.999" v="1014" actId="47"/>
        <pc:sldMkLst>
          <pc:docMk/>
          <pc:sldMk cId="240206959" sldId="717"/>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PE"/>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E994F0D-D9D9-42A2-BA84-6F564235549A}" type="datetimeFigureOut">
              <a:rPr lang="es-PE" smtClean="0"/>
              <a:t>1/04/2024</a:t>
            </a:fld>
            <a:endParaRPr lang="es-PE"/>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PE"/>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6" name="Marcador de pie de página 5"/>
          <p:cNvSpPr>
            <a:spLocks noGrp="1"/>
          </p:cNvSpPr>
          <p:nvPr>
            <p:ph type="ftr" sz="quarter" idx="4"/>
          </p:nvPr>
        </p:nvSpPr>
        <p:spPr>
          <a:xfrm>
            <a:off x="0" y="8685214"/>
            <a:ext cx="2971800" cy="458787"/>
          </a:xfrm>
          <a:prstGeom prst="rect">
            <a:avLst/>
          </a:prstGeom>
        </p:spPr>
        <p:txBody>
          <a:bodyPr vert="horz" lIns="91440" tIns="45720" rIns="91440" bIns="45720" rtlCol="0" anchor="b"/>
          <a:lstStyle>
            <a:lvl1pPr algn="l">
              <a:defRPr sz="1200"/>
            </a:lvl1pPr>
          </a:lstStyle>
          <a:p>
            <a:endParaRPr lang="es-PE"/>
          </a:p>
        </p:txBody>
      </p:sp>
      <p:sp>
        <p:nvSpPr>
          <p:cNvPr id="7" name="Marcador de número de diapositiva 6"/>
          <p:cNvSpPr>
            <a:spLocks noGrp="1"/>
          </p:cNvSpPr>
          <p:nvPr>
            <p:ph type="sldNum" sz="quarter" idx="5"/>
          </p:nvPr>
        </p:nvSpPr>
        <p:spPr>
          <a:xfrm>
            <a:off x="3884613" y="8685214"/>
            <a:ext cx="2971800" cy="458787"/>
          </a:xfrm>
          <a:prstGeom prst="rect">
            <a:avLst/>
          </a:prstGeom>
        </p:spPr>
        <p:txBody>
          <a:bodyPr vert="horz" lIns="91440" tIns="45720" rIns="91440" bIns="45720" rtlCol="0" anchor="b"/>
          <a:lstStyle>
            <a:lvl1pPr algn="r">
              <a:defRPr sz="1200"/>
            </a:lvl1pPr>
          </a:lstStyle>
          <a:p>
            <a:fld id="{436DB595-D686-47DD-9786-87ADB3ADFFB1}" type="slidenum">
              <a:rPr lang="es-PE" smtClean="0"/>
              <a:t>‹#›</a:t>
            </a:fld>
            <a:endParaRPr lang="es-PE"/>
          </a:p>
        </p:txBody>
      </p:sp>
    </p:spTree>
    <p:extLst>
      <p:ext uri="{BB962C8B-B14F-4D97-AF65-F5344CB8AC3E}">
        <p14:creationId xmlns:p14="http://schemas.microsoft.com/office/powerpoint/2010/main" val="15495986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5"/>
          </p:nvPr>
        </p:nvSpPr>
        <p:spPr/>
        <p:txBody>
          <a:bodyPr/>
          <a:lstStyle/>
          <a:p>
            <a:fld id="{483323A0-C01D-454E-A6EE-8211C5B57A3A}" type="slidenum">
              <a:rPr lang="es-PE" smtClean="0"/>
              <a:t>1</a:t>
            </a:fld>
            <a:endParaRPr lang="es-PE"/>
          </a:p>
        </p:txBody>
      </p:sp>
    </p:spTree>
    <p:extLst>
      <p:ext uri="{BB962C8B-B14F-4D97-AF65-F5344CB8AC3E}">
        <p14:creationId xmlns:p14="http://schemas.microsoft.com/office/powerpoint/2010/main" val="40937830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dirty="0"/>
          </a:p>
        </p:txBody>
      </p:sp>
    </p:spTree>
    <p:extLst>
      <p:ext uri="{BB962C8B-B14F-4D97-AF65-F5344CB8AC3E}">
        <p14:creationId xmlns:p14="http://schemas.microsoft.com/office/powerpoint/2010/main" val="9259489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dirty="0"/>
          </a:p>
        </p:txBody>
      </p:sp>
    </p:spTree>
    <p:extLst>
      <p:ext uri="{BB962C8B-B14F-4D97-AF65-F5344CB8AC3E}">
        <p14:creationId xmlns:p14="http://schemas.microsoft.com/office/powerpoint/2010/main" val="19556174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dirty="0"/>
          </a:p>
        </p:txBody>
      </p:sp>
    </p:spTree>
    <p:extLst>
      <p:ext uri="{BB962C8B-B14F-4D97-AF65-F5344CB8AC3E}">
        <p14:creationId xmlns:p14="http://schemas.microsoft.com/office/powerpoint/2010/main" val="1118101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dirty="0"/>
          </a:p>
        </p:txBody>
      </p:sp>
    </p:spTree>
    <p:extLst>
      <p:ext uri="{BB962C8B-B14F-4D97-AF65-F5344CB8AC3E}">
        <p14:creationId xmlns:p14="http://schemas.microsoft.com/office/powerpoint/2010/main" val="19255933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dirty="0"/>
          </a:p>
        </p:txBody>
      </p:sp>
    </p:spTree>
    <p:extLst>
      <p:ext uri="{BB962C8B-B14F-4D97-AF65-F5344CB8AC3E}">
        <p14:creationId xmlns:p14="http://schemas.microsoft.com/office/powerpoint/2010/main" val="32582467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dirty="0"/>
          </a:p>
        </p:txBody>
      </p:sp>
    </p:spTree>
    <p:extLst>
      <p:ext uri="{BB962C8B-B14F-4D97-AF65-F5344CB8AC3E}">
        <p14:creationId xmlns:p14="http://schemas.microsoft.com/office/powerpoint/2010/main" val="1416485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dirty="0"/>
          </a:p>
        </p:txBody>
      </p:sp>
    </p:spTree>
    <p:extLst>
      <p:ext uri="{BB962C8B-B14F-4D97-AF65-F5344CB8AC3E}">
        <p14:creationId xmlns:p14="http://schemas.microsoft.com/office/powerpoint/2010/main" val="4891557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dirty="0"/>
          </a:p>
        </p:txBody>
      </p:sp>
    </p:spTree>
    <p:extLst>
      <p:ext uri="{BB962C8B-B14F-4D97-AF65-F5344CB8AC3E}">
        <p14:creationId xmlns:p14="http://schemas.microsoft.com/office/powerpoint/2010/main" val="15746768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dirty="0"/>
          </a:p>
        </p:txBody>
      </p:sp>
    </p:spTree>
    <p:extLst>
      <p:ext uri="{BB962C8B-B14F-4D97-AF65-F5344CB8AC3E}">
        <p14:creationId xmlns:p14="http://schemas.microsoft.com/office/powerpoint/2010/main" val="9682481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dirty="0"/>
          </a:p>
        </p:txBody>
      </p:sp>
    </p:spTree>
    <p:extLst>
      <p:ext uri="{BB962C8B-B14F-4D97-AF65-F5344CB8AC3E}">
        <p14:creationId xmlns:p14="http://schemas.microsoft.com/office/powerpoint/2010/main" val="3466255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dirty="0"/>
          </a:p>
        </p:txBody>
      </p:sp>
    </p:spTree>
    <p:extLst>
      <p:ext uri="{BB962C8B-B14F-4D97-AF65-F5344CB8AC3E}">
        <p14:creationId xmlns:p14="http://schemas.microsoft.com/office/powerpoint/2010/main" val="162400788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dirty="0"/>
          </a:p>
        </p:txBody>
      </p:sp>
    </p:spTree>
    <p:extLst>
      <p:ext uri="{BB962C8B-B14F-4D97-AF65-F5344CB8AC3E}">
        <p14:creationId xmlns:p14="http://schemas.microsoft.com/office/powerpoint/2010/main" val="177265360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dirty="0"/>
          </a:p>
        </p:txBody>
      </p:sp>
    </p:spTree>
    <p:extLst>
      <p:ext uri="{BB962C8B-B14F-4D97-AF65-F5344CB8AC3E}">
        <p14:creationId xmlns:p14="http://schemas.microsoft.com/office/powerpoint/2010/main" val="188278427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36DB595-D686-47DD-9786-87ADB3ADFFB1}" type="slidenum">
              <a:rPr lang="es-PE" smtClean="0"/>
              <a:t>25</a:t>
            </a:fld>
            <a:endParaRPr lang="es-PE"/>
          </a:p>
        </p:txBody>
      </p:sp>
    </p:spTree>
    <p:extLst>
      <p:ext uri="{BB962C8B-B14F-4D97-AF65-F5344CB8AC3E}">
        <p14:creationId xmlns:p14="http://schemas.microsoft.com/office/powerpoint/2010/main" val="190836268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dirty="0"/>
          </a:p>
        </p:txBody>
      </p:sp>
    </p:spTree>
    <p:extLst>
      <p:ext uri="{BB962C8B-B14F-4D97-AF65-F5344CB8AC3E}">
        <p14:creationId xmlns:p14="http://schemas.microsoft.com/office/powerpoint/2010/main" val="176861329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dirty="0"/>
          </a:p>
        </p:txBody>
      </p:sp>
    </p:spTree>
    <p:extLst>
      <p:ext uri="{BB962C8B-B14F-4D97-AF65-F5344CB8AC3E}">
        <p14:creationId xmlns:p14="http://schemas.microsoft.com/office/powerpoint/2010/main" val="14232931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dirty="0"/>
          </a:p>
        </p:txBody>
      </p:sp>
    </p:spTree>
    <p:extLst>
      <p:ext uri="{BB962C8B-B14F-4D97-AF65-F5344CB8AC3E}">
        <p14:creationId xmlns:p14="http://schemas.microsoft.com/office/powerpoint/2010/main" val="4195121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dirty="0"/>
          </a:p>
        </p:txBody>
      </p:sp>
    </p:spTree>
    <p:extLst>
      <p:ext uri="{BB962C8B-B14F-4D97-AF65-F5344CB8AC3E}">
        <p14:creationId xmlns:p14="http://schemas.microsoft.com/office/powerpoint/2010/main" val="22377649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dirty="0"/>
          </a:p>
        </p:txBody>
      </p:sp>
    </p:spTree>
    <p:extLst>
      <p:ext uri="{BB962C8B-B14F-4D97-AF65-F5344CB8AC3E}">
        <p14:creationId xmlns:p14="http://schemas.microsoft.com/office/powerpoint/2010/main" val="269303048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dirty="0"/>
          </a:p>
        </p:txBody>
      </p:sp>
    </p:spTree>
    <p:extLst>
      <p:ext uri="{BB962C8B-B14F-4D97-AF65-F5344CB8AC3E}">
        <p14:creationId xmlns:p14="http://schemas.microsoft.com/office/powerpoint/2010/main" val="357231423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dirty="0"/>
          </a:p>
        </p:txBody>
      </p:sp>
    </p:spTree>
    <p:extLst>
      <p:ext uri="{BB962C8B-B14F-4D97-AF65-F5344CB8AC3E}">
        <p14:creationId xmlns:p14="http://schemas.microsoft.com/office/powerpoint/2010/main" val="7507976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dirty="0"/>
          </a:p>
        </p:txBody>
      </p:sp>
    </p:spTree>
    <p:extLst>
      <p:ext uri="{BB962C8B-B14F-4D97-AF65-F5344CB8AC3E}">
        <p14:creationId xmlns:p14="http://schemas.microsoft.com/office/powerpoint/2010/main" val="386454055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dirty="0"/>
          </a:p>
        </p:txBody>
      </p:sp>
    </p:spTree>
    <p:extLst>
      <p:ext uri="{BB962C8B-B14F-4D97-AF65-F5344CB8AC3E}">
        <p14:creationId xmlns:p14="http://schemas.microsoft.com/office/powerpoint/2010/main" val="125328690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dirty="0"/>
          </a:p>
        </p:txBody>
      </p:sp>
    </p:spTree>
    <p:extLst>
      <p:ext uri="{BB962C8B-B14F-4D97-AF65-F5344CB8AC3E}">
        <p14:creationId xmlns:p14="http://schemas.microsoft.com/office/powerpoint/2010/main" val="94377067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dirty="0"/>
          </a:p>
        </p:txBody>
      </p:sp>
    </p:spTree>
    <p:extLst>
      <p:ext uri="{BB962C8B-B14F-4D97-AF65-F5344CB8AC3E}">
        <p14:creationId xmlns:p14="http://schemas.microsoft.com/office/powerpoint/2010/main" val="336882819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dirty="0"/>
          </a:p>
        </p:txBody>
      </p:sp>
    </p:spTree>
    <p:extLst>
      <p:ext uri="{BB962C8B-B14F-4D97-AF65-F5344CB8AC3E}">
        <p14:creationId xmlns:p14="http://schemas.microsoft.com/office/powerpoint/2010/main" val="187474748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dirty="0"/>
          </a:p>
        </p:txBody>
      </p:sp>
    </p:spTree>
    <p:extLst>
      <p:ext uri="{BB962C8B-B14F-4D97-AF65-F5344CB8AC3E}">
        <p14:creationId xmlns:p14="http://schemas.microsoft.com/office/powerpoint/2010/main" val="142011254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36DB595-D686-47DD-9786-87ADB3ADFFB1}" type="slidenum">
              <a:rPr lang="es-PE" smtClean="0"/>
              <a:t>40</a:t>
            </a:fld>
            <a:endParaRPr lang="es-PE"/>
          </a:p>
        </p:txBody>
      </p:sp>
    </p:spTree>
    <p:extLst>
      <p:ext uri="{BB962C8B-B14F-4D97-AF65-F5344CB8AC3E}">
        <p14:creationId xmlns:p14="http://schemas.microsoft.com/office/powerpoint/2010/main" val="376987319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dirty="0"/>
          </a:p>
        </p:txBody>
      </p:sp>
    </p:spTree>
    <p:extLst>
      <p:ext uri="{BB962C8B-B14F-4D97-AF65-F5344CB8AC3E}">
        <p14:creationId xmlns:p14="http://schemas.microsoft.com/office/powerpoint/2010/main" val="392781747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dirty="0"/>
          </a:p>
        </p:txBody>
      </p:sp>
    </p:spTree>
    <p:extLst>
      <p:ext uri="{BB962C8B-B14F-4D97-AF65-F5344CB8AC3E}">
        <p14:creationId xmlns:p14="http://schemas.microsoft.com/office/powerpoint/2010/main" val="392645494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dirty="0"/>
          </a:p>
        </p:txBody>
      </p:sp>
    </p:spTree>
    <p:extLst>
      <p:ext uri="{BB962C8B-B14F-4D97-AF65-F5344CB8AC3E}">
        <p14:creationId xmlns:p14="http://schemas.microsoft.com/office/powerpoint/2010/main" val="128882521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dirty="0"/>
          </a:p>
        </p:txBody>
      </p:sp>
    </p:spTree>
    <p:extLst>
      <p:ext uri="{BB962C8B-B14F-4D97-AF65-F5344CB8AC3E}">
        <p14:creationId xmlns:p14="http://schemas.microsoft.com/office/powerpoint/2010/main" val="4995996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dirty="0"/>
          </a:p>
        </p:txBody>
      </p:sp>
    </p:spTree>
    <p:extLst>
      <p:ext uri="{BB962C8B-B14F-4D97-AF65-F5344CB8AC3E}">
        <p14:creationId xmlns:p14="http://schemas.microsoft.com/office/powerpoint/2010/main" val="319630996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dirty="0"/>
          </a:p>
        </p:txBody>
      </p:sp>
    </p:spTree>
    <p:extLst>
      <p:ext uri="{BB962C8B-B14F-4D97-AF65-F5344CB8AC3E}">
        <p14:creationId xmlns:p14="http://schemas.microsoft.com/office/powerpoint/2010/main" val="133446479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dirty="0"/>
          </a:p>
        </p:txBody>
      </p:sp>
    </p:spTree>
    <p:extLst>
      <p:ext uri="{BB962C8B-B14F-4D97-AF65-F5344CB8AC3E}">
        <p14:creationId xmlns:p14="http://schemas.microsoft.com/office/powerpoint/2010/main" val="297444009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36DB595-D686-47DD-9786-87ADB3ADFFB1}" type="slidenum">
              <a:rPr lang="es-PE" smtClean="0"/>
              <a:t>48</a:t>
            </a:fld>
            <a:endParaRPr lang="es-PE"/>
          </a:p>
        </p:txBody>
      </p:sp>
    </p:spTree>
    <p:extLst>
      <p:ext uri="{BB962C8B-B14F-4D97-AF65-F5344CB8AC3E}">
        <p14:creationId xmlns:p14="http://schemas.microsoft.com/office/powerpoint/2010/main" val="115562408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36DB595-D686-47DD-9786-87ADB3ADFFB1}" type="slidenum">
              <a:rPr lang="es-PE" smtClean="0"/>
              <a:t>49</a:t>
            </a:fld>
            <a:endParaRPr lang="es-PE"/>
          </a:p>
        </p:txBody>
      </p:sp>
    </p:spTree>
    <p:extLst>
      <p:ext uri="{BB962C8B-B14F-4D97-AF65-F5344CB8AC3E}">
        <p14:creationId xmlns:p14="http://schemas.microsoft.com/office/powerpoint/2010/main" val="333375056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36DB595-D686-47DD-9786-87ADB3ADFFB1}" type="slidenum">
              <a:rPr lang="es-PE" smtClean="0"/>
              <a:t>50</a:t>
            </a:fld>
            <a:endParaRPr lang="es-PE"/>
          </a:p>
        </p:txBody>
      </p:sp>
    </p:spTree>
    <p:extLst>
      <p:ext uri="{BB962C8B-B14F-4D97-AF65-F5344CB8AC3E}">
        <p14:creationId xmlns:p14="http://schemas.microsoft.com/office/powerpoint/2010/main" val="416906384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36DB595-D686-47DD-9786-87ADB3ADFFB1}" type="slidenum">
              <a:rPr lang="es-PE" smtClean="0"/>
              <a:t>51</a:t>
            </a:fld>
            <a:endParaRPr lang="es-PE"/>
          </a:p>
        </p:txBody>
      </p:sp>
    </p:spTree>
    <p:extLst>
      <p:ext uri="{BB962C8B-B14F-4D97-AF65-F5344CB8AC3E}">
        <p14:creationId xmlns:p14="http://schemas.microsoft.com/office/powerpoint/2010/main" val="280824423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36DB595-D686-47DD-9786-87ADB3ADFFB1}" type="slidenum">
              <a:rPr lang="es-PE" smtClean="0"/>
              <a:t>52</a:t>
            </a:fld>
            <a:endParaRPr lang="es-PE"/>
          </a:p>
        </p:txBody>
      </p:sp>
    </p:spTree>
    <p:extLst>
      <p:ext uri="{BB962C8B-B14F-4D97-AF65-F5344CB8AC3E}">
        <p14:creationId xmlns:p14="http://schemas.microsoft.com/office/powerpoint/2010/main" val="326072962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36DB595-D686-47DD-9786-87ADB3ADFFB1}" type="slidenum">
              <a:rPr lang="es-PE" smtClean="0"/>
              <a:t>53</a:t>
            </a:fld>
            <a:endParaRPr lang="es-PE"/>
          </a:p>
        </p:txBody>
      </p:sp>
    </p:spTree>
    <p:extLst>
      <p:ext uri="{BB962C8B-B14F-4D97-AF65-F5344CB8AC3E}">
        <p14:creationId xmlns:p14="http://schemas.microsoft.com/office/powerpoint/2010/main" val="260555041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36DB595-D686-47DD-9786-87ADB3ADFFB1}" type="slidenum">
              <a:rPr lang="es-PE" smtClean="0"/>
              <a:t>54</a:t>
            </a:fld>
            <a:endParaRPr lang="es-PE"/>
          </a:p>
        </p:txBody>
      </p:sp>
    </p:spTree>
    <p:extLst>
      <p:ext uri="{BB962C8B-B14F-4D97-AF65-F5344CB8AC3E}">
        <p14:creationId xmlns:p14="http://schemas.microsoft.com/office/powerpoint/2010/main" val="170259890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36DB595-D686-47DD-9786-87ADB3ADFFB1}" type="slidenum">
              <a:rPr lang="es-PE" smtClean="0"/>
              <a:t>55</a:t>
            </a:fld>
            <a:endParaRPr lang="es-PE"/>
          </a:p>
        </p:txBody>
      </p:sp>
    </p:spTree>
    <p:extLst>
      <p:ext uri="{BB962C8B-B14F-4D97-AF65-F5344CB8AC3E}">
        <p14:creationId xmlns:p14="http://schemas.microsoft.com/office/powerpoint/2010/main" val="8416527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dirty="0"/>
          </a:p>
        </p:txBody>
      </p:sp>
    </p:spTree>
    <p:extLst>
      <p:ext uri="{BB962C8B-B14F-4D97-AF65-F5344CB8AC3E}">
        <p14:creationId xmlns:p14="http://schemas.microsoft.com/office/powerpoint/2010/main" val="12138181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dirty="0"/>
          </a:p>
        </p:txBody>
      </p:sp>
    </p:spTree>
    <p:extLst>
      <p:ext uri="{BB962C8B-B14F-4D97-AF65-F5344CB8AC3E}">
        <p14:creationId xmlns:p14="http://schemas.microsoft.com/office/powerpoint/2010/main" val="26281933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dirty="0"/>
          </a:p>
        </p:txBody>
      </p:sp>
    </p:spTree>
    <p:extLst>
      <p:ext uri="{BB962C8B-B14F-4D97-AF65-F5344CB8AC3E}">
        <p14:creationId xmlns:p14="http://schemas.microsoft.com/office/powerpoint/2010/main" val="16916452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dirty="0"/>
          </a:p>
        </p:txBody>
      </p:sp>
    </p:spTree>
    <p:extLst>
      <p:ext uri="{BB962C8B-B14F-4D97-AF65-F5344CB8AC3E}">
        <p14:creationId xmlns:p14="http://schemas.microsoft.com/office/powerpoint/2010/main" val="40626842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dirty="0"/>
          </a:p>
        </p:txBody>
      </p:sp>
    </p:spTree>
    <p:extLst>
      <p:ext uri="{BB962C8B-B14F-4D97-AF65-F5344CB8AC3E}">
        <p14:creationId xmlns:p14="http://schemas.microsoft.com/office/powerpoint/2010/main" val="383412966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apositiva de título">
    <p:spTree>
      <p:nvGrpSpPr>
        <p:cNvPr id="1" name=""/>
        <p:cNvGrpSpPr/>
        <p:nvPr/>
      </p:nvGrpSpPr>
      <p:grpSpPr>
        <a:xfrm>
          <a:off x="0" y="0"/>
          <a:ext cx="0" cy="0"/>
          <a:chOff x="0" y="0"/>
          <a:chExt cx="0" cy="0"/>
        </a:xfrm>
      </p:grpSpPr>
      <p:sp>
        <p:nvSpPr>
          <p:cNvPr id="8" name="Rectángulo 8">
            <a:extLst>
              <a:ext uri="{FF2B5EF4-FFF2-40B4-BE49-F238E27FC236}">
                <a16:creationId xmlns:a16="http://schemas.microsoft.com/office/drawing/2014/main" id="{5A32CEF6-7501-46D4-DB8C-BF625EB3ACAC}"/>
              </a:ext>
            </a:extLst>
          </p:cNvPr>
          <p:cNvSpPr/>
          <p:nvPr userDrawn="1"/>
        </p:nvSpPr>
        <p:spPr>
          <a:xfrm>
            <a:off x="0" y="-90924"/>
            <a:ext cx="12192000" cy="1207921"/>
          </a:xfrm>
          <a:prstGeom prst="rect">
            <a:avLst/>
          </a:prstGeom>
          <a:solidFill>
            <a:srgbClr val="1C2C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endParaRPr lang="es-MX" sz="3200" dirty="0">
              <a:latin typeface="Arial" panose="020B0604020202020204" pitchFamily="34" charset="0"/>
              <a:cs typeface="Arial" panose="020B0604020202020204" pitchFamily="34" charset="0"/>
            </a:endParaRPr>
          </a:p>
        </p:txBody>
      </p:sp>
      <p:pic>
        <p:nvPicPr>
          <p:cNvPr id="15" name="Picture 14">
            <a:extLst>
              <a:ext uri="{FF2B5EF4-FFF2-40B4-BE49-F238E27FC236}">
                <a16:creationId xmlns:a16="http://schemas.microsoft.com/office/drawing/2014/main" id="{2C62F2B5-11F4-5DCF-BD82-E504B6A430C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9525"/>
            <a:ext cx="12192000" cy="6838950"/>
          </a:xfrm>
          <a:prstGeom prst="rect">
            <a:avLst/>
          </a:prstGeom>
        </p:spPr>
      </p:pic>
      <p:pic>
        <p:nvPicPr>
          <p:cNvPr id="9" name="Picture 8" descr="A picture containing graphical user interface&#10;&#10;Description automatically generated">
            <a:extLst>
              <a:ext uri="{FF2B5EF4-FFF2-40B4-BE49-F238E27FC236}">
                <a16:creationId xmlns:a16="http://schemas.microsoft.com/office/drawing/2014/main" id="{83302846-2B5C-984F-D5E9-00C362FF3E1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621783" y="-72735"/>
            <a:ext cx="1188485" cy="1162460"/>
          </a:xfrm>
          <a:prstGeom prst="rect">
            <a:avLst/>
          </a:prstGeom>
        </p:spPr>
      </p:pic>
      <p:sp>
        <p:nvSpPr>
          <p:cNvPr id="10" name="TextBox 9">
            <a:extLst>
              <a:ext uri="{FF2B5EF4-FFF2-40B4-BE49-F238E27FC236}">
                <a16:creationId xmlns:a16="http://schemas.microsoft.com/office/drawing/2014/main" id="{CF4A1BF5-894B-8580-8251-8BEC84352E33}"/>
              </a:ext>
            </a:extLst>
          </p:cNvPr>
          <p:cNvSpPr txBox="1"/>
          <p:nvPr userDrawn="1"/>
        </p:nvSpPr>
        <p:spPr>
          <a:xfrm>
            <a:off x="469777" y="6208803"/>
            <a:ext cx="2089033" cy="246221"/>
          </a:xfrm>
          <a:prstGeom prst="rect">
            <a:avLst/>
          </a:prstGeom>
          <a:noFill/>
        </p:spPr>
        <p:txBody>
          <a:bodyPr wrap="none" rtlCol="0">
            <a:spAutoFit/>
          </a:bodyPr>
          <a:lstStyle/>
          <a:p>
            <a:r>
              <a:rPr lang="es-419" sz="1000" dirty="0">
                <a:latin typeface="Arial" panose="020B0604020202020204" pitchFamily="34" charset="0"/>
                <a:cs typeface="Arial" panose="020B0604020202020204" pitchFamily="34" charset="0"/>
              </a:rPr>
              <a:t>Ing. ERICK AROSTEGUI CUNZA</a:t>
            </a:r>
            <a:endParaRPr lang="en-US" sz="1000" dirty="0">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A34D827-92CA-09EC-4061-5E8AAD092F3F}"/>
              </a:ext>
            </a:extLst>
          </p:cNvPr>
          <p:cNvSpPr txBox="1"/>
          <p:nvPr userDrawn="1"/>
        </p:nvSpPr>
        <p:spPr>
          <a:xfrm>
            <a:off x="10774145" y="6208803"/>
            <a:ext cx="335348" cy="246221"/>
          </a:xfrm>
          <a:prstGeom prst="rect">
            <a:avLst/>
          </a:prstGeom>
          <a:noFill/>
        </p:spPr>
        <p:txBody>
          <a:bodyPr wrap="none" rtlCol="0">
            <a:spAutoFit/>
          </a:bodyPr>
          <a:lstStyle/>
          <a:p>
            <a:pPr algn="r"/>
            <a:fld id="{AA9FD59B-C4C9-443B-BD96-21AF0119E694}" type="slidenum">
              <a:rPr lang="en-US" sz="1000" smtClean="0"/>
              <a:pPr algn="r"/>
              <a:t>‹#›</a:t>
            </a:fld>
            <a:endParaRPr lang="en-US" sz="1000" dirty="0"/>
          </a:p>
        </p:txBody>
      </p:sp>
    </p:spTree>
    <p:extLst>
      <p:ext uri="{BB962C8B-B14F-4D97-AF65-F5344CB8AC3E}">
        <p14:creationId xmlns:p14="http://schemas.microsoft.com/office/powerpoint/2010/main" val="29993977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C7E5DC2-ED89-4CA3-B2A6-294FBD9D6CB6}"/>
              </a:ext>
            </a:extLst>
          </p:cNvPr>
          <p:cNvSpPr>
            <a:spLocks noGrp="1"/>
          </p:cNvSpPr>
          <p:nvPr>
            <p:ph type="title"/>
          </p:nvPr>
        </p:nvSpPr>
        <p:spPr/>
        <p:txBody>
          <a:bodyPr/>
          <a:lstStyle/>
          <a:p>
            <a:r>
              <a:rPr lang="es-ES"/>
              <a:t>Haga clic para modificar el estilo de título del patrón</a:t>
            </a:r>
            <a:endParaRPr lang="es-PE"/>
          </a:p>
        </p:txBody>
      </p:sp>
      <p:sp>
        <p:nvSpPr>
          <p:cNvPr id="3" name="Marcador de texto vertical 2">
            <a:extLst>
              <a:ext uri="{FF2B5EF4-FFF2-40B4-BE49-F238E27FC236}">
                <a16:creationId xmlns:a16="http://schemas.microsoft.com/office/drawing/2014/main" id="{7F9C568F-46DC-4248-AB54-2E1D3A5C7273}"/>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Marcador de fecha 3">
            <a:extLst>
              <a:ext uri="{FF2B5EF4-FFF2-40B4-BE49-F238E27FC236}">
                <a16:creationId xmlns:a16="http://schemas.microsoft.com/office/drawing/2014/main" id="{2F432245-CABF-4983-AFF9-5DEC16ED424F}"/>
              </a:ext>
            </a:extLst>
          </p:cNvPr>
          <p:cNvSpPr>
            <a:spLocks noGrp="1"/>
          </p:cNvSpPr>
          <p:nvPr>
            <p:ph type="dt" sz="half" idx="10"/>
          </p:nvPr>
        </p:nvSpPr>
        <p:spPr>
          <a:xfrm>
            <a:off x="838200" y="6356350"/>
            <a:ext cx="2743200" cy="365125"/>
          </a:xfrm>
          <a:prstGeom prst="rect">
            <a:avLst/>
          </a:prstGeom>
        </p:spPr>
        <p:txBody>
          <a:bodyPr/>
          <a:lstStyle/>
          <a:p>
            <a:fld id="{F16B757C-A4EA-465B-9828-FBF277470921}" type="datetimeFigureOut">
              <a:rPr lang="es-PE" smtClean="0"/>
              <a:t>1/04/2024</a:t>
            </a:fld>
            <a:endParaRPr lang="es-PE"/>
          </a:p>
        </p:txBody>
      </p:sp>
      <p:sp>
        <p:nvSpPr>
          <p:cNvPr id="5" name="Marcador de pie de página 4">
            <a:extLst>
              <a:ext uri="{FF2B5EF4-FFF2-40B4-BE49-F238E27FC236}">
                <a16:creationId xmlns:a16="http://schemas.microsoft.com/office/drawing/2014/main" id="{247D0371-2E65-4A51-A432-48136907B994}"/>
              </a:ext>
            </a:extLst>
          </p:cNvPr>
          <p:cNvSpPr>
            <a:spLocks noGrp="1"/>
          </p:cNvSpPr>
          <p:nvPr>
            <p:ph type="ftr" sz="quarter" idx="11"/>
          </p:nvPr>
        </p:nvSpPr>
        <p:spPr>
          <a:xfrm>
            <a:off x="4038600" y="6356350"/>
            <a:ext cx="4114800" cy="365125"/>
          </a:xfrm>
          <a:prstGeom prst="rect">
            <a:avLst/>
          </a:prstGeom>
        </p:spPr>
        <p:txBody>
          <a:bodyPr/>
          <a:lstStyle/>
          <a:p>
            <a:endParaRPr lang="es-PE"/>
          </a:p>
        </p:txBody>
      </p:sp>
      <p:sp>
        <p:nvSpPr>
          <p:cNvPr id="6" name="Marcador de número de diapositiva 5">
            <a:extLst>
              <a:ext uri="{FF2B5EF4-FFF2-40B4-BE49-F238E27FC236}">
                <a16:creationId xmlns:a16="http://schemas.microsoft.com/office/drawing/2014/main" id="{27C28D4A-16EA-4C3A-8394-D8B04ACE854E}"/>
              </a:ext>
            </a:extLst>
          </p:cNvPr>
          <p:cNvSpPr>
            <a:spLocks noGrp="1"/>
          </p:cNvSpPr>
          <p:nvPr>
            <p:ph type="sldNum" sz="quarter" idx="12"/>
          </p:nvPr>
        </p:nvSpPr>
        <p:spPr>
          <a:xfrm>
            <a:off x="8610600" y="6356350"/>
            <a:ext cx="2743200" cy="365125"/>
          </a:xfrm>
          <a:prstGeom prst="rect">
            <a:avLst/>
          </a:prstGeom>
        </p:spPr>
        <p:txBody>
          <a:bodyPr/>
          <a:lstStyle/>
          <a:p>
            <a:fld id="{A1B54848-230D-4014-A46F-2109101579F1}" type="slidenum">
              <a:rPr lang="es-PE" smtClean="0"/>
              <a:t>‹#›</a:t>
            </a:fld>
            <a:endParaRPr lang="es-PE"/>
          </a:p>
        </p:txBody>
      </p:sp>
    </p:spTree>
    <p:extLst>
      <p:ext uri="{BB962C8B-B14F-4D97-AF65-F5344CB8AC3E}">
        <p14:creationId xmlns:p14="http://schemas.microsoft.com/office/powerpoint/2010/main" val="35207959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CBB4540A-3EEC-4979-9DB5-867E1F352945}"/>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PE"/>
          </a:p>
        </p:txBody>
      </p:sp>
      <p:sp>
        <p:nvSpPr>
          <p:cNvPr id="3" name="Marcador de texto vertical 2">
            <a:extLst>
              <a:ext uri="{FF2B5EF4-FFF2-40B4-BE49-F238E27FC236}">
                <a16:creationId xmlns:a16="http://schemas.microsoft.com/office/drawing/2014/main" id="{3CBADD43-7ADC-4F7E-8CC3-05C503E21BBC}"/>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Marcador de fecha 3">
            <a:extLst>
              <a:ext uri="{FF2B5EF4-FFF2-40B4-BE49-F238E27FC236}">
                <a16:creationId xmlns:a16="http://schemas.microsoft.com/office/drawing/2014/main" id="{4F4E911A-8FD5-4CD2-A149-60D16EA2BC5C}"/>
              </a:ext>
            </a:extLst>
          </p:cNvPr>
          <p:cNvSpPr>
            <a:spLocks noGrp="1"/>
          </p:cNvSpPr>
          <p:nvPr>
            <p:ph type="dt" sz="half" idx="10"/>
          </p:nvPr>
        </p:nvSpPr>
        <p:spPr>
          <a:xfrm>
            <a:off x="838200" y="6356350"/>
            <a:ext cx="2743200" cy="365125"/>
          </a:xfrm>
          <a:prstGeom prst="rect">
            <a:avLst/>
          </a:prstGeom>
        </p:spPr>
        <p:txBody>
          <a:bodyPr/>
          <a:lstStyle/>
          <a:p>
            <a:fld id="{F16B757C-A4EA-465B-9828-FBF277470921}" type="datetimeFigureOut">
              <a:rPr lang="es-PE" smtClean="0"/>
              <a:t>1/04/2024</a:t>
            </a:fld>
            <a:endParaRPr lang="es-PE"/>
          </a:p>
        </p:txBody>
      </p:sp>
      <p:sp>
        <p:nvSpPr>
          <p:cNvPr id="5" name="Marcador de pie de página 4">
            <a:extLst>
              <a:ext uri="{FF2B5EF4-FFF2-40B4-BE49-F238E27FC236}">
                <a16:creationId xmlns:a16="http://schemas.microsoft.com/office/drawing/2014/main" id="{9FD97B6A-2BF3-4297-B643-D57DDCBE1E40}"/>
              </a:ext>
            </a:extLst>
          </p:cNvPr>
          <p:cNvSpPr>
            <a:spLocks noGrp="1"/>
          </p:cNvSpPr>
          <p:nvPr>
            <p:ph type="ftr" sz="quarter" idx="11"/>
          </p:nvPr>
        </p:nvSpPr>
        <p:spPr>
          <a:xfrm>
            <a:off x="4038600" y="6356350"/>
            <a:ext cx="4114800" cy="365125"/>
          </a:xfrm>
          <a:prstGeom prst="rect">
            <a:avLst/>
          </a:prstGeom>
        </p:spPr>
        <p:txBody>
          <a:bodyPr/>
          <a:lstStyle/>
          <a:p>
            <a:endParaRPr lang="es-PE"/>
          </a:p>
        </p:txBody>
      </p:sp>
      <p:sp>
        <p:nvSpPr>
          <p:cNvPr id="6" name="Marcador de número de diapositiva 5">
            <a:extLst>
              <a:ext uri="{FF2B5EF4-FFF2-40B4-BE49-F238E27FC236}">
                <a16:creationId xmlns:a16="http://schemas.microsoft.com/office/drawing/2014/main" id="{7F318604-059D-42C1-9DB5-0E83BDDBB0D0}"/>
              </a:ext>
            </a:extLst>
          </p:cNvPr>
          <p:cNvSpPr>
            <a:spLocks noGrp="1"/>
          </p:cNvSpPr>
          <p:nvPr>
            <p:ph type="sldNum" sz="quarter" idx="12"/>
          </p:nvPr>
        </p:nvSpPr>
        <p:spPr>
          <a:xfrm>
            <a:off x="8610600" y="6356350"/>
            <a:ext cx="2743200" cy="365125"/>
          </a:xfrm>
          <a:prstGeom prst="rect">
            <a:avLst/>
          </a:prstGeom>
        </p:spPr>
        <p:txBody>
          <a:bodyPr/>
          <a:lstStyle/>
          <a:p>
            <a:fld id="{A1B54848-230D-4014-A46F-2109101579F1}" type="slidenum">
              <a:rPr lang="es-PE" smtClean="0"/>
              <a:t>‹#›</a:t>
            </a:fld>
            <a:endParaRPr lang="es-PE"/>
          </a:p>
        </p:txBody>
      </p:sp>
    </p:spTree>
    <p:extLst>
      <p:ext uri="{BB962C8B-B14F-4D97-AF65-F5344CB8AC3E}">
        <p14:creationId xmlns:p14="http://schemas.microsoft.com/office/powerpoint/2010/main" val="26652906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4D14339-E988-456B-96B1-C98F7BF20573}"/>
              </a:ext>
            </a:extLst>
          </p:cNvPr>
          <p:cNvSpPr>
            <a:spLocks noGrp="1"/>
          </p:cNvSpPr>
          <p:nvPr>
            <p:ph type="title"/>
          </p:nvPr>
        </p:nvSpPr>
        <p:spPr/>
        <p:txBody>
          <a:bodyPr/>
          <a:lstStyle/>
          <a:p>
            <a:r>
              <a:rPr lang="es-ES"/>
              <a:t>Haga clic para modificar el estilo de título del patrón</a:t>
            </a:r>
            <a:endParaRPr lang="es-PE"/>
          </a:p>
        </p:txBody>
      </p:sp>
      <p:sp>
        <p:nvSpPr>
          <p:cNvPr id="3" name="Marcador de contenido 2">
            <a:extLst>
              <a:ext uri="{FF2B5EF4-FFF2-40B4-BE49-F238E27FC236}">
                <a16:creationId xmlns:a16="http://schemas.microsoft.com/office/drawing/2014/main" id="{0528866E-906E-409A-B9D8-A1D1538D5004}"/>
              </a:ext>
            </a:extLst>
          </p:cNvPr>
          <p:cNvSpPr>
            <a:spLocks noGrp="1"/>
          </p:cNvSpPr>
          <p:nvPr>
            <p:ph idx="1"/>
          </p:nvPr>
        </p:nvSpPr>
        <p:spPr/>
        <p:txBody>
          <a:body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PE" dirty="0"/>
          </a:p>
        </p:txBody>
      </p:sp>
      <p:sp>
        <p:nvSpPr>
          <p:cNvPr id="4" name="Marcador de fecha 3">
            <a:extLst>
              <a:ext uri="{FF2B5EF4-FFF2-40B4-BE49-F238E27FC236}">
                <a16:creationId xmlns:a16="http://schemas.microsoft.com/office/drawing/2014/main" id="{7550357F-5B29-453B-83FA-D7E1E77C7F18}"/>
              </a:ext>
            </a:extLst>
          </p:cNvPr>
          <p:cNvSpPr>
            <a:spLocks noGrp="1"/>
          </p:cNvSpPr>
          <p:nvPr>
            <p:ph type="dt" sz="half" idx="10"/>
          </p:nvPr>
        </p:nvSpPr>
        <p:spPr>
          <a:xfrm>
            <a:off x="838200" y="6356350"/>
            <a:ext cx="2743200" cy="365125"/>
          </a:xfrm>
          <a:prstGeom prst="rect">
            <a:avLst/>
          </a:prstGeom>
        </p:spPr>
        <p:txBody>
          <a:bodyPr/>
          <a:lstStyle/>
          <a:p>
            <a:fld id="{F16B757C-A4EA-465B-9828-FBF277470921}" type="datetimeFigureOut">
              <a:rPr lang="es-PE" smtClean="0"/>
              <a:t>1/04/2024</a:t>
            </a:fld>
            <a:endParaRPr lang="es-PE"/>
          </a:p>
        </p:txBody>
      </p:sp>
      <p:sp>
        <p:nvSpPr>
          <p:cNvPr id="5" name="Marcador de pie de página 4">
            <a:extLst>
              <a:ext uri="{FF2B5EF4-FFF2-40B4-BE49-F238E27FC236}">
                <a16:creationId xmlns:a16="http://schemas.microsoft.com/office/drawing/2014/main" id="{49DA73AF-7EE7-41C6-A012-CF647A97BB4F}"/>
              </a:ext>
            </a:extLst>
          </p:cNvPr>
          <p:cNvSpPr>
            <a:spLocks noGrp="1"/>
          </p:cNvSpPr>
          <p:nvPr>
            <p:ph type="ftr" sz="quarter" idx="11"/>
          </p:nvPr>
        </p:nvSpPr>
        <p:spPr>
          <a:xfrm>
            <a:off x="4038600" y="6356350"/>
            <a:ext cx="4114800" cy="365125"/>
          </a:xfrm>
          <a:prstGeom prst="rect">
            <a:avLst/>
          </a:prstGeom>
        </p:spPr>
        <p:txBody>
          <a:bodyPr/>
          <a:lstStyle/>
          <a:p>
            <a:endParaRPr lang="es-PE"/>
          </a:p>
        </p:txBody>
      </p:sp>
      <p:sp>
        <p:nvSpPr>
          <p:cNvPr id="6" name="Marcador de número de diapositiva 5">
            <a:extLst>
              <a:ext uri="{FF2B5EF4-FFF2-40B4-BE49-F238E27FC236}">
                <a16:creationId xmlns:a16="http://schemas.microsoft.com/office/drawing/2014/main" id="{4DC785C5-8A28-407B-ABFE-028742520ADA}"/>
              </a:ext>
            </a:extLst>
          </p:cNvPr>
          <p:cNvSpPr>
            <a:spLocks noGrp="1"/>
          </p:cNvSpPr>
          <p:nvPr>
            <p:ph type="sldNum" sz="quarter" idx="12"/>
          </p:nvPr>
        </p:nvSpPr>
        <p:spPr>
          <a:xfrm>
            <a:off x="8610600" y="6356350"/>
            <a:ext cx="2743200" cy="365125"/>
          </a:xfrm>
          <a:prstGeom prst="rect">
            <a:avLst/>
          </a:prstGeom>
        </p:spPr>
        <p:txBody>
          <a:bodyPr/>
          <a:lstStyle/>
          <a:p>
            <a:fld id="{A1B54848-230D-4014-A46F-2109101579F1}" type="slidenum">
              <a:rPr lang="es-PE" smtClean="0"/>
              <a:t>‹#›</a:t>
            </a:fld>
            <a:endParaRPr lang="es-PE"/>
          </a:p>
        </p:txBody>
      </p:sp>
    </p:spTree>
    <p:extLst>
      <p:ext uri="{BB962C8B-B14F-4D97-AF65-F5344CB8AC3E}">
        <p14:creationId xmlns:p14="http://schemas.microsoft.com/office/powerpoint/2010/main" val="21496842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44CB899-1B1E-4B61-8559-8E40CE121200}"/>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PE"/>
          </a:p>
        </p:txBody>
      </p:sp>
      <p:sp>
        <p:nvSpPr>
          <p:cNvPr id="3" name="Marcador de texto 2">
            <a:extLst>
              <a:ext uri="{FF2B5EF4-FFF2-40B4-BE49-F238E27FC236}">
                <a16:creationId xmlns:a16="http://schemas.microsoft.com/office/drawing/2014/main" id="{6CA7C1D5-4EBE-47AB-9AD3-EE810DFA29D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8EE63805-8909-47C9-B104-B718CD1FE3C8}"/>
              </a:ext>
            </a:extLst>
          </p:cNvPr>
          <p:cNvSpPr>
            <a:spLocks noGrp="1"/>
          </p:cNvSpPr>
          <p:nvPr>
            <p:ph type="dt" sz="half" idx="10"/>
          </p:nvPr>
        </p:nvSpPr>
        <p:spPr>
          <a:xfrm>
            <a:off x="838200" y="6356350"/>
            <a:ext cx="2743200" cy="365125"/>
          </a:xfrm>
          <a:prstGeom prst="rect">
            <a:avLst/>
          </a:prstGeom>
        </p:spPr>
        <p:txBody>
          <a:bodyPr/>
          <a:lstStyle/>
          <a:p>
            <a:fld id="{F16B757C-A4EA-465B-9828-FBF277470921}" type="datetimeFigureOut">
              <a:rPr lang="es-PE" smtClean="0"/>
              <a:t>1/04/2024</a:t>
            </a:fld>
            <a:endParaRPr lang="es-PE"/>
          </a:p>
        </p:txBody>
      </p:sp>
      <p:sp>
        <p:nvSpPr>
          <p:cNvPr id="5" name="Marcador de pie de página 4">
            <a:extLst>
              <a:ext uri="{FF2B5EF4-FFF2-40B4-BE49-F238E27FC236}">
                <a16:creationId xmlns:a16="http://schemas.microsoft.com/office/drawing/2014/main" id="{B3A38394-9AE2-47B7-B2BD-6B364DDE143F}"/>
              </a:ext>
            </a:extLst>
          </p:cNvPr>
          <p:cNvSpPr>
            <a:spLocks noGrp="1"/>
          </p:cNvSpPr>
          <p:nvPr>
            <p:ph type="ftr" sz="quarter" idx="11"/>
          </p:nvPr>
        </p:nvSpPr>
        <p:spPr>
          <a:xfrm>
            <a:off x="4038600" y="6356350"/>
            <a:ext cx="4114800" cy="365125"/>
          </a:xfrm>
          <a:prstGeom prst="rect">
            <a:avLst/>
          </a:prstGeom>
        </p:spPr>
        <p:txBody>
          <a:bodyPr/>
          <a:lstStyle/>
          <a:p>
            <a:endParaRPr lang="es-PE"/>
          </a:p>
        </p:txBody>
      </p:sp>
      <p:sp>
        <p:nvSpPr>
          <p:cNvPr id="6" name="Marcador de número de diapositiva 5">
            <a:extLst>
              <a:ext uri="{FF2B5EF4-FFF2-40B4-BE49-F238E27FC236}">
                <a16:creationId xmlns:a16="http://schemas.microsoft.com/office/drawing/2014/main" id="{5651D7AB-38CA-4E92-B2FD-422BEAD2C6C8}"/>
              </a:ext>
            </a:extLst>
          </p:cNvPr>
          <p:cNvSpPr>
            <a:spLocks noGrp="1"/>
          </p:cNvSpPr>
          <p:nvPr>
            <p:ph type="sldNum" sz="quarter" idx="12"/>
          </p:nvPr>
        </p:nvSpPr>
        <p:spPr>
          <a:xfrm>
            <a:off x="8610600" y="6356350"/>
            <a:ext cx="2743200" cy="365125"/>
          </a:xfrm>
          <a:prstGeom prst="rect">
            <a:avLst/>
          </a:prstGeom>
        </p:spPr>
        <p:txBody>
          <a:bodyPr/>
          <a:lstStyle/>
          <a:p>
            <a:fld id="{A1B54848-230D-4014-A46F-2109101579F1}" type="slidenum">
              <a:rPr lang="es-PE" smtClean="0"/>
              <a:t>‹#›</a:t>
            </a:fld>
            <a:endParaRPr lang="es-PE"/>
          </a:p>
        </p:txBody>
      </p:sp>
    </p:spTree>
    <p:extLst>
      <p:ext uri="{BB962C8B-B14F-4D97-AF65-F5344CB8AC3E}">
        <p14:creationId xmlns:p14="http://schemas.microsoft.com/office/powerpoint/2010/main" val="11925340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D752E6B-2089-4F1E-81D1-471200D9BCD8}"/>
              </a:ext>
            </a:extLst>
          </p:cNvPr>
          <p:cNvSpPr>
            <a:spLocks noGrp="1"/>
          </p:cNvSpPr>
          <p:nvPr>
            <p:ph type="title"/>
          </p:nvPr>
        </p:nvSpPr>
        <p:spPr/>
        <p:txBody>
          <a:bodyPr/>
          <a:lstStyle/>
          <a:p>
            <a:r>
              <a:rPr lang="es-ES"/>
              <a:t>Haga clic para modificar el estilo de título del patrón</a:t>
            </a:r>
            <a:endParaRPr lang="es-PE"/>
          </a:p>
        </p:txBody>
      </p:sp>
      <p:sp>
        <p:nvSpPr>
          <p:cNvPr id="3" name="Marcador de contenido 2">
            <a:extLst>
              <a:ext uri="{FF2B5EF4-FFF2-40B4-BE49-F238E27FC236}">
                <a16:creationId xmlns:a16="http://schemas.microsoft.com/office/drawing/2014/main" id="{4C431D43-906E-4F07-8256-9616704E5DB1}"/>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Marcador de contenido 3">
            <a:extLst>
              <a:ext uri="{FF2B5EF4-FFF2-40B4-BE49-F238E27FC236}">
                <a16:creationId xmlns:a16="http://schemas.microsoft.com/office/drawing/2014/main" id="{DC9019C7-CA90-4C05-868D-1CF9E188C80A}"/>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Marcador de fecha 4">
            <a:extLst>
              <a:ext uri="{FF2B5EF4-FFF2-40B4-BE49-F238E27FC236}">
                <a16:creationId xmlns:a16="http://schemas.microsoft.com/office/drawing/2014/main" id="{34583A95-93DB-4D93-8CC0-F570F764DC70}"/>
              </a:ext>
            </a:extLst>
          </p:cNvPr>
          <p:cNvSpPr>
            <a:spLocks noGrp="1"/>
          </p:cNvSpPr>
          <p:nvPr>
            <p:ph type="dt" sz="half" idx="10"/>
          </p:nvPr>
        </p:nvSpPr>
        <p:spPr>
          <a:xfrm>
            <a:off x="838200" y="6356350"/>
            <a:ext cx="2743200" cy="365125"/>
          </a:xfrm>
          <a:prstGeom prst="rect">
            <a:avLst/>
          </a:prstGeom>
        </p:spPr>
        <p:txBody>
          <a:bodyPr/>
          <a:lstStyle/>
          <a:p>
            <a:fld id="{F16B757C-A4EA-465B-9828-FBF277470921}" type="datetimeFigureOut">
              <a:rPr lang="es-PE" smtClean="0"/>
              <a:t>1/04/2024</a:t>
            </a:fld>
            <a:endParaRPr lang="es-PE"/>
          </a:p>
        </p:txBody>
      </p:sp>
      <p:sp>
        <p:nvSpPr>
          <p:cNvPr id="6" name="Marcador de pie de página 5">
            <a:extLst>
              <a:ext uri="{FF2B5EF4-FFF2-40B4-BE49-F238E27FC236}">
                <a16:creationId xmlns:a16="http://schemas.microsoft.com/office/drawing/2014/main" id="{7FA741ED-3931-4287-BA24-AE0278F4B797}"/>
              </a:ext>
            </a:extLst>
          </p:cNvPr>
          <p:cNvSpPr>
            <a:spLocks noGrp="1"/>
          </p:cNvSpPr>
          <p:nvPr>
            <p:ph type="ftr" sz="quarter" idx="11"/>
          </p:nvPr>
        </p:nvSpPr>
        <p:spPr>
          <a:xfrm>
            <a:off x="4038600" y="6356350"/>
            <a:ext cx="4114800" cy="365125"/>
          </a:xfrm>
          <a:prstGeom prst="rect">
            <a:avLst/>
          </a:prstGeom>
        </p:spPr>
        <p:txBody>
          <a:bodyPr/>
          <a:lstStyle/>
          <a:p>
            <a:endParaRPr lang="es-PE"/>
          </a:p>
        </p:txBody>
      </p:sp>
      <p:sp>
        <p:nvSpPr>
          <p:cNvPr id="7" name="Marcador de número de diapositiva 6">
            <a:extLst>
              <a:ext uri="{FF2B5EF4-FFF2-40B4-BE49-F238E27FC236}">
                <a16:creationId xmlns:a16="http://schemas.microsoft.com/office/drawing/2014/main" id="{454C726A-2F1C-4067-974A-DDCB23E2932B}"/>
              </a:ext>
            </a:extLst>
          </p:cNvPr>
          <p:cNvSpPr>
            <a:spLocks noGrp="1"/>
          </p:cNvSpPr>
          <p:nvPr>
            <p:ph type="sldNum" sz="quarter" idx="12"/>
          </p:nvPr>
        </p:nvSpPr>
        <p:spPr>
          <a:xfrm>
            <a:off x="8610600" y="6356350"/>
            <a:ext cx="2743200" cy="365125"/>
          </a:xfrm>
          <a:prstGeom prst="rect">
            <a:avLst/>
          </a:prstGeom>
        </p:spPr>
        <p:txBody>
          <a:bodyPr/>
          <a:lstStyle/>
          <a:p>
            <a:fld id="{A1B54848-230D-4014-A46F-2109101579F1}" type="slidenum">
              <a:rPr lang="es-PE" smtClean="0"/>
              <a:t>‹#›</a:t>
            </a:fld>
            <a:endParaRPr lang="es-PE"/>
          </a:p>
        </p:txBody>
      </p:sp>
    </p:spTree>
    <p:extLst>
      <p:ext uri="{BB962C8B-B14F-4D97-AF65-F5344CB8AC3E}">
        <p14:creationId xmlns:p14="http://schemas.microsoft.com/office/powerpoint/2010/main" val="6044094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BAE89D9-E823-4692-8FA0-3B27CEE43525}"/>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PE"/>
          </a:p>
        </p:txBody>
      </p:sp>
      <p:sp>
        <p:nvSpPr>
          <p:cNvPr id="3" name="Marcador de texto 2">
            <a:extLst>
              <a:ext uri="{FF2B5EF4-FFF2-40B4-BE49-F238E27FC236}">
                <a16:creationId xmlns:a16="http://schemas.microsoft.com/office/drawing/2014/main" id="{ABAAC3E6-5EA1-4F70-BC32-23427EB9918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80CCCF56-8754-429F-B647-6E21183E93B4}"/>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Marcador de texto 4">
            <a:extLst>
              <a:ext uri="{FF2B5EF4-FFF2-40B4-BE49-F238E27FC236}">
                <a16:creationId xmlns:a16="http://schemas.microsoft.com/office/drawing/2014/main" id="{C506B4B4-FF16-4705-8817-999293DB707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8DF32D87-F114-4AF8-AC48-02004FB7A52A}"/>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7" name="Marcador de fecha 6">
            <a:extLst>
              <a:ext uri="{FF2B5EF4-FFF2-40B4-BE49-F238E27FC236}">
                <a16:creationId xmlns:a16="http://schemas.microsoft.com/office/drawing/2014/main" id="{8AF9ECAB-3FBA-4A72-90CA-CBEE8F4110DE}"/>
              </a:ext>
            </a:extLst>
          </p:cNvPr>
          <p:cNvSpPr>
            <a:spLocks noGrp="1"/>
          </p:cNvSpPr>
          <p:nvPr>
            <p:ph type="dt" sz="half" idx="10"/>
          </p:nvPr>
        </p:nvSpPr>
        <p:spPr>
          <a:xfrm>
            <a:off x="838200" y="6356350"/>
            <a:ext cx="2743200" cy="365125"/>
          </a:xfrm>
          <a:prstGeom prst="rect">
            <a:avLst/>
          </a:prstGeom>
        </p:spPr>
        <p:txBody>
          <a:bodyPr/>
          <a:lstStyle/>
          <a:p>
            <a:fld id="{F16B757C-A4EA-465B-9828-FBF277470921}" type="datetimeFigureOut">
              <a:rPr lang="es-PE" smtClean="0"/>
              <a:t>1/04/2024</a:t>
            </a:fld>
            <a:endParaRPr lang="es-PE"/>
          </a:p>
        </p:txBody>
      </p:sp>
      <p:sp>
        <p:nvSpPr>
          <p:cNvPr id="8" name="Marcador de pie de página 7">
            <a:extLst>
              <a:ext uri="{FF2B5EF4-FFF2-40B4-BE49-F238E27FC236}">
                <a16:creationId xmlns:a16="http://schemas.microsoft.com/office/drawing/2014/main" id="{AF78D99B-A7D3-442C-A3C3-8939BE833EE6}"/>
              </a:ext>
            </a:extLst>
          </p:cNvPr>
          <p:cNvSpPr>
            <a:spLocks noGrp="1"/>
          </p:cNvSpPr>
          <p:nvPr>
            <p:ph type="ftr" sz="quarter" idx="11"/>
          </p:nvPr>
        </p:nvSpPr>
        <p:spPr>
          <a:xfrm>
            <a:off x="4038600" y="6356350"/>
            <a:ext cx="4114800" cy="365125"/>
          </a:xfrm>
          <a:prstGeom prst="rect">
            <a:avLst/>
          </a:prstGeom>
        </p:spPr>
        <p:txBody>
          <a:bodyPr/>
          <a:lstStyle/>
          <a:p>
            <a:endParaRPr lang="es-PE"/>
          </a:p>
        </p:txBody>
      </p:sp>
      <p:sp>
        <p:nvSpPr>
          <p:cNvPr id="9" name="Marcador de número de diapositiva 8">
            <a:extLst>
              <a:ext uri="{FF2B5EF4-FFF2-40B4-BE49-F238E27FC236}">
                <a16:creationId xmlns:a16="http://schemas.microsoft.com/office/drawing/2014/main" id="{E7FC1EBD-3335-4A17-9CBB-88938208797C}"/>
              </a:ext>
            </a:extLst>
          </p:cNvPr>
          <p:cNvSpPr>
            <a:spLocks noGrp="1"/>
          </p:cNvSpPr>
          <p:nvPr>
            <p:ph type="sldNum" sz="quarter" idx="12"/>
          </p:nvPr>
        </p:nvSpPr>
        <p:spPr>
          <a:xfrm>
            <a:off x="8610600" y="6356350"/>
            <a:ext cx="2743200" cy="365125"/>
          </a:xfrm>
          <a:prstGeom prst="rect">
            <a:avLst/>
          </a:prstGeom>
        </p:spPr>
        <p:txBody>
          <a:bodyPr/>
          <a:lstStyle/>
          <a:p>
            <a:fld id="{A1B54848-230D-4014-A46F-2109101579F1}" type="slidenum">
              <a:rPr lang="es-PE" smtClean="0"/>
              <a:t>‹#›</a:t>
            </a:fld>
            <a:endParaRPr lang="es-PE"/>
          </a:p>
        </p:txBody>
      </p:sp>
    </p:spTree>
    <p:extLst>
      <p:ext uri="{BB962C8B-B14F-4D97-AF65-F5344CB8AC3E}">
        <p14:creationId xmlns:p14="http://schemas.microsoft.com/office/powerpoint/2010/main" val="9206768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72829D5-E872-45BD-B122-79FE06D838C6}"/>
              </a:ext>
            </a:extLst>
          </p:cNvPr>
          <p:cNvSpPr>
            <a:spLocks noGrp="1"/>
          </p:cNvSpPr>
          <p:nvPr>
            <p:ph type="title"/>
          </p:nvPr>
        </p:nvSpPr>
        <p:spPr/>
        <p:txBody>
          <a:bodyPr/>
          <a:lstStyle/>
          <a:p>
            <a:r>
              <a:rPr lang="es-ES"/>
              <a:t>Haga clic para modificar el estilo de título del patrón</a:t>
            </a:r>
            <a:endParaRPr lang="es-PE"/>
          </a:p>
        </p:txBody>
      </p:sp>
      <p:sp>
        <p:nvSpPr>
          <p:cNvPr id="3" name="Marcador de fecha 2">
            <a:extLst>
              <a:ext uri="{FF2B5EF4-FFF2-40B4-BE49-F238E27FC236}">
                <a16:creationId xmlns:a16="http://schemas.microsoft.com/office/drawing/2014/main" id="{4980E928-DE79-4794-8630-2A1DDC3B8474}"/>
              </a:ext>
            </a:extLst>
          </p:cNvPr>
          <p:cNvSpPr>
            <a:spLocks noGrp="1"/>
          </p:cNvSpPr>
          <p:nvPr>
            <p:ph type="dt" sz="half" idx="10"/>
          </p:nvPr>
        </p:nvSpPr>
        <p:spPr>
          <a:xfrm>
            <a:off x="838200" y="6356350"/>
            <a:ext cx="2743200" cy="365125"/>
          </a:xfrm>
          <a:prstGeom prst="rect">
            <a:avLst/>
          </a:prstGeom>
        </p:spPr>
        <p:txBody>
          <a:bodyPr/>
          <a:lstStyle/>
          <a:p>
            <a:fld id="{F16B757C-A4EA-465B-9828-FBF277470921}" type="datetimeFigureOut">
              <a:rPr lang="es-PE" smtClean="0"/>
              <a:t>1/04/2024</a:t>
            </a:fld>
            <a:endParaRPr lang="es-PE"/>
          </a:p>
        </p:txBody>
      </p:sp>
      <p:sp>
        <p:nvSpPr>
          <p:cNvPr id="4" name="Marcador de pie de página 3">
            <a:extLst>
              <a:ext uri="{FF2B5EF4-FFF2-40B4-BE49-F238E27FC236}">
                <a16:creationId xmlns:a16="http://schemas.microsoft.com/office/drawing/2014/main" id="{A9E032BB-0D7E-47E3-B978-47FBBE2D9070}"/>
              </a:ext>
            </a:extLst>
          </p:cNvPr>
          <p:cNvSpPr>
            <a:spLocks noGrp="1"/>
          </p:cNvSpPr>
          <p:nvPr>
            <p:ph type="ftr" sz="quarter" idx="11"/>
          </p:nvPr>
        </p:nvSpPr>
        <p:spPr>
          <a:xfrm>
            <a:off x="4038600" y="6356350"/>
            <a:ext cx="4114800" cy="365125"/>
          </a:xfrm>
          <a:prstGeom prst="rect">
            <a:avLst/>
          </a:prstGeom>
        </p:spPr>
        <p:txBody>
          <a:bodyPr/>
          <a:lstStyle/>
          <a:p>
            <a:endParaRPr lang="es-PE"/>
          </a:p>
        </p:txBody>
      </p:sp>
      <p:sp>
        <p:nvSpPr>
          <p:cNvPr id="5" name="Marcador de número de diapositiva 4">
            <a:extLst>
              <a:ext uri="{FF2B5EF4-FFF2-40B4-BE49-F238E27FC236}">
                <a16:creationId xmlns:a16="http://schemas.microsoft.com/office/drawing/2014/main" id="{1AA4E040-6D70-4EE1-8BB1-861FDFA7C4C8}"/>
              </a:ext>
            </a:extLst>
          </p:cNvPr>
          <p:cNvSpPr>
            <a:spLocks noGrp="1"/>
          </p:cNvSpPr>
          <p:nvPr>
            <p:ph type="sldNum" sz="quarter" idx="12"/>
          </p:nvPr>
        </p:nvSpPr>
        <p:spPr>
          <a:xfrm>
            <a:off x="8610600" y="6356350"/>
            <a:ext cx="2743200" cy="365125"/>
          </a:xfrm>
          <a:prstGeom prst="rect">
            <a:avLst/>
          </a:prstGeom>
        </p:spPr>
        <p:txBody>
          <a:bodyPr/>
          <a:lstStyle/>
          <a:p>
            <a:fld id="{A1B54848-230D-4014-A46F-2109101579F1}" type="slidenum">
              <a:rPr lang="es-PE" smtClean="0"/>
              <a:t>‹#›</a:t>
            </a:fld>
            <a:endParaRPr lang="es-PE"/>
          </a:p>
        </p:txBody>
      </p:sp>
    </p:spTree>
    <p:extLst>
      <p:ext uri="{BB962C8B-B14F-4D97-AF65-F5344CB8AC3E}">
        <p14:creationId xmlns:p14="http://schemas.microsoft.com/office/powerpoint/2010/main" val="29426925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929D298A-E46A-461D-BD0E-2DA7773E42AB}"/>
              </a:ext>
            </a:extLst>
          </p:cNvPr>
          <p:cNvSpPr>
            <a:spLocks noGrp="1"/>
          </p:cNvSpPr>
          <p:nvPr>
            <p:ph type="dt" sz="half" idx="10"/>
          </p:nvPr>
        </p:nvSpPr>
        <p:spPr>
          <a:xfrm>
            <a:off x="838200" y="6356350"/>
            <a:ext cx="2743200" cy="365125"/>
          </a:xfrm>
          <a:prstGeom prst="rect">
            <a:avLst/>
          </a:prstGeom>
        </p:spPr>
        <p:txBody>
          <a:bodyPr/>
          <a:lstStyle/>
          <a:p>
            <a:fld id="{F16B757C-A4EA-465B-9828-FBF277470921}" type="datetimeFigureOut">
              <a:rPr lang="es-PE" smtClean="0"/>
              <a:t>1/04/2024</a:t>
            </a:fld>
            <a:endParaRPr lang="es-PE"/>
          </a:p>
        </p:txBody>
      </p:sp>
      <p:sp>
        <p:nvSpPr>
          <p:cNvPr id="3" name="Marcador de pie de página 2">
            <a:extLst>
              <a:ext uri="{FF2B5EF4-FFF2-40B4-BE49-F238E27FC236}">
                <a16:creationId xmlns:a16="http://schemas.microsoft.com/office/drawing/2014/main" id="{6AC94801-7DD4-4E13-9C8A-9102E8D1FA6E}"/>
              </a:ext>
            </a:extLst>
          </p:cNvPr>
          <p:cNvSpPr>
            <a:spLocks noGrp="1"/>
          </p:cNvSpPr>
          <p:nvPr>
            <p:ph type="ftr" sz="quarter" idx="11"/>
          </p:nvPr>
        </p:nvSpPr>
        <p:spPr>
          <a:xfrm>
            <a:off x="4038600" y="6356350"/>
            <a:ext cx="4114800" cy="365125"/>
          </a:xfrm>
          <a:prstGeom prst="rect">
            <a:avLst/>
          </a:prstGeom>
        </p:spPr>
        <p:txBody>
          <a:bodyPr/>
          <a:lstStyle/>
          <a:p>
            <a:endParaRPr lang="es-PE"/>
          </a:p>
        </p:txBody>
      </p:sp>
      <p:sp>
        <p:nvSpPr>
          <p:cNvPr id="4" name="Marcador de número de diapositiva 3">
            <a:extLst>
              <a:ext uri="{FF2B5EF4-FFF2-40B4-BE49-F238E27FC236}">
                <a16:creationId xmlns:a16="http://schemas.microsoft.com/office/drawing/2014/main" id="{99E5897D-8699-4EB2-8052-3FA182297200}"/>
              </a:ext>
            </a:extLst>
          </p:cNvPr>
          <p:cNvSpPr>
            <a:spLocks noGrp="1"/>
          </p:cNvSpPr>
          <p:nvPr>
            <p:ph type="sldNum" sz="quarter" idx="12"/>
          </p:nvPr>
        </p:nvSpPr>
        <p:spPr>
          <a:xfrm>
            <a:off x="8610600" y="6356350"/>
            <a:ext cx="2743200" cy="365125"/>
          </a:xfrm>
          <a:prstGeom prst="rect">
            <a:avLst/>
          </a:prstGeom>
        </p:spPr>
        <p:txBody>
          <a:bodyPr/>
          <a:lstStyle/>
          <a:p>
            <a:fld id="{A1B54848-230D-4014-A46F-2109101579F1}" type="slidenum">
              <a:rPr lang="es-PE" smtClean="0"/>
              <a:t>‹#›</a:t>
            </a:fld>
            <a:endParaRPr lang="es-PE"/>
          </a:p>
        </p:txBody>
      </p:sp>
    </p:spTree>
    <p:extLst>
      <p:ext uri="{BB962C8B-B14F-4D97-AF65-F5344CB8AC3E}">
        <p14:creationId xmlns:p14="http://schemas.microsoft.com/office/powerpoint/2010/main" val="13582382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48292B3-3A2C-4A36-A3B7-9470368D9C6F}"/>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PE"/>
          </a:p>
        </p:txBody>
      </p:sp>
      <p:sp>
        <p:nvSpPr>
          <p:cNvPr id="3" name="Marcador de contenido 2">
            <a:extLst>
              <a:ext uri="{FF2B5EF4-FFF2-40B4-BE49-F238E27FC236}">
                <a16:creationId xmlns:a16="http://schemas.microsoft.com/office/drawing/2014/main" id="{753076CE-0D62-4F94-9E63-DC5E879D693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Marcador de texto 3">
            <a:extLst>
              <a:ext uri="{FF2B5EF4-FFF2-40B4-BE49-F238E27FC236}">
                <a16:creationId xmlns:a16="http://schemas.microsoft.com/office/drawing/2014/main" id="{7C6CF0DB-869F-438C-B571-EA3E7A0CA2D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A40A2171-9038-4080-8F8C-B9FB471046EE}"/>
              </a:ext>
            </a:extLst>
          </p:cNvPr>
          <p:cNvSpPr>
            <a:spLocks noGrp="1"/>
          </p:cNvSpPr>
          <p:nvPr>
            <p:ph type="dt" sz="half" idx="10"/>
          </p:nvPr>
        </p:nvSpPr>
        <p:spPr>
          <a:xfrm>
            <a:off x="838200" y="6356350"/>
            <a:ext cx="2743200" cy="365125"/>
          </a:xfrm>
          <a:prstGeom prst="rect">
            <a:avLst/>
          </a:prstGeom>
        </p:spPr>
        <p:txBody>
          <a:bodyPr/>
          <a:lstStyle/>
          <a:p>
            <a:fld id="{F16B757C-A4EA-465B-9828-FBF277470921}" type="datetimeFigureOut">
              <a:rPr lang="es-PE" smtClean="0"/>
              <a:t>1/04/2024</a:t>
            </a:fld>
            <a:endParaRPr lang="es-PE"/>
          </a:p>
        </p:txBody>
      </p:sp>
      <p:sp>
        <p:nvSpPr>
          <p:cNvPr id="6" name="Marcador de pie de página 5">
            <a:extLst>
              <a:ext uri="{FF2B5EF4-FFF2-40B4-BE49-F238E27FC236}">
                <a16:creationId xmlns:a16="http://schemas.microsoft.com/office/drawing/2014/main" id="{B8F58D72-F825-46A3-9BA6-364A0DDB44E0}"/>
              </a:ext>
            </a:extLst>
          </p:cNvPr>
          <p:cNvSpPr>
            <a:spLocks noGrp="1"/>
          </p:cNvSpPr>
          <p:nvPr>
            <p:ph type="ftr" sz="quarter" idx="11"/>
          </p:nvPr>
        </p:nvSpPr>
        <p:spPr>
          <a:xfrm>
            <a:off x="4038600" y="6356350"/>
            <a:ext cx="4114800" cy="365125"/>
          </a:xfrm>
          <a:prstGeom prst="rect">
            <a:avLst/>
          </a:prstGeom>
        </p:spPr>
        <p:txBody>
          <a:bodyPr/>
          <a:lstStyle/>
          <a:p>
            <a:endParaRPr lang="es-PE"/>
          </a:p>
        </p:txBody>
      </p:sp>
      <p:sp>
        <p:nvSpPr>
          <p:cNvPr id="7" name="Marcador de número de diapositiva 6">
            <a:extLst>
              <a:ext uri="{FF2B5EF4-FFF2-40B4-BE49-F238E27FC236}">
                <a16:creationId xmlns:a16="http://schemas.microsoft.com/office/drawing/2014/main" id="{FE0CEBAF-7A8B-4917-88BB-AB86944973AE}"/>
              </a:ext>
            </a:extLst>
          </p:cNvPr>
          <p:cNvSpPr>
            <a:spLocks noGrp="1"/>
          </p:cNvSpPr>
          <p:nvPr>
            <p:ph type="sldNum" sz="quarter" idx="12"/>
          </p:nvPr>
        </p:nvSpPr>
        <p:spPr>
          <a:xfrm>
            <a:off x="8610600" y="6356350"/>
            <a:ext cx="2743200" cy="365125"/>
          </a:xfrm>
          <a:prstGeom prst="rect">
            <a:avLst/>
          </a:prstGeom>
        </p:spPr>
        <p:txBody>
          <a:bodyPr/>
          <a:lstStyle/>
          <a:p>
            <a:fld id="{A1B54848-230D-4014-A46F-2109101579F1}" type="slidenum">
              <a:rPr lang="es-PE" smtClean="0"/>
              <a:t>‹#›</a:t>
            </a:fld>
            <a:endParaRPr lang="es-PE"/>
          </a:p>
        </p:txBody>
      </p:sp>
    </p:spTree>
    <p:extLst>
      <p:ext uri="{BB962C8B-B14F-4D97-AF65-F5344CB8AC3E}">
        <p14:creationId xmlns:p14="http://schemas.microsoft.com/office/powerpoint/2010/main" val="32157624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22A2D9A-FB95-4E76-8E60-2AF4921A6A3C}"/>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PE"/>
          </a:p>
        </p:txBody>
      </p:sp>
      <p:sp>
        <p:nvSpPr>
          <p:cNvPr id="3" name="Marcador de posición de imagen 2">
            <a:extLst>
              <a:ext uri="{FF2B5EF4-FFF2-40B4-BE49-F238E27FC236}">
                <a16:creationId xmlns:a16="http://schemas.microsoft.com/office/drawing/2014/main" id="{C16FEF46-85C3-4D41-88F0-6EEBC5F16AA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PE"/>
          </a:p>
        </p:txBody>
      </p:sp>
      <p:sp>
        <p:nvSpPr>
          <p:cNvPr id="4" name="Marcador de texto 3">
            <a:extLst>
              <a:ext uri="{FF2B5EF4-FFF2-40B4-BE49-F238E27FC236}">
                <a16:creationId xmlns:a16="http://schemas.microsoft.com/office/drawing/2014/main" id="{627063E4-853B-452F-B9C4-DF49AA4DD93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487315F3-9563-40BA-8A2D-A61EC3921085}"/>
              </a:ext>
            </a:extLst>
          </p:cNvPr>
          <p:cNvSpPr>
            <a:spLocks noGrp="1"/>
          </p:cNvSpPr>
          <p:nvPr>
            <p:ph type="dt" sz="half" idx="10"/>
          </p:nvPr>
        </p:nvSpPr>
        <p:spPr>
          <a:xfrm>
            <a:off x="838200" y="6356350"/>
            <a:ext cx="2743200" cy="365125"/>
          </a:xfrm>
          <a:prstGeom prst="rect">
            <a:avLst/>
          </a:prstGeom>
        </p:spPr>
        <p:txBody>
          <a:bodyPr/>
          <a:lstStyle/>
          <a:p>
            <a:fld id="{F16B757C-A4EA-465B-9828-FBF277470921}" type="datetimeFigureOut">
              <a:rPr lang="es-PE" smtClean="0"/>
              <a:t>1/04/2024</a:t>
            </a:fld>
            <a:endParaRPr lang="es-PE"/>
          </a:p>
        </p:txBody>
      </p:sp>
      <p:sp>
        <p:nvSpPr>
          <p:cNvPr id="6" name="Marcador de pie de página 5">
            <a:extLst>
              <a:ext uri="{FF2B5EF4-FFF2-40B4-BE49-F238E27FC236}">
                <a16:creationId xmlns:a16="http://schemas.microsoft.com/office/drawing/2014/main" id="{8176938D-FECC-48D5-8CE0-33FB40315570}"/>
              </a:ext>
            </a:extLst>
          </p:cNvPr>
          <p:cNvSpPr>
            <a:spLocks noGrp="1"/>
          </p:cNvSpPr>
          <p:nvPr>
            <p:ph type="ftr" sz="quarter" idx="11"/>
          </p:nvPr>
        </p:nvSpPr>
        <p:spPr>
          <a:xfrm>
            <a:off x="4038600" y="6356350"/>
            <a:ext cx="4114800" cy="365125"/>
          </a:xfrm>
          <a:prstGeom prst="rect">
            <a:avLst/>
          </a:prstGeom>
        </p:spPr>
        <p:txBody>
          <a:bodyPr/>
          <a:lstStyle/>
          <a:p>
            <a:endParaRPr lang="es-PE"/>
          </a:p>
        </p:txBody>
      </p:sp>
      <p:sp>
        <p:nvSpPr>
          <p:cNvPr id="7" name="Marcador de número de diapositiva 6">
            <a:extLst>
              <a:ext uri="{FF2B5EF4-FFF2-40B4-BE49-F238E27FC236}">
                <a16:creationId xmlns:a16="http://schemas.microsoft.com/office/drawing/2014/main" id="{7A18FF6A-CE53-437B-A6D2-F6CADAA36B1F}"/>
              </a:ext>
            </a:extLst>
          </p:cNvPr>
          <p:cNvSpPr>
            <a:spLocks noGrp="1"/>
          </p:cNvSpPr>
          <p:nvPr>
            <p:ph type="sldNum" sz="quarter" idx="12"/>
          </p:nvPr>
        </p:nvSpPr>
        <p:spPr>
          <a:xfrm>
            <a:off x="8610600" y="6356350"/>
            <a:ext cx="2743200" cy="365125"/>
          </a:xfrm>
          <a:prstGeom prst="rect">
            <a:avLst/>
          </a:prstGeom>
        </p:spPr>
        <p:txBody>
          <a:bodyPr/>
          <a:lstStyle/>
          <a:p>
            <a:fld id="{A1B54848-230D-4014-A46F-2109101579F1}" type="slidenum">
              <a:rPr lang="es-PE" smtClean="0"/>
              <a:t>‹#›</a:t>
            </a:fld>
            <a:endParaRPr lang="es-PE"/>
          </a:p>
        </p:txBody>
      </p:sp>
    </p:spTree>
    <p:extLst>
      <p:ext uri="{BB962C8B-B14F-4D97-AF65-F5344CB8AC3E}">
        <p14:creationId xmlns:p14="http://schemas.microsoft.com/office/powerpoint/2010/main" val="17359876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8FE44EC5-75BB-479E-A9DE-6C969769762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dirty="0"/>
              <a:t>Haga clic para modificar el estilo de título del patrón</a:t>
            </a:r>
            <a:endParaRPr lang="es-PE" dirty="0"/>
          </a:p>
        </p:txBody>
      </p:sp>
      <p:sp>
        <p:nvSpPr>
          <p:cNvPr id="3" name="Marcador de texto 2">
            <a:extLst>
              <a:ext uri="{FF2B5EF4-FFF2-40B4-BE49-F238E27FC236}">
                <a16:creationId xmlns:a16="http://schemas.microsoft.com/office/drawing/2014/main" id="{BD3D95C1-B558-450F-B398-642F384A3A2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PE"/>
          </a:p>
        </p:txBody>
      </p:sp>
    </p:spTree>
    <p:extLst>
      <p:ext uri="{BB962C8B-B14F-4D97-AF65-F5344CB8AC3E}">
        <p14:creationId xmlns:p14="http://schemas.microsoft.com/office/powerpoint/2010/main" val="60251489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emf"/></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12.png"/></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12.png"/></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12.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4.xml"/><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12.png"/></Relationships>
</file>

<file path=ppt/slides/_rels/slide2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5.xml"/><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12.png"/></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6.xml"/><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12.png"/></Relationships>
</file>

<file path=ppt/slides/_rels/slide3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7.xml"/><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12.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4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20.jpeg"/></Relationships>
</file>

<file path=ppt/slides/_rels/slide4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image" Target="../media/image22.svg"/><Relationship Id="rId4" Type="http://schemas.openxmlformats.org/officeDocument/2006/relationships/image" Target="../media/image21.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4.xml"/><Relationship Id="rId1" Type="http://schemas.openxmlformats.org/officeDocument/2006/relationships/slideLayout" Target="../slideLayouts/slideLayout2.xml"/><Relationship Id="rId5" Type="http://schemas.openxmlformats.org/officeDocument/2006/relationships/image" Target="../media/image24.svg"/><Relationship Id="rId4" Type="http://schemas.openxmlformats.org/officeDocument/2006/relationships/image" Target="../media/image23.png"/></Relationships>
</file>

<file path=ppt/slides/_rels/slide5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5.xml"/><Relationship Id="rId1" Type="http://schemas.openxmlformats.org/officeDocument/2006/relationships/slideLayout" Target="../slideLayouts/slideLayout2.xml"/><Relationship Id="rId5" Type="http://schemas.openxmlformats.org/officeDocument/2006/relationships/image" Target="../media/image26.svg"/><Relationship Id="rId4" Type="http://schemas.openxmlformats.org/officeDocument/2006/relationships/image" Target="../media/image25.png"/></Relationships>
</file>

<file path=ppt/slides/_rels/slide5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svg"/><Relationship Id="rId4" Type="http://schemas.openxmlformats.org/officeDocument/2006/relationships/image" Target="../media/image25.png"/></Relationships>
</file>

<file path=ppt/slides/_rels/slide5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svg"/><Relationship Id="rId4" Type="http://schemas.openxmlformats.org/officeDocument/2006/relationships/image" Target="../media/image25.png"/></Relationships>
</file>

<file path=ppt/slides/_rels/slide5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5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5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0.e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ángulo 16"/>
          <p:cNvSpPr/>
          <p:nvPr/>
        </p:nvSpPr>
        <p:spPr>
          <a:xfrm>
            <a:off x="325799" y="2803758"/>
            <a:ext cx="1537854" cy="31865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Imagen 2">
            <a:extLst>
              <a:ext uri="{FF2B5EF4-FFF2-40B4-BE49-F238E27FC236}">
                <a16:creationId xmlns:a16="http://schemas.microsoft.com/office/drawing/2014/main" id="{C3907198-F04E-47D6-B27C-0558A51B782A}"/>
              </a:ext>
            </a:extLst>
          </p:cNvPr>
          <p:cNvPicPr>
            <a:picLocks noChangeAspect="1"/>
          </p:cNvPicPr>
          <p:nvPr/>
        </p:nvPicPr>
        <p:blipFill>
          <a:blip r:embed="rId3" cstate="print">
            <a:grayscl/>
            <a:extLst>
              <a:ext uri="{28A0092B-C50C-407E-A947-70E740481C1C}">
                <a14:useLocalDpi xmlns:a14="http://schemas.microsoft.com/office/drawing/2010/main" val="0"/>
              </a:ext>
            </a:extLst>
          </a:blip>
          <a:stretch>
            <a:fillRect/>
          </a:stretch>
        </p:blipFill>
        <p:spPr>
          <a:xfrm>
            <a:off x="0" y="-106532"/>
            <a:ext cx="4252584" cy="6858000"/>
          </a:xfrm>
          <a:prstGeom prst="rect">
            <a:avLst/>
          </a:prstGeom>
        </p:spPr>
      </p:pic>
      <p:sp>
        <p:nvSpPr>
          <p:cNvPr id="6" name="CuadroTexto 5">
            <a:extLst>
              <a:ext uri="{FF2B5EF4-FFF2-40B4-BE49-F238E27FC236}">
                <a16:creationId xmlns:a16="http://schemas.microsoft.com/office/drawing/2014/main" id="{77158266-86A3-4451-ACF5-8F36D409DD1B}"/>
              </a:ext>
            </a:extLst>
          </p:cNvPr>
          <p:cNvSpPr txBox="1"/>
          <p:nvPr/>
        </p:nvSpPr>
        <p:spPr>
          <a:xfrm>
            <a:off x="325799" y="841837"/>
            <a:ext cx="3214341" cy="861774"/>
          </a:xfrm>
          <a:prstGeom prst="rect">
            <a:avLst/>
          </a:prstGeom>
          <a:noFill/>
        </p:spPr>
        <p:txBody>
          <a:bodyPr wrap="none" rtlCol="0">
            <a:spAutoFit/>
          </a:bodyPr>
          <a:lstStyle/>
          <a:p>
            <a:r>
              <a:rPr lang="es-PE" sz="5000" dirty="0">
                <a:solidFill>
                  <a:srgbClr val="1C2C44"/>
                </a:solidFill>
                <a:latin typeface="Arial Rounded MT Bold" panose="020F0704030504030204" pitchFamily="34" charset="0"/>
              </a:rPr>
              <a:t>Sesión 04</a:t>
            </a:r>
          </a:p>
        </p:txBody>
      </p:sp>
      <p:sp>
        <p:nvSpPr>
          <p:cNvPr id="12" name="CuadroTexto 11">
            <a:extLst>
              <a:ext uri="{FF2B5EF4-FFF2-40B4-BE49-F238E27FC236}">
                <a16:creationId xmlns:a16="http://schemas.microsoft.com/office/drawing/2014/main" id="{6A788EFD-3D0A-4A29-9598-51A1935603AF}"/>
              </a:ext>
            </a:extLst>
          </p:cNvPr>
          <p:cNvSpPr txBox="1"/>
          <p:nvPr/>
        </p:nvSpPr>
        <p:spPr>
          <a:xfrm>
            <a:off x="325800" y="1634207"/>
            <a:ext cx="3393944" cy="2246769"/>
          </a:xfrm>
          <a:prstGeom prst="rect">
            <a:avLst/>
          </a:prstGeom>
          <a:noFill/>
        </p:spPr>
        <p:txBody>
          <a:bodyPr wrap="square" rtlCol="0">
            <a:spAutoFit/>
          </a:bodyPr>
          <a:lstStyle/>
          <a:p>
            <a:r>
              <a:rPr lang="es-ES" sz="3500" dirty="0">
                <a:solidFill>
                  <a:schemeClr val="bg2">
                    <a:lumMod val="50000"/>
                  </a:schemeClr>
                </a:solidFill>
                <a:latin typeface="Arial Rounded MT Bold" panose="020F0704030504030204" pitchFamily="34" charset="0"/>
              </a:rPr>
              <a:t>Persistencia y consistencia de datos – Parte II</a:t>
            </a:r>
          </a:p>
        </p:txBody>
      </p:sp>
      <p:sp>
        <p:nvSpPr>
          <p:cNvPr id="15" name="CuadroTexto 14">
            <a:extLst>
              <a:ext uri="{FF2B5EF4-FFF2-40B4-BE49-F238E27FC236}">
                <a16:creationId xmlns:a16="http://schemas.microsoft.com/office/drawing/2014/main" id="{CD562C71-7D37-49D9-981F-03946A3D5BE7}"/>
              </a:ext>
            </a:extLst>
          </p:cNvPr>
          <p:cNvSpPr txBox="1"/>
          <p:nvPr/>
        </p:nvSpPr>
        <p:spPr>
          <a:xfrm>
            <a:off x="325799" y="4759391"/>
            <a:ext cx="1857719" cy="400110"/>
          </a:xfrm>
          <a:prstGeom prst="rect">
            <a:avLst/>
          </a:prstGeom>
          <a:noFill/>
        </p:spPr>
        <p:txBody>
          <a:bodyPr wrap="square" rtlCol="0">
            <a:spAutoFit/>
          </a:bodyPr>
          <a:lstStyle/>
          <a:p>
            <a:r>
              <a:rPr lang="es-PE" sz="2000" dirty="0">
                <a:solidFill>
                  <a:schemeClr val="bg2">
                    <a:lumMod val="75000"/>
                  </a:schemeClr>
                </a:solidFill>
                <a:latin typeface="Arial" panose="020B0604020202020204" pitchFamily="34" charset="0"/>
                <a:cs typeface="Arial" panose="020B0604020202020204" pitchFamily="34" charset="0"/>
              </a:rPr>
              <a:t>Instructor:</a:t>
            </a:r>
          </a:p>
        </p:txBody>
      </p:sp>
      <p:sp>
        <p:nvSpPr>
          <p:cNvPr id="19" name="CuadroTexto 18">
            <a:extLst>
              <a:ext uri="{FF2B5EF4-FFF2-40B4-BE49-F238E27FC236}">
                <a16:creationId xmlns:a16="http://schemas.microsoft.com/office/drawing/2014/main" id="{AFEB762F-1B0C-4F8C-AC37-1B5530A3B821}"/>
              </a:ext>
            </a:extLst>
          </p:cNvPr>
          <p:cNvSpPr txBox="1"/>
          <p:nvPr/>
        </p:nvSpPr>
        <p:spPr>
          <a:xfrm>
            <a:off x="325798" y="5159501"/>
            <a:ext cx="2987770" cy="400110"/>
          </a:xfrm>
          <a:prstGeom prst="rect">
            <a:avLst/>
          </a:prstGeom>
          <a:noFill/>
        </p:spPr>
        <p:txBody>
          <a:bodyPr wrap="square" rtlCol="0">
            <a:spAutoFit/>
          </a:bodyPr>
          <a:lstStyle/>
          <a:p>
            <a:r>
              <a:rPr lang="es-PE" sz="2000" b="1" dirty="0">
                <a:solidFill>
                  <a:schemeClr val="bg2">
                    <a:lumMod val="75000"/>
                  </a:schemeClr>
                </a:solidFill>
                <a:latin typeface="Arial" panose="020B0604020202020204" pitchFamily="34" charset="0"/>
                <a:cs typeface="Arial" panose="020B0604020202020204" pitchFamily="34" charset="0"/>
              </a:rPr>
              <a:t>ERICK ARÓSTEGUI</a:t>
            </a:r>
          </a:p>
        </p:txBody>
      </p:sp>
      <p:sp>
        <p:nvSpPr>
          <p:cNvPr id="20" name="CuadroTexto 19">
            <a:extLst>
              <a:ext uri="{FF2B5EF4-FFF2-40B4-BE49-F238E27FC236}">
                <a16:creationId xmlns:a16="http://schemas.microsoft.com/office/drawing/2014/main" id="{6B4CA7F3-F26D-4B4C-B263-FEE41D3EF967}"/>
              </a:ext>
            </a:extLst>
          </p:cNvPr>
          <p:cNvSpPr txBox="1"/>
          <p:nvPr/>
        </p:nvSpPr>
        <p:spPr>
          <a:xfrm>
            <a:off x="325798" y="5502409"/>
            <a:ext cx="3473262" cy="400110"/>
          </a:xfrm>
          <a:prstGeom prst="rect">
            <a:avLst/>
          </a:prstGeom>
          <a:noFill/>
        </p:spPr>
        <p:txBody>
          <a:bodyPr wrap="square" rtlCol="0">
            <a:spAutoFit/>
          </a:bodyPr>
          <a:lstStyle/>
          <a:p>
            <a:r>
              <a:rPr lang="es-PE" sz="2000" dirty="0">
                <a:solidFill>
                  <a:schemeClr val="bg2">
                    <a:lumMod val="75000"/>
                  </a:schemeClr>
                </a:solidFill>
                <a:latin typeface="Arial" panose="020B0604020202020204" pitchFamily="34" charset="0"/>
                <a:cs typeface="Arial" panose="020B0604020202020204" pitchFamily="34" charset="0"/>
              </a:rPr>
              <a:t>earostegui@galaxy.edu.pe</a:t>
            </a:r>
          </a:p>
        </p:txBody>
      </p:sp>
      <p:pic>
        <p:nvPicPr>
          <p:cNvPr id="5" name="Picture 4">
            <a:extLst>
              <a:ext uri="{FF2B5EF4-FFF2-40B4-BE49-F238E27FC236}">
                <a16:creationId xmlns:a16="http://schemas.microsoft.com/office/drawing/2014/main" id="{976C6194-A1C7-87B4-076F-8EA6C5674F4E}"/>
              </a:ext>
            </a:extLst>
          </p:cNvPr>
          <p:cNvPicPr>
            <a:picLocks noChangeAspect="1"/>
          </p:cNvPicPr>
          <p:nvPr/>
        </p:nvPicPr>
        <p:blipFill>
          <a:blip r:embed="rId4">
            <a:grayscl/>
          </a:blip>
          <a:stretch>
            <a:fillRect/>
          </a:stretch>
        </p:blipFill>
        <p:spPr>
          <a:xfrm>
            <a:off x="4101735" y="-106532"/>
            <a:ext cx="8090265" cy="6964532"/>
          </a:xfrm>
          <a:prstGeom prst="rect">
            <a:avLst/>
          </a:prstGeom>
        </p:spPr>
      </p:pic>
      <p:sp>
        <p:nvSpPr>
          <p:cNvPr id="7" name="Rectángulo 5">
            <a:extLst>
              <a:ext uri="{FF2B5EF4-FFF2-40B4-BE49-F238E27FC236}">
                <a16:creationId xmlns:a16="http://schemas.microsoft.com/office/drawing/2014/main" id="{004051FC-8935-345D-12C6-B46E2BC1A883}"/>
              </a:ext>
            </a:extLst>
          </p:cNvPr>
          <p:cNvSpPr/>
          <p:nvPr/>
        </p:nvSpPr>
        <p:spPr>
          <a:xfrm>
            <a:off x="4101734" y="-106532"/>
            <a:ext cx="8090265" cy="6964532"/>
          </a:xfrm>
          <a:prstGeom prst="rect">
            <a:avLst/>
          </a:prstGeom>
          <a:solidFill>
            <a:srgbClr val="1C2C44">
              <a:alpha val="7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sp>
        <p:nvSpPr>
          <p:cNvPr id="23" name="TextBox 22">
            <a:extLst>
              <a:ext uri="{FF2B5EF4-FFF2-40B4-BE49-F238E27FC236}">
                <a16:creationId xmlns:a16="http://schemas.microsoft.com/office/drawing/2014/main" id="{E7486B27-1B39-6CD6-272D-57AB1D515487}"/>
              </a:ext>
            </a:extLst>
          </p:cNvPr>
          <p:cNvSpPr txBox="1"/>
          <p:nvPr/>
        </p:nvSpPr>
        <p:spPr>
          <a:xfrm>
            <a:off x="4809703" y="1501589"/>
            <a:ext cx="1500326" cy="769441"/>
          </a:xfrm>
          <a:prstGeom prst="rect">
            <a:avLst/>
          </a:prstGeom>
          <a:noFill/>
        </p:spPr>
        <p:txBody>
          <a:bodyPr wrap="square" rtlCol="0">
            <a:spAutoFit/>
          </a:bodyPr>
          <a:lstStyle/>
          <a:p>
            <a:r>
              <a:rPr lang="es-419" sz="4400" b="1" dirty="0">
                <a:solidFill>
                  <a:schemeClr val="bg1"/>
                </a:solidFill>
                <a:latin typeface="Arial" panose="020B0604020202020204" pitchFamily="34" charset="0"/>
                <a:cs typeface="Arial" panose="020B0604020202020204" pitchFamily="34" charset="0"/>
              </a:rPr>
              <a:t>NET</a:t>
            </a:r>
            <a:endParaRPr lang="en-US" sz="4400" b="1" dirty="0">
              <a:solidFill>
                <a:schemeClr val="bg1"/>
              </a:solidFill>
              <a:latin typeface="Arial" panose="020B0604020202020204" pitchFamily="34" charset="0"/>
              <a:cs typeface="Arial" panose="020B0604020202020204" pitchFamily="34" charset="0"/>
            </a:endParaRPr>
          </a:p>
        </p:txBody>
      </p:sp>
      <p:sp>
        <p:nvSpPr>
          <p:cNvPr id="24" name="TextBox 23">
            <a:extLst>
              <a:ext uri="{FF2B5EF4-FFF2-40B4-BE49-F238E27FC236}">
                <a16:creationId xmlns:a16="http://schemas.microsoft.com/office/drawing/2014/main" id="{2FEC50C9-CD0C-F9CB-0036-6F0F5443626F}"/>
              </a:ext>
            </a:extLst>
          </p:cNvPr>
          <p:cNvSpPr txBox="1"/>
          <p:nvPr/>
        </p:nvSpPr>
        <p:spPr>
          <a:xfrm>
            <a:off x="4855660" y="2233932"/>
            <a:ext cx="3366631" cy="954107"/>
          </a:xfrm>
          <a:prstGeom prst="rect">
            <a:avLst/>
          </a:prstGeom>
          <a:noFill/>
        </p:spPr>
        <p:txBody>
          <a:bodyPr wrap="square" rtlCol="0">
            <a:spAutoFit/>
          </a:bodyPr>
          <a:lstStyle/>
          <a:p>
            <a:r>
              <a:rPr lang="es-419" sz="2800">
                <a:solidFill>
                  <a:schemeClr val="bg1"/>
                </a:solidFill>
                <a:latin typeface="Arial" panose="020B0604020202020204" pitchFamily="34" charset="0"/>
                <a:cs typeface="Arial" panose="020B0604020202020204" pitchFamily="34" charset="0"/>
              </a:rPr>
              <a:t>MICROSERVICES</a:t>
            </a:r>
            <a:endParaRPr lang="es-419" sz="2800" dirty="0">
              <a:solidFill>
                <a:schemeClr val="bg1"/>
              </a:solidFill>
              <a:latin typeface="Arial" panose="020B0604020202020204" pitchFamily="34" charset="0"/>
              <a:cs typeface="Arial" panose="020B0604020202020204" pitchFamily="34" charset="0"/>
            </a:endParaRPr>
          </a:p>
          <a:p>
            <a:r>
              <a:rPr lang="es-419" sz="2800" dirty="0">
                <a:solidFill>
                  <a:schemeClr val="bg1"/>
                </a:solidFill>
                <a:latin typeface="Arial" panose="020B0604020202020204" pitchFamily="34" charset="0"/>
                <a:cs typeface="Arial" panose="020B0604020202020204" pitchFamily="34" charset="0"/>
              </a:rPr>
              <a:t>ARCHITECTURE</a:t>
            </a:r>
            <a:endParaRPr lang="en-US" sz="2800" dirty="0">
              <a:solidFill>
                <a:schemeClr val="bg1"/>
              </a:solidFill>
              <a:latin typeface="Arial" panose="020B0604020202020204" pitchFamily="34" charset="0"/>
              <a:cs typeface="Arial" panose="020B0604020202020204" pitchFamily="34" charset="0"/>
            </a:endParaRPr>
          </a:p>
        </p:txBody>
      </p:sp>
      <p:sp>
        <p:nvSpPr>
          <p:cNvPr id="25" name="TextBox 24">
            <a:extLst>
              <a:ext uri="{FF2B5EF4-FFF2-40B4-BE49-F238E27FC236}">
                <a16:creationId xmlns:a16="http://schemas.microsoft.com/office/drawing/2014/main" id="{B0E7BEEF-6254-F81A-E0DD-FFCFB432EF94}"/>
              </a:ext>
            </a:extLst>
          </p:cNvPr>
          <p:cNvSpPr txBox="1"/>
          <p:nvPr/>
        </p:nvSpPr>
        <p:spPr>
          <a:xfrm>
            <a:off x="4803180" y="149120"/>
            <a:ext cx="1500326" cy="1862048"/>
          </a:xfrm>
          <a:prstGeom prst="rect">
            <a:avLst/>
          </a:prstGeom>
          <a:noFill/>
        </p:spPr>
        <p:txBody>
          <a:bodyPr wrap="square" rtlCol="0">
            <a:spAutoFit/>
          </a:bodyPr>
          <a:lstStyle/>
          <a:p>
            <a:r>
              <a:rPr lang="es-419" sz="11500" b="1" dirty="0">
                <a:solidFill>
                  <a:schemeClr val="bg1"/>
                </a:solidFill>
                <a:latin typeface="Tw Cen MT" panose="020B0602020104020603" pitchFamily="34" charset="0"/>
                <a:cs typeface="Tunga" panose="020B0502040204020203" pitchFamily="34" charset="0"/>
              </a:rPr>
              <a:t>8</a:t>
            </a:r>
            <a:endParaRPr lang="en-US" sz="4800" b="1" dirty="0">
              <a:solidFill>
                <a:schemeClr val="bg1"/>
              </a:solidFill>
              <a:latin typeface="Tw Cen MT" panose="020B0602020104020603" pitchFamily="34" charset="0"/>
              <a:cs typeface="Tunga" panose="020B0502040204020203" pitchFamily="34" charset="0"/>
            </a:endParaRPr>
          </a:p>
        </p:txBody>
      </p:sp>
    </p:spTree>
    <p:extLst>
      <p:ext uri="{BB962C8B-B14F-4D97-AF65-F5344CB8AC3E}">
        <p14:creationId xmlns:p14="http://schemas.microsoft.com/office/powerpoint/2010/main" val="28201070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8">
            <a:extLst>
              <a:ext uri="{FF2B5EF4-FFF2-40B4-BE49-F238E27FC236}">
                <a16:creationId xmlns:a16="http://schemas.microsoft.com/office/drawing/2014/main" id="{56C889CB-F393-4BCE-A5E8-AA9AC2D328BD}"/>
              </a:ext>
            </a:extLst>
          </p:cNvPr>
          <p:cNvSpPr/>
          <p:nvPr/>
        </p:nvSpPr>
        <p:spPr>
          <a:xfrm>
            <a:off x="0" y="-90924"/>
            <a:ext cx="12192000" cy="12079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s-ES" sz="3200" dirty="0">
                <a:latin typeface="Arial" panose="020B0604020202020204" pitchFamily="34" charset="0"/>
                <a:cs typeface="Arial" panose="020B0604020202020204" pitchFamily="34" charset="0"/>
              </a:rPr>
              <a:t>Introducción del patrón SAGA</a:t>
            </a:r>
          </a:p>
        </p:txBody>
      </p:sp>
      <p:sp>
        <p:nvSpPr>
          <p:cNvPr id="71" name="TextBox 70">
            <a:extLst>
              <a:ext uri="{FF2B5EF4-FFF2-40B4-BE49-F238E27FC236}">
                <a16:creationId xmlns:a16="http://schemas.microsoft.com/office/drawing/2014/main" id="{FE3CDC52-23C8-FC62-37F6-6177E494BDE7}"/>
              </a:ext>
            </a:extLst>
          </p:cNvPr>
          <p:cNvSpPr txBox="1"/>
          <p:nvPr/>
        </p:nvSpPr>
        <p:spPr>
          <a:xfrm>
            <a:off x="0" y="1121651"/>
            <a:ext cx="12192000" cy="523220"/>
          </a:xfrm>
          <a:prstGeom prst="rect">
            <a:avLst/>
          </a:prstGeom>
          <a:noFill/>
        </p:spPr>
        <p:txBody>
          <a:bodyPr wrap="square" rtlCol="0">
            <a:spAutoFit/>
          </a:bodyPr>
          <a:lstStyle/>
          <a:p>
            <a:pPr algn="ctr"/>
            <a:r>
              <a:rPr lang="es-ES" sz="2800" b="1" dirty="0">
                <a:solidFill>
                  <a:srgbClr val="1C2C44"/>
                </a:solidFill>
                <a:latin typeface="Arial" panose="020B0604020202020204" pitchFamily="34" charset="0"/>
                <a:cs typeface="Arial" panose="020B0604020202020204" pitchFamily="34" charset="0"/>
              </a:rPr>
              <a:t>Confirmación de 2 fases – </a:t>
            </a:r>
            <a:r>
              <a:rPr lang="es-ES" sz="2800" b="1" dirty="0" err="1">
                <a:solidFill>
                  <a:srgbClr val="1C2C44"/>
                </a:solidFill>
                <a:latin typeface="Arial" panose="020B0604020202020204" pitchFamily="34" charset="0"/>
                <a:cs typeface="Arial" panose="020B0604020202020204" pitchFamily="34" charset="0"/>
              </a:rPr>
              <a:t>Rollback</a:t>
            </a:r>
            <a:endParaRPr lang="es-ES" sz="2800" b="1" dirty="0">
              <a:solidFill>
                <a:srgbClr val="1C2C44"/>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2F07A38D-E621-EBF9-7895-86FB9D57ED82}"/>
              </a:ext>
            </a:extLst>
          </p:cNvPr>
          <p:cNvSpPr/>
          <p:nvPr/>
        </p:nvSpPr>
        <p:spPr>
          <a:xfrm>
            <a:off x="2397497" y="4970787"/>
            <a:ext cx="1577784" cy="932329"/>
          </a:xfrm>
          <a:prstGeom prst="rect">
            <a:avLst/>
          </a:prstGeom>
          <a:noFill/>
          <a:ln w="38100">
            <a:solidFill>
              <a:srgbClr val="5A81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b="1" dirty="0">
                <a:solidFill>
                  <a:srgbClr val="5A81BA"/>
                </a:solidFill>
                <a:latin typeface="Arial" panose="020B0604020202020204" pitchFamily="34" charset="0"/>
                <a:cs typeface="Arial" panose="020B0604020202020204" pitchFamily="34" charset="0"/>
              </a:rPr>
              <a:t>Web App</a:t>
            </a:r>
            <a:endParaRPr lang="en-US" b="1" dirty="0">
              <a:solidFill>
                <a:srgbClr val="5A81BA"/>
              </a:solidFill>
              <a:latin typeface="Arial" panose="020B0604020202020204" pitchFamily="34" charset="0"/>
              <a:cs typeface="Arial" panose="020B0604020202020204" pitchFamily="34" charset="0"/>
            </a:endParaRPr>
          </a:p>
        </p:txBody>
      </p:sp>
      <p:cxnSp>
        <p:nvCxnSpPr>
          <p:cNvPr id="16" name="Connector: Elbow 15">
            <a:extLst>
              <a:ext uri="{FF2B5EF4-FFF2-40B4-BE49-F238E27FC236}">
                <a16:creationId xmlns:a16="http://schemas.microsoft.com/office/drawing/2014/main" id="{CF6FBEF7-5FB9-D476-9594-3D878AEC198F}"/>
              </a:ext>
            </a:extLst>
          </p:cNvPr>
          <p:cNvCxnSpPr>
            <a:cxnSpLocks/>
            <a:stCxn id="7" idx="0"/>
            <a:endCxn id="12" idx="2"/>
          </p:cNvCxnSpPr>
          <p:nvPr/>
        </p:nvCxnSpPr>
        <p:spPr>
          <a:xfrm rot="16200000" flipV="1">
            <a:off x="2754222" y="4538619"/>
            <a:ext cx="864335" cy="1"/>
          </a:xfrm>
          <a:prstGeom prst="bentConnector3">
            <a:avLst>
              <a:gd name="adj1" fmla="val 50000"/>
            </a:avLst>
          </a:prstGeom>
          <a:ln w="28575">
            <a:solidFill>
              <a:srgbClr val="5A81BA"/>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 name="Connector: Elbow 20">
            <a:extLst>
              <a:ext uri="{FF2B5EF4-FFF2-40B4-BE49-F238E27FC236}">
                <a16:creationId xmlns:a16="http://schemas.microsoft.com/office/drawing/2014/main" id="{002BB9C0-F6EF-7968-77A6-2CEE3E8C0E1F}"/>
              </a:ext>
            </a:extLst>
          </p:cNvPr>
          <p:cNvCxnSpPr>
            <a:cxnSpLocks/>
            <a:stCxn id="12" idx="3"/>
            <a:endCxn id="14" idx="1"/>
          </p:cNvCxnSpPr>
          <p:nvPr/>
        </p:nvCxnSpPr>
        <p:spPr>
          <a:xfrm flipV="1">
            <a:off x="3975280" y="2399943"/>
            <a:ext cx="4487992" cy="1240345"/>
          </a:xfrm>
          <a:prstGeom prst="bentConnector3">
            <a:avLst>
              <a:gd name="adj1" fmla="val 50000"/>
            </a:avLst>
          </a:prstGeom>
          <a:ln w="28575">
            <a:solidFill>
              <a:srgbClr val="1C2C44"/>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2" name="Rectangle: Rounded Corners 11">
            <a:extLst>
              <a:ext uri="{FF2B5EF4-FFF2-40B4-BE49-F238E27FC236}">
                <a16:creationId xmlns:a16="http://schemas.microsoft.com/office/drawing/2014/main" id="{7BE1BBB6-A260-37E0-619F-3ADC9F3779CD}"/>
              </a:ext>
            </a:extLst>
          </p:cNvPr>
          <p:cNvSpPr/>
          <p:nvPr/>
        </p:nvSpPr>
        <p:spPr>
          <a:xfrm>
            <a:off x="2397496" y="3174123"/>
            <a:ext cx="1577784" cy="932329"/>
          </a:xfrm>
          <a:prstGeom prst="roundRect">
            <a:avLst/>
          </a:prstGeom>
          <a:noFill/>
          <a:ln w="38100">
            <a:solidFill>
              <a:srgbClr val="1C2C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b="1" dirty="0" err="1">
                <a:solidFill>
                  <a:srgbClr val="1C2C44"/>
                </a:solidFill>
                <a:latin typeface="Arial" panose="020B0604020202020204" pitchFamily="34" charset="0"/>
                <a:cs typeface="Arial" panose="020B0604020202020204" pitchFamily="34" charset="0"/>
              </a:rPr>
              <a:t>Transaction</a:t>
            </a:r>
            <a:r>
              <a:rPr lang="es-419" b="1" dirty="0">
                <a:solidFill>
                  <a:srgbClr val="1C2C44"/>
                </a:solidFill>
                <a:latin typeface="Arial" panose="020B0604020202020204" pitchFamily="34" charset="0"/>
                <a:cs typeface="Arial" panose="020B0604020202020204" pitchFamily="34" charset="0"/>
              </a:rPr>
              <a:t> Manager</a:t>
            </a:r>
            <a:endParaRPr lang="en-US" b="1" dirty="0">
              <a:solidFill>
                <a:srgbClr val="1C2C44"/>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B56ED8E9-121F-973B-B2B0-739BD570D796}"/>
              </a:ext>
            </a:extLst>
          </p:cNvPr>
          <p:cNvSpPr/>
          <p:nvPr/>
        </p:nvSpPr>
        <p:spPr>
          <a:xfrm>
            <a:off x="8463272" y="1933743"/>
            <a:ext cx="1576800" cy="932400"/>
          </a:xfrm>
          <a:prstGeom prst="rect">
            <a:avLst/>
          </a:prstGeom>
          <a:noFill/>
          <a:ln w="38100">
            <a:solidFill>
              <a:srgbClr val="3F63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b="1" dirty="0" err="1">
                <a:solidFill>
                  <a:srgbClr val="3F6397"/>
                </a:solidFill>
                <a:latin typeface="Arial" panose="020B0604020202020204" pitchFamily="34" charset="0"/>
                <a:cs typeface="Arial" panose="020B0604020202020204" pitchFamily="34" charset="0"/>
              </a:rPr>
              <a:t>Order</a:t>
            </a:r>
            <a:r>
              <a:rPr lang="es-419" b="1" dirty="0">
                <a:solidFill>
                  <a:srgbClr val="3F6397"/>
                </a:solidFill>
                <a:latin typeface="Arial" panose="020B0604020202020204" pitchFamily="34" charset="0"/>
                <a:cs typeface="Arial" panose="020B0604020202020204" pitchFamily="34" charset="0"/>
              </a:rPr>
              <a:t> </a:t>
            </a:r>
            <a:r>
              <a:rPr lang="es-419" b="1" dirty="0" err="1">
                <a:solidFill>
                  <a:srgbClr val="3F6397"/>
                </a:solidFill>
                <a:latin typeface="Arial" panose="020B0604020202020204" pitchFamily="34" charset="0"/>
                <a:cs typeface="Arial" panose="020B0604020202020204" pitchFamily="34" charset="0"/>
              </a:rPr>
              <a:t>Service</a:t>
            </a:r>
            <a:endParaRPr lang="en-US" b="1" dirty="0">
              <a:solidFill>
                <a:srgbClr val="3F6397"/>
              </a:solidFill>
              <a:latin typeface="Arial" panose="020B0604020202020204" pitchFamily="34" charset="0"/>
              <a:cs typeface="Arial" panose="020B0604020202020204" pitchFamily="34" charset="0"/>
            </a:endParaRPr>
          </a:p>
        </p:txBody>
      </p:sp>
      <p:cxnSp>
        <p:nvCxnSpPr>
          <p:cNvPr id="19" name="Connector: Elbow 18">
            <a:extLst>
              <a:ext uri="{FF2B5EF4-FFF2-40B4-BE49-F238E27FC236}">
                <a16:creationId xmlns:a16="http://schemas.microsoft.com/office/drawing/2014/main" id="{C0D7E21D-DE7A-B5B0-6901-4AB9F75B1354}"/>
              </a:ext>
            </a:extLst>
          </p:cNvPr>
          <p:cNvCxnSpPr>
            <a:cxnSpLocks/>
            <a:stCxn id="12" idx="3"/>
            <a:endCxn id="18" idx="1"/>
          </p:cNvCxnSpPr>
          <p:nvPr/>
        </p:nvCxnSpPr>
        <p:spPr>
          <a:xfrm>
            <a:off x="3975280" y="3640288"/>
            <a:ext cx="4487992" cy="1240273"/>
          </a:xfrm>
          <a:prstGeom prst="bentConnector3">
            <a:avLst>
              <a:gd name="adj1" fmla="val 50000"/>
            </a:avLst>
          </a:prstGeom>
          <a:ln w="28575">
            <a:solidFill>
              <a:srgbClr val="1C2C44"/>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3" name="Connector: Elbow 22">
            <a:extLst>
              <a:ext uri="{FF2B5EF4-FFF2-40B4-BE49-F238E27FC236}">
                <a16:creationId xmlns:a16="http://schemas.microsoft.com/office/drawing/2014/main" id="{880C0DD7-8F54-0624-6DD1-D082654FE3B4}"/>
              </a:ext>
            </a:extLst>
          </p:cNvPr>
          <p:cNvCxnSpPr>
            <a:cxnSpLocks/>
            <a:stCxn id="12" idx="3"/>
            <a:endCxn id="17" idx="1"/>
          </p:cNvCxnSpPr>
          <p:nvPr/>
        </p:nvCxnSpPr>
        <p:spPr>
          <a:xfrm flipV="1">
            <a:off x="3975280" y="3640252"/>
            <a:ext cx="4487992" cy="36"/>
          </a:xfrm>
          <a:prstGeom prst="bentConnector3">
            <a:avLst>
              <a:gd name="adj1" fmla="val 50000"/>
            </a:avLst>
          </a:prstGeom>
          <a:ln w="28575">
            <a:solidFill>
              <a:srgbClr val="1C2C44"/>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49E489DD-0D81-1234-A111-2DF71D468AC3}"/>
              </a:ext>
            </a:extLst>
          </p:cNvPr>
          <p:cNvSpPr/>
          <p:nvPr/>
        </p:nvSpPr>
        <p:spPr>
          <a:xfrm>
            <a:off x="8463272" y="3174052"/>
            <a:ext cx="1576800" cy="932400"/>
          </a:xfrm>
          <a:prstGeom prst="rect">
            <a:avLst/>
          </a:prstGeom>
          <a:noFill/>
          <a:ln w="38100">
            <a:solidFill>
              <a:srgbClr val="3F63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b="1" dirty="0">
                <a:solidFill>
                  <a:srgbClr val="3F6397"/>
                </a:solidFill>
                <a:latin typeface="Arial" panose="020B0604020202020204" pitchFamily="34" charset="0"/>
                <a:cs typeface="Arial" panose="020B0604020202020204" pitchFamily="34" charset="0"/>
              </a:rPr>
              <a:t>Stock </a:t>
            </a:r>
            <a:r>
              <a:rPr lang="es-419" b="1" dirty="0" err="1">
                <a:solidFill>
                  <a:srgbClr val="3F6397"/>
                </a:solidFill>
                <a:latin typeface="Arial" panose="020B0604020202020204" pitchFamily="34" charset="0"/>
                <a:cs typeface="Arial" panose="020B0604020202020204" pitchFamily="34" charset="0"/>
              </a:rPr>
              <a:t>Service</a:t>
            </a:r>
            <a:endParaRPr lang="en-US" b="1" dirty="0">
              <a:solidFill>
                <a:srgbClr val="3F6397"/>
              </a:solidFill>
              <a:latin typeface="Arial" panose="020B0604020202020204" pitchFamily="34" charset="0"/>
              <a:cs typeface="Arial" panose="020B0604020202020204" pitchFamily="34" charset="0"/>
            </a:endParaRPr>
          </a:p>
        </p:txBody>
      </p:sp>
      <p:sp>
        <p:nvSpPr>
          <p:cNvPr id="18" name="Rectangle 17">
            <a:extLst>
              <a:ext uri="{FF2B5EF4-FFF2-40B4-BE49-F238E27FC236}">
                <a16:creationId xmlns:a16="http://schemas.microsoft.com/office/drawing/2014/main" id="{42449F6B-9EB8-D20A-E334-AB437D0D3716}"/>
              </a:ext>
            </a:extLst>
          </p:cNvPr>
          <p:cNvSpPr/>
          <p:nvPr/>
        </p:nvSpPr>
        <p:spPr>
          <a:xfrm>
            <a:off x="8463272" y="4414361"/>
            <a:ext cx="1576800" cy="932400"/>
          </a:xfrm>
          <a:prstGeom prst="rect">
            <a:avLst/>
          </a:prstGeom>
          <a:noFill/>
          <a:ln w="38100">
            <a:solidFill>
              <a:srgbClr val="3F63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b="1" dirty="0" err="1">
                <a:solidFill>
                  <a:srgbClr val="3F6397"/>
                </a:solidFill>
                <a:latin typeface="Arial" panose="020B0604020202020204" pitchFamily="34" charset="0"/>
                <a:cs typeface="Arial" panose="020B0604020202020204" pitchFamily="34" charset="0"/>
              </a:rPr>
              <a:t>Delivery</a:t>
            </a:r>
            <a:r>
              <a:rPr lang="es-419" b="1" dirty="0">
                <a:solidFill>
                  <a:srgbClr val="3F6397"/>
                </a:solidFill>
                <a:latin typeface="Arial" panose="020B0604020202020204" pitchFamily="34" charset="0"/>
                <a:cs typeface="Arial" panose="020B0604020202020204" pitchFamily="34" charset="0"/>
              </a:rPr>
              <a:t> </a:t>
            </a:r>
            <a:r>
              <a:rPr lang="es-419" b="1" dirty="0" err="1">
                <a:solidFill>
                  <a:srgbClr val="3F6397"/>
                </a:solidFill>
                <a:latin typeface="Arial" panose="020B0604020202020204" pitchFamily="34" charset="0"/>
                <a:cs typeface="Arial" panose="020B0604020202020204" pitchFamily="34" charset="0"/>
              </a:rPr>
              <a:t>Service</a:t>
            </a:r>
            <a:endParaRPr lang="en-US" b="1" dirty="0">
              <a:solidFill>
                <a:srgbClr val="3F6397"/>
              </a:solidFill>
              <a:latin typeface="Arial" panose="020B0604020202020204" pitchFamily="34" charset="0"/>
              <a:cs typeface="Arial" panose="020B0604020202020204" pitchFamily="34" charset="0"/>
            </a:endParaRPr>
          </a:p>
        </p:txBody>
      </p:sp>
      <p:sp>
        <p:nvSpPr>
          <p:cNvPr id="29" name="TextBox 28">
            <a:extLst>
              <a:ext uri="{FF2B5EF4-FFF2-40B4-BE49-F238E27FC236}">
                <a16:creationId xmlns:a16="http://schemas.microsoft.com/office/drawing/2014/main" id="{34AE61E8-0279-38D4-FE49-BDC8C49071D1}"/>
              </a:ext>
            </a:extLst>
          </p:cNvPr>
          <p:cNvSpPr txBox="1"/>
          <p:nvPr/>
        </p:nvSpPr>
        <p:spPr>
          <a:xfrm>
            <a:off x="6219276" y="2399943"/>
            <a:ext cx="2277434" cy="369332"/>
          </a:xfrm>
          <a:prstGeom prst="rect">
            <a:avLst/>
          </a:prstGeom>
          <a:noFill/>
        </p:spPr>
        <p:txBody>
          <a:bodyPr wrap="square">
            <a:spAutoFit/>
          </a:bodyPr>
          <a:lstStyle/>
          <a:p>
            <a:pPr algn="ctr"/>
            <a:r>
              <a:rPr lang="es-419" dirty="0">
                <a:solidFill>
                  <a:srgbClr val="8BA7CF"/>
                </a:solidFill>
                <a:latin typeface="Arial" panose="020B0604020202020204" pitchFamily="34" charset="0"/>
                <a:cs typeface="Arial" panose="020B0604020202020204" pitchFamily="34" charset="0"/>
              </a:rPr>
              <a:t>Yes</a:t>
            </a:r>
            <a:endParaRPr lang="en-US" dirty="0">
              <a:solidFill>
                <a:srgbClr val="8BA7CF"/>
              </a:solidFill>
            </a:endParaRPr>
          </a:p>
        </p:txBody>
      </p:sp>
      <p:sp>
        <p:nvSpPr>
          <p:cNvPr id="2" name="TextBox 1">
            <a:extLst>
              <a:ext uri="{FF2B5EF4-FFF2-40B4-BE49-F238E27FC236}">
                <a16:creationId xmlns:a16="http://schemas.microsoft.com/office/drawing/2014/main" id="{1A650578-043E-0F62-ECE6-D92113F883DE}"/>
              </a:ext>
            </a:extLst>
          </p:cNvPr>
          <p:cNvSpPr txBox="1"/>
          <p:nvPr/>
        </p:nvSpPr>
        <p:spPr>
          <a:xfrm>
            <a:off x="6219276" y="3659329"/>
            <a:ext cx="2277434" cy="369332"/>
          </a:xfrm>
          <a:prstGeom prst="rect">
            <a:avLst/>
          </a:prstGeom>
          <a:noFill/>
        </p:spPr>
        <p:txBody>
          <a:bodyPr wrap="square">
            <a:spAutoFit/>
          </a:bodyPr>
          <a:lstStyle/>
          <a:p>
            <a:pPr algn="ctr"/>
            <a:r>
              <a:rPr lang="es-419" dirty="0">
                <a:solidFill>
                  <a:srgbClr val="8BA7CF"/>
                </a:solidFill>
                <a:latin typeface="Arial" panose="020B0604020202020204" pitchFamily="34" charset="0"/>
                <a:cs typeface="Arial" panose="020B0604020202020204" pitchFamily="34" charset="0"/>
              </a:rPr>
              <a:t>Yes</a:t>
            </a:r>
            <a:endParaRPr lang="en-US" dirty="0">
              <a:solidFill>
                <a:srgbClr val="8BA7CF"/>
              </a:solidFill>
            </a:endParaRPr>
          </a:p>
        </p:txBody>
      </p:sp>
      <p:sp>
        <p:nvSpPr>
          <p:cNvPr id="3" name="TextBox 2">
            <a:extLst>
              <a:ext uri="{FF2B5EF4-FFF2-40B4-BE49-F238E27FC236}">
                <a16:creationId xmlns:a16="http://schemas.microsoft.com/office/drawing/2014/main" id="{39DA8C76-636B-8464-13C1-974B4BB0C23A}"/>
              </a:ext>
            </a:extLst>
          </p:cNvPr>
          <p:cNvSpPr txBox="1"/>
          <p:nvPr/>
        </p:nvSpPr>
        <p:spPr>
          <a:xfrm>
            <a:off x="6219276" y="4888745"/>
            <a:ext cx="2277434" cy="369332"/>
          </a:xfrm>
          <a:prstGeom prst="rect">
            <a:avLst/>
          </a:prstGeom>
          <a:noFill/>
        </p:spPr>
        <p:txBody>
          <a:bodyPr wrap="square">
            <a:spAutoFit/>
          </a:bodyPr>
          <a:lstStyle>
            <a:defPPr>
              <a:defRPr lang="es-PE"/>
            </a:defPPr>
            <a:lvl1pPr algn="ctr">
              <a:defRPr>
                <a:solidFill>
                  <a:srgbClr val="1C2C44"/>
                </a:solidFill>
                <a:latin typeface="Arial" panose="020B0604020202020204" pitchFamily="34" charset="0"/>
                <a:cs typeface="Arial" panose="020B0604020202020204" pitchFamily="34" charset="0"/>
              </a:defRPr>
            </a:lvl1pPr>
          </a:lstStyle>
          <a:p>
            <a:r>
              <a:rPr lang="es-419" dirty="0"/>
              <a:t>No</a:t>
            </a:r>
            <a:endParaRPr lang="en-US" dirty="0"/>
          </a:p>
        </p:txBody>
      </p:sp>
      <p:sp>
        <p:nvSpPr>
          <p:cNvPr id="4" name="TextBox 3">
            <a:extLst>
              <a:ext uri="{FF2B5EF4-FFF2-40B4-BE49-F238E27FC236}">
                <a16:creationId xmlns:a16="http://schemas.microsoft.com/office/drawing/2014/main" id="{69A253EA-4D68-A026-2537-D6295F1D7405}"/>
              </a:ext>
            </a:extLst>
          </p:cNvPr>
          <p:cNvSpPr txBox="1"/>
          <p:nvPr/>
        </p:nvSpPr>
        <p:spPr>
          <a:xfrm>
            <a:off x="3958561" y="3640252"/>
            <a:ext cx="2277434" cy="369332"/>
          </a:xfrm>
          <a:prstGeom prst="rect">
            <a:avLst/>
          </a:prstGeom>
          <a:noFill/>
        </p:spPr>
        <p:txBody>
          <a:bodyPr wrap="square">
            <a:spAutoFit/>
          </a:bodyPr>
          <a:lstStyle/>
          <a:p>
            <a:pPr algn="ctr"/>
            <a:r>
              <a:rPr lang="es-419" dirty="0" err="1">
                <a:solidFill>
                  <a:srgbClr val="1C2C44"/>
                </a:solidFill>
                <a:latin typeface="Arial" panose="020B0604020202020204" pitchFamily="34" charset="0"/>
                <a:cs typeface="Arial" panose="020B0604020202020204" pitchFamily="34" charset="0"/>
              </a:rPr>
              <a:t>Rollback</a:t>
            </a:r>
            <a:endParaRPr lang="en-US" dirty="0"/>
          </a:p>
        </p:txBody>
      </p:sp>
    </p:spTree>
    <p:extLst>
      <p:ext uri="{BB962C8B-B14F-4D97-AF65-F5344CB8AC3E}">
        <p14:creationId xmlns:p14="http://schemas.microsoft.com/office/powerpoint/2010/main" val="35778799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8">
            <a:extLst>
              <a:ext uri="{FF2B5EF4-FFF2-40B4-BE49-F238E27FC236}">
                <a16:creationId xmlns:a16="http://schemas.microsoft.com/office/drawing/2014/main" id="{56C889CB-F393-4BCE-A5E8-AA9AC2D328BD}"/>
              </a:ext>
            </a:extLst>
          </p:cNvPr>
          <p:cNvSpPr/>
          <p:nvPr/>
        </p:nvSpPr>
        <p:spPr>
          <a:xfrm>
            <a:off x="0" y="-90924"/>
            <a:ext cx="12192000" cy="12079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s-ES" sz="3200" dirty="0">
                <a:latin typeface="Arial" panose="020B0604020202020204" pitchFamily="34" charset="0"/>
                <a:cs typeface="Arial" panose="020B0604020202020204" pitchFamily="34" charset="0"/>
              </a:rPr>
              <a:t>Introducción del patrón SAGA</a:t>
            </a:r>
          </a:p>
        </p:txBody>
      </p:sp>
      <p:sp>
        <p:nvSpPr>
          <p:cNvPr id="71" name="TextBox 70">
            <a:extLst>
              <a:ext uri="{FF2B5EF4-FFF2-40B4-BE49-F238E27FC236}">
                <a16:creationId xmlns:a16="http://schemas.microsoft.com/office/drawing/2014/main" id="{FE3CDC52-23C8-FC62-37F6-6177E494BDE7}"/>
              </a:ext>
            </a:extLst>
          </p:cNvPr>
          <p:cNvSpPr txBox="1"/>
          <p:nvPr/>
        </p:nvSpPr>
        <p:spPr>
          <a:xfrm>
            <a:off x="0" y="1121651"/>
            <a:ext cx="12192000" cy="523220"/>
          </a:xfrm>
          <a:prstGeom prst="rect">
            <a:avLst/>
          </a:prstGeom>
          <a:noFill/>
        </p:spPr>
        <p:txBody>
          <a:bodyPr wrap="square" rtlCol="0">
            <a:spAutoFit/>
          </a:bodyPr>
          <a:lstStyle/>
          <a:p>
            <a:pPr algn="ctr"/>
            <a:r>
              <a:rPr lang="es-ES" sz="2800" b="1" dirty="0">
                <a:solidFill>
                  <a:srgbClr val="1C2C44"/>
                </a:solidFill>
                <a:latin typeface="Arial" panose="020B0604020202020204" pitchFamily="34" charset="0"/>
                <a:cs typeface="Arial" panose="020B0604020202020204" pitchFamily="34" charset="0"/>
              </a:rPr>
              <a:t>Confirmación de 2 fases (</a:t>
            </a:r>
            <a:r>
              <a:rPr lang="es-ES" sz="2800" b="1" dirty="0" err="1">
                <a:solidFill>
                  <a:srgbClr val="1C2C44"/>
                </a:solidFill>
                <a:latin typeface="Arial" panose="020B0604020202020204" pitchFamily="34" charset="0"/>
                <a:cs typeface="Arial" panose="020B0604020202020204" pitchFamily="34" charset="0"/>
              </a:rPr>
              <a:t>Two</a:t>
            </a:r>
            <a:r>
              <a:rPr lang="es-ES" sz="2800" b="1" dirty="0">
                <a:solidFill>
                  <a:srgbClr val="1C2C44"/>
                </a:solidFill>
                <a:latin typeface="Arial" panose="020B0604020202020204" pitchFamily="34" charset="0"/>
                <a:cs typeface="Arial" panose="020B0604020202020204" pitchFamily="34" charset="0"/>
              </a:rPr>
              <a:t> </a:t>
            </a:r>
            <a:r>
              <a:rPr lang="es-ES" sz="2800" b="1" dirty="0" err="1">
                <a:solidFill>
                  <a:srgbClr val="1C2C44"/>
                </a:solidFill>
                <a:latin typeface="Arial" panose="020B0604020202020204" pitchFamily="34" charset="0"/>
                <a:cs typeface="Arial" panose="020B0604020202020204" pitchFamily="34" charset="0"/>
              </a:rPr>
              <a:t>Phase</a:t>
            </a:r>
            <a:r>
              <a:rPr lang="es-ES" sz="2800" b="1" dirty="0">
                <a:solidFill>
                  <a:srgbClr val="1C2C44"/>
                </a:solidFill>
                <a:latin typeface="Arial" panose="020B0604020202020204" pitchFamily="34" charset="0"/>
                <a:cs typeface="Arial" panose="020B0604020202020204" pitchFamily="34" charset="0"/>
              </a:rPr>
              <a:t> </a:t>
            </a:r>
            <a:r>
              <a:rPr lang="es-ES" sz="2800" b="1" dirty="0" err="1">
                <a:solidFill>
                  <a:srgbClr val="1C2C44"/>
                </a:solidFill>
                <a:latin typeface="Arial" panose="020B0604020202020204" pitchFamily="34" charset="0"/>
                <a:cs typeface="Arial" panose="020B0604020202020204" pitchFamily="34" charset="0"/>
              </a:rPr>
              <a:t>Commit</a:t>
            </a:r>
            <a:r>
              <a:rPr lang="es-ES" sz="2800" b="1" dirty="0">
                <a:solidFill>
                  <a:srgbClr val="1C2C44"/>
                </a:solidFill>
                <a:latin typeface="Arial" panose="020B0604020202020204" pitchFamily="34" charset="0"/>
                <a:cs typeface="Arial" panose="020B0604020202020204" pitchFamily="34" charset="0"/>
              </a:rPr>
              <a:t> / 2PC)</a:t>
            </a:r>
          </a:p>
        </p:txBody>
      </p:sp>
      <p:cxnSp>
        <p:nvCxnSpPr>
          <p:cNvPr id="3" name="Straight Connector 2">
            <a:extLst>
              <a:ext uri="{FF2B5EF4-FFF2-40B4-BE49-F238E27FC236}">
                <a16:creationId xmlns:a16="http://schemas.microsoft.com/office/drawing/2014/main" id="{9847AB76-C4A9-6A83-DDAB-2FA5E75A24DA}"/>
              </a:ext>
            </a:extLst>
          </p:cNvPr>
          <p:cNvCxnSpPr/>
          <p:nvPr/>
        </p:nvCxnSpPr>
        <p:spPr>
          <a:xfrm>
            <a:off x="4894729" y="1837765"/>
            <a:ext cx="0" cy="4320988"/>
          </a:xfrm>
          <a:prstGeom prst="line">
            <a:avLst/>
          </a:prstGeom>
          <a:ln w="28575">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2AE0B7A6-5CCA-14B9-D8BF-D02C5E5BB4DE}"/>
              </a:ext>
            </a:extLst>
          </p:cNvPr>
          <p:cNvSpPr txBox="1"/>
          <p:nvPr/>
        </p:nvSpPr>
        <p:spPr>
          <a:xfrm>
            <a:off x="5244355" y="1797656"/>
            <a:ext cx="6145866" cy="4401205"/>
          </a:xfrm>
          <a:prstGeom prst="rect">
            <a:avLst/>
          </a:prstGeom>
          <a:noFill/>
        </p:spPr>
        <p:txBody>
          <a:bodyPr wrap="square" rtlCol="0">
            <a:spAutoFit/>
          </a:bodyPr>
          <a:lstStyle/>
          <a:p>
            <a:pPr marL="285750" indent="-285750" algn="just">
              <a:buFont typeface="Arial" panose="020B0604020202020204" pitchFamily="34" charset="0"/>
              <a:buChar char="•"/>
            </a:pPr>
            <a:r>
              <a:rPr lang="es-ES" sz="2000" dirty="0">
                <a:latin typeface="Arial" panose="020B0604020202020204" pitchFamily="34" charset="0"/>
                <a:cs typeface="Arial" panose="020B0604020202020204" pitchFamily="34" charset="0"/>
              </a:rPr>
              <a:t>Advertencias</a:t>
            </a:r>
          </a:p>
          <a:p>
            <a:pPr marL="742950" lvl="1" indent="-285750" algn="just">
              <a:buFont typeface="Arial" panose="020B0604020202020204" pitchFamily="34" charset="0"/>
              <a:buChar char="•"/>
            </a:pPr>
            <a:r>
              <a:rPr lang="es-ES" sz="2000" dirty="0">
                <a:latin typeface="Arial" panose="020B0604020202020204" pitchFamily="34" charset="0"/>
                <a:cs typeface="Arial" panose="020B0604020202020204" pitchFamily="34" charset="0"/>
              </a:rPr>
              <a:t>Confianza en un </a:t>
            </a:r>
            <a:r>
              <a:rPr lang="es-ES" sz="2000" b="1" dirty="0">
                <a:latin typeface="Arial" panose="020B0604020202020204" pitchFamily="34" charset="0"/>
                <a:cs typeface="Arial" panose="020B0604020202020204" pitchFamily="34" charset="0"/>
              </a:rPr>
              <a:t>administrador de transacciones</a:t>
            </a:r>
          </a:p>
          <a:p>
            <a:pPr marL="742950" lvl="1" indent="-285750" algn="just">
              <a:buFont typeface="Arial" panose="020B0604020202020204" pitchFamily="34" charset="0"/>
              <a:buChar char="•"/>
            </a:pPr>
            <a:r>
              <a:rPr lang="es-ES" sz="2000" dirty="0">
                <a:latin typeface="Arial" panose="020B0604020202020204" pitchFamily="34" charset="0"/>
                <a:cs typeface="Arial" panose="020B0604020202020204" pitchFamily="34" charset="0"/>
              </a:rPr>
              <a:t>Sin respuesta de confirmación</a:t>
            </a:r>
          </a:p>
          <a:p>
            <a:pPr marL="742950" lvl="1" indent="-285750" algn="just">
              <a:buFont typeface="Arial" panose="020B0604020202020204" pitchFamily="34" charset="0"/>
              <a:buChar char="•"/>
            </a:pPr>
            <a:r>
              <a:rPr lang="es-ES" sz="2000" dirty="0">
                <a:latin typeface="Arial" panose="020B0604020202020204" pitchFamily="34" charset="0"/>
                <a:cs typeface="Arial" panose="020B0604020202020204" pitchFamily="34" charset="0"/>
              </a:rPr>
              <a:t>Fallar después de una confirmación</a:t>
            </a:r>
          </a:p>
          <a:p>
            <a:pPr marL="742950" lvl="1" indent="-285750" algn="just">
              <a:buFont typeface="Arial" panose="020B0604020202020204" pitchFamily="34" charset="0"/>
              <a:buChar char="•"/>
            </a:pPr>
            <a:r>
              <a:rPr lang="es-ES" sz="2000" dirty="0">
                <a:latin typeface="Arial" panose="020B0604020202020204" pitchFamily="34" charset="0"/>
                <a:cs typeface="Arial" panose="020B0604020202020204" pitchFamily="34" charset="0"/>
              </a:rPr>
              <a:t>Las transacciones pendientes </a:t>
            </a:r>
            <a:r>
              <a:rPr lang="es-ES" sz="2000" b="1" dirty="0">
                <a:latin typeface="Arial" panose="020B0604020202020204" pitchFamily="34" charset="0"/>
                <a:cs typeface="Arial" panose="020B0604020202020204" pitchFamily="34" charset="0"/>
              </a:rPr>
              <a:t>bloquean recursos</a:t>
            </a:r>
          </a:p>
          <a:p>
            <a:pPr marL="742950" lvl="1" indent="-285750" algn="just">
              <a:buFont typeface="Arial" panose="020B0604020202020204" pitchFamily="34" charset="0"/>
              <a:buChar char="•"/>
            </a:pPr>
            <a:r>
              <a:rPr lang="es-ES" sz="2000" dirty="0">
                <a:latin typeface="Arial" panose="020B0604020202020204" pitchFamily="34" charset="0"/>
                <a:cs typeface="Arial" panose="020B0604020202020204" pitchFamily="34" charset="0"/>
              </a:rPr>
              <a:t>Evitar implementaciones personalizadas</a:t>
            </a:r>
          </a:p>
          <a:p>
            <a:pPr marL="742950" lvl="1" indent="-285750" algn="just">
              <a:buFont typeface="Arial" panose="020B0604020202020204" pitchFamily="34" charset="0"/>
              <a:buChar char="•"/>
            </a:pPr>
            <a:r>
              <a:rPr lang="es-ES" sz="2000" dirty="0">
                <a:latin typeface="Arial" panose="020B0604020202020204" pitchFamily="34" charset="0"/>
                <a:cs typeface="Arial" panose="020B0604020202020204" pitchFamily="34" charset="0"/>
              </a:rPr>
              <a:t>Tiene </a:t>
            </a:r>
            <a:r>
              <a:rPr lang="es-ES" sz="2000" b="1" dirty="0">
                <a:latin typeface="Arial" panose="020B0604020202020204" pitchFamily="34" charset="0"/>
                <a:cs typeface="Arial" panose="020B0604020202020204" pitchFamily="34" charset="0"/>
              </a:rPr>
              <a:t>problemas de escalado</a:t>
            </a:r>
          </a:p>
          <a:p>
            <a:pPr marL="742950" lvl="1" indent="-285750" algn="just">
              <a:buFont typeface="Arial" panose="020B0604020202020204" pitchFamily="34" charset="0"/>
              <a:buChar char="•"/>
            </a:pPr>
            <a:r>
              <a:rPr lang="es-ES" sz="2000" dirty="0">
                <a:latin typeface="Arial" panose="020B0604020202020204" pitchFamily="34" charset="0"/>
                <a:cs typeface="Arial" panose="020B0604020202020204" pitchFamily="34" charset="0"/>
              </a:rPr>
              <a:t>Rendimiento reducido</a:t>
            </a:r>
          </a:p>
          <a:p>
            <a:pPr marL="742950" lvl="1" indent="-285750" algn="just">
              <a:buFont typeface="Arial" panose="020B0604020202020204" pitchFamily="34" charset="0"/>
              <a:buChar char="•"/>
            </a:pPr>
            <a:r>
              <a:rPr lang="es-ES" sz="2000" b="1" dirty="0">
                <a:latin typeface="Arial" panose="020B0604020202020204" pitchFamily="34" charset="0"/>
                <a:cs typeface="Arial" panose="020B0604020202020204" pitchFamily="34" charset="0"/>
              </a:rPr>
              <a:t>ANTIPATRÓN</a:t>
            </a:r>
          </a:p>
          <a:p>
            <a:pPr marL="285750" indent="-285750" algn="just">
              <a:buFont typeface="Arial" panose="020B0604020202020204" pitchFamily="34" charset="0"/>
              <a:buChar char="•"/>
            </a:pPr>
            <a:r>
              <a:rPr lang="es-ES" sz="2000" dirty="0">
                <a:latin typeface="Arial" panose="020B0604020202020204" pitchFamily="34" charset="0"/>
                <a:cs typeface="Arial" panose="020B0604020202020204" pitchFamily="34" charset="0"/>
              </a:rPr>
              <a:t>Considerar alternativas</a:t>
            </a:r>
          </a:p>
          <a:p>
            <a:pPr marL="742950" lvl="1" indent="-285750" algn="just">
              <a:buFont typeface="Arial" panose="020B0604020202020204" pitchFamily="34" charset="0"/>
              <a:buChar char="•"/>
            </a:pPr>
            <a:r>
              <a:rPr lang="es-ES" sz="2000" dirty="0">
                <a:latin typeface="Arial" panose="020B0604020202020204" pitchFamily="34" charset="0"/>
                <a:cs typeface="Arial" panose="020B0604020202020204" pitchFamily="34" charset="0"/>
              </a:rPr>
              <a:t>Patrón de saga</a:t>
            </a:r>
          </a:p>
          <a:p>
            <a:pPr marL="742950" lvl="1" indent="-285750" algn="just">
              <a:buFont typeface="Arial" panose="020B0604020202020204" pitchFamily="34" charset="0"/>
              <a:buChar char="•"/>
            </a:pPr>
            <a:r>
              <a:rPr lang="es-ES" sz="2000" dirty="0">
                <a:latin typeface="Arial" panose="020B0604020202020204" pitchFamily="34" charset="0"/>
                <a:cs typeface="Arial" panose="020B0604020202020204" pitchFamily="34" charset="0"/>
              </a:rPr>
              <a:t>Consistencia eventual</a:t>
            </a:r>
          </a:p>
        </p:txBody>
      </p:sp>
      <p:sp>
        <p:nvSpPr>
          <p:cNvPr id="7" name="Rectangle 6">
            <a:extLst>
              <a:ext uri="{FF2B5EF4-FFF2-40B4-BE49-F238E27FC236}">
                <a16:creationId xmlns:a16="http://schemas.microsoft.com/office/drawing/2014/main" id="{2F07A38D-E621-EBF9-7895-86FB9D57ED82}"/>
              </a:ext>
            </a:extLst>
          </p:cNvPr>
          <p:cNvSpPr/>
          <p:nvPr/>
        </p:nvSpPr>
        <p:spPr>
          <a:xfrm>
            <a:off x="801779" y="4395324"/>
            <a:ext cx="1577784" cy="932329"/>
          </a:xfrm>
          <a:prstGeom prst="rect">
            <a:avLst/>
          </a:prstGeom>
          <a:noFill/>
          <a:ln w="38100">
            <a:solidFill>
              <a:srgbClr val="5A81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sz="1400" b="1" dirty="0">
                <a:solidFill>
                  <a:srgbClr val="5A81BA"/>
                </a:solidFill>
                <a:latin typeface="Arial" panose="020B0604020202020204" pitchFamily="34" charset="0"/>
                <a:cs typeface="Arial" panose="020B0604020202020204" pitchFamily="34" charset="0"/>
              </a:rPr>
              <a:t>Web App</a:t>
            </a:r>
            <a:endParaRPr lang="en-US" sz="1400" b="1" dirty="0">
              <a:solidFill>
                <a:srgbClr val="5A81BA"/>
              </a:solidFill>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64A3E4B1-883B-BB18-DAE9-B1A71C73F3E1}"/>
              </a:ext>
            </a:extLst>
          </p:cNvPr>
          <p:cNvSpPr/>
          <p:nvPr/>
        </p:nvSpPr>
        <p:spPr>
          <a:xfrm>
            <a:off x="3685085" y="2900577"/>
            <a:ext cx="689888" cy="407662"/>
          </a:xfrm>
          <a:prstGeom prst="rect">
            <a:avLst/>
          </a:prstGeom>
          <a:noFill/>
          <a:ln w="38100">
            <a:solidFill>
              <a:srgbClr val="3F63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rgbClr val="1C2C44"/>
              </a:solidFill>
              <a:latin typeface="Arial" panose="020B0604020202020204" pitchFamily="34" charset="0"/>
              <a:cs typeface="Arial" panose="020B0604020202020204" pitchFamily="34" charset="0"/>
            </a:endParaRPr>
          </a:p>
        </p:txBody>
      </p:sp>
      <p:cxnSp>
        <p:nvCxnSpPr>
          <p:cNvPr id="16" name="Connector: Elbow 15">
            <a:extLst>
              <a:ext uri="{FF2B5EF4-FFF2-40B4-BE49-F238E27FC236}">
                <a16:creationId xmlns:a16="http://schemas.microsoft.com/office/drawing/2014/main" id="{CF6FBEF7-5FB9-D476-9594-3D878AEC198F}"/>
              </a:ext>
            </a:extLst>
          </p:cNvPr>
          <p:cNvCxnSpPr>
            <a:cxnSpLocks/>
            <a:stCxn id="7" idx="0"/>
            <a:endCxn id="12" idx="2"/>
          </p:cNvCxnSpPr>
          <p:nvPr/>
        </p:nvCxnSpPr>
        <p:spPr>
          <a:xfrm rot="16200000" flipV="1">
            <a:off x="1178296" y="3982948"/>
            <a:ext cx="824751" cy="1"/>
          </a:xfrm>
          <a:prstGeom prst="bentConnector3">
            <a:avLst>
              <a:gd name="adj1" fmla="val 50000"/>
            </a:avLst>
          </a:prstGeom>
          <a:ln w="28575">
            <a:solidFill>
              <a:srgbClr val="5A81BA"/>
            </a:solidFill>
            <a:prstDash val="sys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 name="Connector: Elbow 20">
            <a:extLst>
              <a:ext uri="{FF2B5EF4-FFF2-40B4-BE49-F238E27FC236}">
                <a16:creationId xmlns:a16="http://schemas.microsoft.com/office/drawing/2014/main" id="{002BB9C0-F6EF-7968-77A6-2CEE3E8C0E1F}"/>
              </a:ext>
            </a:extLst>
          </p:cNvPr>
          <p:cNvCxnSpPr>
            <a:cxnSpLocks/>
            <a:stCxn id="12" idx="3"/>
            <a:endCxn id="14" idx="1"/>
          </p:cNvCxnSpPr>
          <p:nvPr/>
        </p:nvCxnSpPr>
        <p:spPr>
          <a:xfrm flipV="1">
            <a:off x="2379562" y="2576534"/>
            <a:ext cx="1305523" cy="527875"/>
          </a:xfrm>
          <a:prstGeom prst="bentConnector3">
            <a:avLst>
              <a:gd name="adj1" fmla="val 50000"/>
            </a:avLst>
          </a:prstGeom>
          <a:ln w="28575">
            <a:solidFill>
              <a:srgbClr val="1C2C44"/>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2" name="Rectangle: Rounded Corners 11">
            <a:extLst>
              <a:ext uri="{FF2B5EF4-FFF2-40B4-BE49-F238E27FC236}">
                <a16:creationId xmlns:a16="http://schemas.microsoft.com/office/drawing/2014/main" id="{7BE1BBB6-A260-37E0-619F-3ADC9F3779CD}"/>
              </a:ext>
            </a:extLst>
          </p:cNvPr>
          <p:cNvSpPr/>
          <p:nvPr/>
        </p:nvSpPr>
        <p:spPr>
          <a:xfrm>
            <a:off x="801778" y="2638244"/>
            <a:ext cx="1577784" cy="932329"/>
          </a:xfrm>
          <a:prstGeom prst="roundRect">
            <a:avLst/>
          </a:prstGeom>
          <a:noFill/>
          <a:ln w="38100">
            <a:solidFill>
              <a:srgbClr val="1C2C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sz="1400" b="1" dirty="0" err="1">
                <a:solidFill>
                  <a:srgbClr val="1C2C44"/>
                </a:solidFill>
                <a:latin typeface="Arial" panose="020B0604020202020204" pitchFamily="34" charset="0"/>
                <a:cs typeface="Arial" panose="020B0604020202020204" pitchFamily="34" charset="0"/>
              </a:rPr>
              <a:t>Transaction</a:t>
            </a:r>
            <a:r>
              <a:rPr lang="es-419" sz="1400" b="1" dirty="0">
                <a:solidFill>
                  <a:srgbClr val="1C2C44"/>
                </a:solidFill>
                <a:latin typeface="Arial" panose="020B0604020202020204" pitchFamily="34" charset="0"/>
                <a:cs typeface="Arial" panose="020B0604020202020204" pitchFamily="34" charset="0"/>
              </a:rPr>
              <a:t> Manager</a:t>
            </a:r>
            <a:endParaRPr lang="en-US" sz="1400" b="1" dirty="0">
              <a:solidFill>
                <a:srgbClr val="1C2C44"/>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B56ED8E9-121F-973B-B2B0-739BD570D796}"/>
              </a:ext>
            </a:extLst>
          </p:cNvPr>
          <p:cNvSpPr/>
          <p:nvPr/>
        </p:nvSpPr>
        <p:spPr>
          <a:xfrm>
            <a:off x="3685085" y="2372703"/>
            <a:ext cx="689888" cy="407662"/>
          </a:xfrm>
          <a:prstGeom prst="rect">
            <a:avLst/>
          </a:prstGeom>
          <a:noFill/>
          <a:ln w="38100">
            <a:solidFill>
              <a:srgbClr val="3F63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rgbClr val="1C2C44"/>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7EF49544-EED1-37AF-5405-9A5BAF87FAB7}"/>
              </a:ext>
            </a:extLst>
          </p:cNvPr>
          <p:cNvSpPr/>
          <p:nvPr/>
        </p:nvSpPr>
        <p:spPr>
          <a:xfrm>
            <a:off x="3685085" y="3428451"/>
            <a:ext cx="689888" cy="407662"/>
          </a:xfrm>
          <a:prstGeom prst="rect">
            <a:avLst/>
          </a:prstGeom>
          <a:noFill/>
          <a:ln w="38100">
            <a:solidFill>
              <a:srgbClr val="3F63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rgbClr val="1C2C44"/>
              </a:solidFill>
              <a:latin typeface="Arial" panose="020B0604020202020204" pitchFamily="34" charset="0"/>
              <a:cs typeface="Arial" panose="020B0604020202020204" pitchFamily="34" charset="0"/>
            </a:endParaRPr>
          </a:p>
        </p:txBody>
      </p:sp>
      <p:cxnSp>
        <p:nvCxnSpPr>
          <p:cNvPr id="19" name="Connector: Elbow 18">
            <a:extLst>
              <a:ext uri="{FF2B5EF4-FFF2-40B4-BE49-F238E27FC236}">
                <a16:creationId xmlns:a16="http://schemas.microsoft.com/office/drawing/2014/main" id="{C0D7E21D-DE7A-B5B0-6901-4AB9F75B1354}"/>
              </a:ext>
            </a:extLst>
          </p:cNvPr>
          <p:cNvCxnSpPr>
            <a:cxnSpLocks/>
            <a:stCxn id="12" idx="3"/>
            <a:endCxn id="15" idx="1"/>
          </p:cNvCxnSpPr>
          <p:nvPr/>
        </p:nvCxnSpPr>
        <p:spPr>
          <a:xfrm>
            <a:off x="2379562" y="3104409"/>
            <a:ext cx="1305523" cy="527873"/>
          </a:xfrm>
          <a:prstGeom prst="bentConnector3">
            <a:avLst>
              <a:gd name="adj1" fmla="val 50000"/>
            </a:avLst>
          </a:prstGeom>
          <a:ln w="28575">
            <a:solidFill>
              <a:srgbClr val="1C2C44"/>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3" name="Connector: Elbow 22">
            <a:extLst>
              <a:ext uri="{FF2B5EF4-FFF2-40B4-BE49-F238E27FC236}">
                <a16:creationId xmlns:a16="http://schemas.microsoft.com/office/drawing/2014/main" id="{880C0DD7-8F54-0624-6DD1-D082654FE3B4}"/>
              </a:ext>
            </a:extLst>
          </p:cNvPr>
          <p:cNvCxnSpPr>
            <a:cxnSpLocks/>
            <a:stCxn id="12" idx="3"/>
            <a:endCxn id="2" idx="1"/>
          </p:cNvCxnSpPr>
          <p:nvPr/>
        </p:nvCxnSpPr>
        <p:spPr>
          <a:xfrm flipV="1">
            <a:off x="2379562" y="3104408"/>
            <a:ext cx="1305523" cy="1"/>
          </a:xfrm>
          <a:prstGeom prst="bentConnector3">
            <a:avLst>
              <a:gd name="adj1" fmla="val 50000"/>
            </a:avLst>
          </a:prstGeom>
          <a:ln w="28575">
            <a:solidFill>
              <a:srgbClr val="1C2C44"/>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927560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8">
            <a:extLst>
              <a:ext uri="{FF2B5EF4-FFF2-40B4-BE49-F238E27FC236}">
                <a16:creationId xmlns:a16="http://schemas.microsoft.com/office/drawing/2014/main" id="{56C889CB-F393-4BCE-A5E8-AA9AC2D328BD}"/>
              </a:ext>
            </a:extLst>
          </p:cNvPr>
          <p:cNvSpPr/>
          <p:nvPr/>
        </p:nvSpPr>
        <p:spPr>
          <a:xfrm>
            <a:off x="0" y="-90924"/>
            <a:ext cx="12192000" cy="12079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s-ES" sz="3200" dirty="0">
                <a:latin typeface="Arial" panose="020B0604020202020204" pitchFamily="34" charset="0"/>
                <a:cs typeface="Arial" panose="020B0604020202020204" pitchFamily="34" charset="0"/>
              </a:rPr>
              <a:t>Introducción del patrón SAGA</a:t>
            </a:r>
          </a:p>
        </p:txBody>
      </p:sp>
      <p:sp>
        <p:nvSpPr>
          <p:cNvPr id="6" name="TextBox 5">
            <a:extLst>
              <a:ext uri="{FF2B5EF4-FFF2-40B4-BE49-F238E27FC236}">
                <a16:creationId xmlns:a16="http://schemas.microsoft.com/office/drawing/2014/main" id="{53146035-6BDA-3C1E-A86C-A633F9510E08}"/>
              </a:ext>
            </a:extLst>
          </p:cNvPr>
          <p:cNvSpPr txBox="1"/>
          <p:nvPr/>
        </p:nvSpPr>
        <p:spPr>
          <a:xfrm>
            <a:off x="0" y="1121651"/>
            <a:ext cx="12192000" cy="523220"/>
          </a:xfrm>
          <a:prstGeom prst="rect">
            <a:avLst/>
          </a:prstGeom>
          <a:noFill/>
        </p:spPr>
        <p:txBody>
          <a:bodyPr wrap="square" rtlCol="0">
            <a:spAutoFit/>
          </a:bodyPr>
          <a:lstStyle/>
          <a:p>
            <a:pPr algn="ctr"/>
            <a:r>
              <a:rPr lang="es-ES" sz="2800" b="1" dirty="0">
                <a:solidFill>
                  <a:srgbClr val="1C2C44"/>
                </a:solidFill>
                <a:latin typeface="Arial" panose="020B0604020202020204" pitchFamily="34" charset="0"/>
                <a:cs typeface="Arial" panose="020B0604020202020204" pitchFamily="34" charset="0"/>
              </a:rPr>
              <a:t>Contexto</a:t>
            </a:r>
          </a:p>
        </p:txBody>
      </p:sp>
      <p:sp>
        <p:nvSpPr>
          <p:cNvPr id="4" name="Rectángulo 2">
            <a:extLst>
              <a:ext uri="{FF2B5EF4-FFF2-40B4-BE49-F238E27FC236}">
                <a16:creationId xmlns:a16="http://schemas.microsoft.com/office/drawing/2014/main" id="{3077C0B8-EFFD-225E-0920-B489E6C04241}"/>
              </a:ext>
            </a:extLst>
          </p:cNvPr>
          <p:cNvSpPr/>
          <p:nvPr/>
        </p:nvSpPr>
        <p:spPr>
          <a:xfrm>
            <a:off x="728472" y="2216371"/>
            <a:ext cx="10735056" cy="3170099"/>
          </a:xfrm>
          <a:prstGeom prst="rect">
            <a:avLst/>
          </a:prstGeom>
        </p:spPr>
        <p:txBody>
          <a:bodyPr wrap="square">
            <a:spAutoFit/>
          </a:bodyPr>
          <a:lstStyle/>
          <a:p>
            <a:pPr algn="just"/>
            <a:r>
              <a:rPr lang="es-ES" sz="2000" dirty="0">
                <a:latin typeface="Arial" panose="020B0604020202020204" pitchFamily="34" charset="0"/>
                <a:cs typeface="Arial" panose="020B0604020202020204" pitchFamily="34" charset="0"/>
              </a:rPr>
              <a:t>Con la adopción del patrón "</a:t>
            </a:r>
            <a:r>
              <a:rPr lang="es-ES" sz="2000" b="1" dirty="0">
                <a:latin typeface="Arial" panose="020B0604020202020204" pitchFamily="34" charset="0"/>
                <a:cs typeface="Arial" panose="020B0604020202020204" pitchFamily="34" charset="0"/>
              </a:rPr>
              <a:t>Base de datos por servicio</a:t>
            </a:r>
            <a:r>
              <a:rPr lang="es-ES" sz="2000" dirty="0">
                <a:latin typeface="Arial" panose="020B0604020202020204" pitchFamily="34" charset="0"/>
                <a:cs typeface="Arial" panose="020B0604020202020204" pitchFamily="34" charset="0"/>
              </a:rPr>
              <a:t>" en la arquitectura de microservicios, significa que cada servicio tiene su propia base de datos. </a:t>
            </a:r>
          </a:p>
          <a:p>
            <a:pPr algn="just"/>
            <a:endParaRPr lang="es-ES" sz="2000" dirty="0">
              <a:latin typeface="Arial" panose="020B0604020202020204" pitchFamily="34" charset="0"/>
              <a:cs typeface="Arial" panose="020B0604020202020204" pitchFamily="34" charset="0"/>
            </a:endParaRPr>
          </a:p>
          <a:p>
            <a:pPr algn="just"/>
            <a:r>
              <a:rPr lang="es-ES" sz="2000" b="1" dirty="0">
                <a:latin typeface="Arial" panose="020B0604020202020204" pitchFamily="34" charset="0"/>
                <a:cs typeface="Arial" panose="020B0604020202020204" pitchFamily="34" charset="0"/>
              </a:rPr>
              <a:t>Existe un problema sobre cómo garantizar la coherencia de los datos entre los servicios</a:t>
            </a:r>
            <a:r>
              <a:rPr lang="es-ES" sz="2000" dirty="0">
                <a:latin typeface="Arial" panose="020B0604020202020204" pitchFamily="34" charset="0"/>
                <a:cs typeface="Arial" panose="020B0604020202020204" pitchFamily="34" charset="0"/>
              </a:rPr>
              <a:t>. </a:t>
            </a:r>
          </a:p>
          <a:p>
            <a:pPr algn="just"/>
            <a:endParaRPr lang="es-ES" sz="2000" dirty="0">
              <a:latin typeface="Arial" panose="020B0604020202020204" pitchFamily="34" charset="0"/>
              <a:cs typeface="Arial" panose="020B0604020202020204" pitchFamily="34" charset="0"/>
            </a:endParaRPr>
          </a:p>
          <a:p>
            <a:pPr algn="just"/>
            <a:r>
              <a:rPr lang="es-ES" sz="2000" dirty="0">
                <a:latin typeface="Arial" panose="020B0604020202020204" pitchFamily="34" charset="0"/>
                <a:cs typeface="Arial" panose="020B0604020202020204" pitchFamily="34" charset="0"/>
              </a:rPr>
              <a:t>Por ejemplo, está implementando la función Pedido en un proyecto de Compras en línea. Cuando el usuario final realiza un pedido, la aplicación llamará al Servicio de Stock para actualizar el número de producto en el stock, luego llamará al servicio de envío para entregar el producto solicitado al usuario final.</a:t>
            </a:r>
          </a:p>
        </p:txBody>
      </p:sp>
    </p:spTree>
    <p:extLst>
      <p:ext uri="{BB962C8B-B14F-4D97-AF65-F5344CB8AC3E}">
        <p14:creationId xmlns:p14="http://schemas.microsoft.com/office/powerpoint/2010/main" val="24866245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8">
            <a:extLst>
              <a:ext uri="{FF2B5EF4-FFF2-40B4-BE49-F238E27FC236}">
                <a16:creationId xmlns:a16="http://schemas.microsoft.com/office/drawing/2014/main" id="{56C889CB-F393-4BCE-A5E8-AA9AC2D328BD}"/>
              </a:ext>
            </a:extLst>
          </p:cNvPr>
          <p:cNvSpPr/>
          <p:nvPr/>
        </p:nvSpPr>
        <p:spPr>
          <a:xfrm>
            <a:off x="0" y="-90924"/>
            <a:ext cx="12192000" cy="12079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s-ES" sz="3200" dirty="0">
                <a:latin typeface="Arial" panose="020B0604020202020204" pitchFamily="34" charset="0"/>
                <a:cs typeface="Arial" panose="020B0604020202020204" pitchFamily="34" charset="0"/>
              </a:rPr>
              <a:t>Introducción del patrón SAGA</a:t>
            </a:r>
          </a:p>
        </p:txBody>
      </p:sp>
      <p:sp>
        <p:nvSpPr>
          <p:cNvPr id="6" name="TextBox 5">
            <a:extLst>
              <a:ext uri="{FF2B5EF4-FFF2-40B4-BE49-F238E27FC236}">
                <a16:creationId xmlns:a16="http://schemas.microsoft.com/office/drawing/2014/main" id="{53146035-6BDA-3C1E-A86C-A633F9510E08}"/>
              </a:ext>
            </a:extLst>
          </p:cNvPr>
          <p:cNvSpPr txBox="1"/>
          <p:nvPr/>
        </p:nvSpPr>
        <p:spPr>
          <a:xfrm>
            <a:off x="0" y="1121651"/>
            <a:ext cx="12192000" cy="523220"/>
          </a:xfrm>
          <a:prstGeom prst="rect">
            <a:avLst/>
          </a:prstGeom>
          <a:noFill/>
        </p:spPr>
        <p:txBody>
          <a:bodyPr wrap="square" rtlCol="0">
            <a:spAutoFit/>
          </a:bodyPr>
          <a:lstStyle/>
          <a:p>
            <a:pPr algn="ctr"/>
            <a:r>
              <a:rPr lang="es-ES" sz="2800" b="1" dirty="0">
                <a:solidFill>
                  <a:srgbClr val="1C2C44"/>
                </a:solidFill>
                <a:latin typeface="Arial" panose="020B0604020202020204" pitchFamily="34" charset="0"/>
                <a:cs typeface="Arial" panose="020B0604020202020204" pitchFamily="34" charset="0"/>
              </a:rPr>
              <a:t>Contexto</a:t>
            </a:r>
          </a:p>
        </p:txBody>
      </p:sp>
      <p:sp>
        <p:nvSpPr>
          <p:cNvPr id="2" name="Rectangle 1">
            <a:extLst>
              <a:ext uri="{FF2B5EF4-FFF2-40B4-BE49-F238E27FC236}">
                <a16:creationId xmlns:a16="http://schemas.microsoft.com/office/drawing/2014/main" id="{514C34FE-8BDD-BE32-F1D1-B7A937DA3DAF}"/>
              </a:ext>
            </a:extLst>
          </p:cNvPr>
          <p:cNvSpPr/>
          <p:nvPr/>
        </p:nvSpPr>
        <p:spPr>
          <a:xfrm>
            <a:off x="686495" y="2619211"/>
            <a:ext cx="1299885" cy="339142"/>
          </a:xfrm>
          <a:prstGeom prst="rect">
            <a:avLst/>
          </a:prstGeom>
          <a:solidFill>
            <a:srgbClr val="3F63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sz="1000" dirty="0" err="1">
                <a:latin typeface="Arial" panose="020B0604020202020204" pitchFamily="34" charset="0"/>
                <a:cs typeface="Arial" panose="020B0604020202020204" pitchFamily="34" charset="0"/>
              </a:rPr>
              <a:t>User</a:t>
            </a:r>
            <a:endParaRPr lang="en-US" sz="1000" dirty="0">
              <a:latin typeface="Arial" panose="020B0604020202020204" pitchFamily="34" charset="0"/>
              <a:cs typeface="Arial" panose="020B0604020202020204" pitchFamily="34" charset="0"/>
            </a:endParaRPr>
          </a:p>
        </p:txBody>
      </p:sp>
      <p:pic>
        <p:nvPicPr>
          <p:cNvPr id="5" name="Picture 4" descr="Icon&#10;&#10;Description automatically generated">
            <a:extLst>
              <a:ext uri="{FF2B5EF4-FFF2-40B4-BE49-F238E27FC236}">
                <a16:creationId xmlns:a16="http://schemas.microsoft.com/office/drawing/2014/main" id="{A9C7821C-28F9-D93F-B768-A49C54FB87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2687" y="1644871"/>
            <a:ext cx="787500" cy="900000"/>
          </a:xfrm>
          <a:prstGeom prst="rect">
            <a:avLst/>
          </a:prstGeom>
        </p:spPr>
      </p:pic>
      <p:sp>
        <p:nvSpPr>
          <p:cNvPr id="7" name="Rectangle 6">
            <a:extLst>
              <a:ext uri="{FF2B5EF4-FFF2-40B4-BE49-F238E27FC236}">
                <a16:creationId xmlns:a16="http://schemas.microsoft.com/office/drawing/2014/main" id="{DE64544B-9808-542C-CDDC-B0E908500C84}"/>
              </a:ext>
            </a:extLst>
          </p:cNvPr>
          <p:cNvSpPr/>
          <p:nvPr/>
        </p:nvSpPr>
        <p:spPr>
          <a:xfrm>
            <a:off x="3066275" y="2619211"/>
            <a:ext cx="1299885" cy="339142"/>
          </a:xfrm>
          <a:prstGeom prst="rect">
            <a:avLst/>
          </a:prstGeom>
          <a:solidFill>
            <a:srgbClr val="3F63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sz="1000" dirty="0">
                <a:latin typeface="Arial" panose="020B0604020202020204" pitchFamily="34" charset="0"/>
                <a:cs typeface="Arial" panose="020B0604020202020204" pitchFamily="34" charset="0"/>
              </a:rPr>
              <a:t>Client</a:t>
            </a:r>
            <a:endParaRPr lang="en-US" sz="1000"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F4572D80-2FC1-030F-688C-F3861F9EE0EC}"/>
              </a:ext>
            </a:extLst>
          </p:cNvPr>
          <p:cNvSpPr/>
          <p:nvPr/>
        </p:nvSpPr>
        <p:spPr>
          <a:xfrm>
            <a:off x="5446057" y="2619211"/>
            <a:ext cx="1299885" cy="339142"/>
          </a:xfrm>
          <a:prstGeom prst="rect">
            <a:avLst/>
          </a:prstGeom>
          <a:solidFill>
            <a:srgbClr val="3F63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sz="1000" dirty="0" err="1">
                <a:latin typeface="Arial" panose="020B0604020202020204" pitchFamily="34" charset="0"/>
                <a:cs typeface="Arial" panose="020B0604020202020204" pitchFamily="34" charset="0"/>
              </a:rPr>
              <a:t>Order</a:t>
            </a:r>
            <a:r>
              <a:rPr lang="es-419" sz="1000" dirty="0">
                <a:latin typeface="Arial" panose="020B0604020202020204" pitchFamily="34" charset="0"/>
                <a:cs typeface="Arial" panose="020B0604020202020204" pitchFamily="34" charset="0"/>
              </a:rPr>
              <a:t> </a:t>
            </a:r>
            <a:r>
              <a:rPr lang="es-419" sz="1000" dirty="0" err="1">
                <a:latin typeface="Arial" panose="020B0604020202020204" pitchFamily="34" charset="0"/>
                <a:cs typeface="Arial" panose="020B0604020202020204" pitchFamily="34" charset="0"/>
              </a:rPr>
              <a:t>Service</a:t>
            </a:r>
            <a:endParaRPr lang="en-US" sz="1000" dirty="0">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A75C1016-C677-BDA5-49EA-9F885748B47C}"/>
              </a:ext>
            </a:extLst>
          </p:cNvPr>
          <p:cNvSpPr/>
          <p:nvPr/>
        </p:nvSpPr>
        <p:spPr>
          <a:xfrm>
            <a:off x="7825838" y="2619211"/>
            <a:ext cx="1299885" cy="339142"/>
          </a:xfrm>
          <a:prstGeom prst="rect">
            <a:avLst/>
          </a:prstGeom>
          <a:solidFill>
            <a:srgbClr val="3F63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sz="1000" dirty="0">
                <a:latin typeface="Arial" panose="020B0604020202020204" pitchFamily="34" charset="0"/>
                <a:cs typeface="Arial" panose="020B0604020202020204" pitchFamily="34" charset="0"/>
              </a:rPr>
              <a:t>Stock </a:t>
            </a:r>
            <a:r>
              <a:rPr lang="es-419" sz="1000" dirty="0" err="1">
                <a:latin typeface="Arial" panose="020B0604020202020204" pitchFamily="34" charset="0"/>
                <a:cs typeface="Arial" panose="020B0604020202020204" pitchFamily="34" charset="0"/>
              </a:rPr>
              <a:t>Service</a:t>
            </a:r>
            <a:endParaRPr lang="en-US" sz="1000" dirty="0">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52D4E46A-D9D2-16D1-ADC3-27E18455B8F4}"/>
              </a:ext>
            </a:extLst>
          </p:cNvPr>
          <p:cNvSpPr/>
          <p:nvPr/>
        </p:nvSpPr>
        <p:spPr>
          <a:xfrm>
            <a:off x="10205620" y="2619211"/>
            <a:ext cx="1299885" cy="339142"/>
          </a:xfrm>
          <a:prstGeom prst="rect">
            <a:avLst/>
          </a:prstGeom>
          <a:solidFill>
            <a:srgbClr val="3F63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sz="1000" dirty="0" err="1">
                <a:latin typeface="Arial" panose="020B0604020202020204" pitchFamily="34" charset="0"/>
                <a:cs typeface="Arial" panose="020B0604020202020204" pitchFamily="34" charset="0"/>
              </a:rPr>
              <a:t>Shipping</a:t>
            </a:r>
            <a:r>
              <a:rPr lang="es-419" sz="1000" dirty="0">
                <a:latin typeface="Arial" panose="020B0604020202020204" pitchFamily="34" charset="0"/>
                <a:cs typeface="Arial" panose="020B0604020202020204" pitchFamily="34" charset="0"/>
              </a:rPr>
              <a:t> </a:t>
            </a:r>
            <a:r>
              <a:rPr lang="es-419" sz="1000" dirty="0" err="1">
                <a:latin typeface="Arial" panose="020B0604020202020204" pitchFamily="34" charset="0"/>
                <a:cs typeface="Arial" panose="020B0604020202020204" pitchFamily="34" charset="0"/>
              </a:rPr>
              <a:t>Service</a:t>
            </a:r>
            <a:endParaRPr lang="en-US" sz="1000" dirty="0">
              <a:latin typeface="Arial" panose="020B0604020202020204" pitchFamily="34" charset="0"/>
              <a:cs typeface="Arial" panose="020B0604020202020204" pitchFamily="34" charset="0"/>
            </a:endParaRPr>
          </a:p>
        </p:txBody>
      </p:sp>
      <p:cxnSp>
        <p:nvCxnSpPr>
          <p:cNvPr id="13" name="Straight Connector 12">
            <a:extLst>
              <a:ext uri="{FF2B5EF4-FFF2-40B4-BE49-F238E27FC236}">
                <a16:creationId xmlns:a16="http://schemas.microsoft.com/office/drawing/2014/main" id="{EF7BF032-5BA3-64A0-F3D6-E7EDF3102189}"/>
              </a:ext>
            </a:extLst>
          </p:cNvPr>
          <p:cNvCxnSpPr>
            <a:stCxn id="2" idx="2"/>
          </p:cNvCxnSpPr>
          <p:nvPr/>
        </p:nvCxnSpPr>
        <p:spPr>
          <a:xfrm flipH="1">
            <a:off x="1336437" y="2958353"/>
            <a:ext cx="1" cy="3101788"/>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112CCCEE-A1AA-8B32-C0F7-F0C034325A30}"/>
              </a:ext>
            </a:extLst>
          </p:cNvPr>
          <p:cNvCxnSpPr/>
          <p:nvPr/>
        </p:nvCxnSpPr>
        <p:spPr>
          <a:xfrm flipH="1">
            <a:off x="3716217" y="2958353"/>
            <a:ext cx="1" cy="3101788"/>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6AA65D7E-FC39-DD34-FC9C-4109BF26F01C}"/>
              </a:ext>
            </a:extLst>
          </p:cNvPr>
          <p:cNvCxnSpPr/>
          <p:nvPr/>
        </p:nvCxnSpPr>
        <p:spPr>
          <a:xfrm flipH="1">
            <a:off x="6095996" y="2958353"/>
            <a:ext cx="1" cy="3101788"/>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3A34659C-4FFE-2DD3-F16A-7BE3704BC3F2}"/>
              </a:ext>
            </a:extLst>
          </p:cNvPr>
          <p:cNvCxnSpPr/>
          <p:nvPr/>
        </p:nvCxnSpPr>
        <p:spPr>
          <a:xfrm flipH="1">
            <a:off x="8475774" y="2958353"/>
            <a:ext cx="1" cy="3101788"/>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14F15C70-785E-1DBB-4971-91B5F8C3B696}"/>
              </a:ext>
            </a:extLst>
          </p:cNvPr>
          <p:cNvCxnSpPr/>
          <p:nvPr/>
        </p:nvCxnSpPr>
        <p:spPr>
          <a:xfrm flipH="1">
            <a:off x="10855552" y="2958353"/>
            <a:ext cx="1" cy="3101788"/>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42B9BFF6-4BD0-2D4B-06AA-99904EAE5C4F}"/>
              </a:ext>
            </a:extLst>
          </p:cNvPr>
          <p:cNvCxnSpPr/>
          <p:nvPr/>
        </p:nvCxnSpPr>
        <p:spPr>
          <a:xfrm>
            <a:off x="1336437" y="3361765"/>
            <a:ext cx="2379780" cy="0"/>
          </a:xfrm>
          <a:prstGeom prst="straightConnector1">
            <a:avLst/>
          </a:prstGeom>
          <a:ln w="1905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A235B100-4307-A71F-C76A-6B7A09780FDE}"/>
              </a:ext>
            </a:extLst>
          </p:cNvPr>
          <p:cNvCxnSpPr/>
          <p:nvPr/>
        </p:nvCxnSpPr>
        <p:spPr>
          <a:xfrm>
            <a:off x="3716216" y="3810000"/>
            <a:ext cx="2379780" cy="0"/>
          </a:xfrm>
          <a:prstGeom prst="straightConnector1">
            <a:avLst/>
          </a:prstGeom>
          <a:ln w="1905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144C1D60-4844-87CB-78AB-60EFE45507DF}"/>
              </a:ext>
            </a:extLst>
          </p:cNvPr>
          <p:cNvCxnSpPr>
            <a:cxnSpLocks/>
          </p:cNvCxnSpPr>
          <p:nvPr/>
        </p:nvCxnSpPr>
        <p:spPr>
          <a:xfrm>
            <a:off x="3716216" y="4312023"/>
            <a:ext cx="4759558" cy="0"/>
          </a:xfrm>
          <a:prstGeom prst="straightConnector1">
            <a:avLst/>
          </a:prstGeom>
          <a:ln w="1905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6A1805EF-5976-32C5-A885-B06B873F64CF}"/>
              </a:ext>
            </a:extLst>
          </p:cNvPr>
          <p:cNvCxnSpPr>
            <a:cxnSpLocks/>
          </p:cNvCxnSpPr>
          <p:nvPr/>
        </p:nvCxnSpPr>
        <p:spPr>
          <a:xfrm>
            <a:off x="3716216" y="4840940"/>
            <a:ext cx="7139336" cy="0"/>
          </a:xfrm>
          <a:prstGeom prst="straightConnector1">
            <a:avLst/>
          </a:prstGeom>
          <a:ln w="1905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C6A44A19-9AB6-3415-A93F-5360493E3C2A}"/>
              </a:ext>
            </a:extLst>
          </p:cNvPr>
          <p:cNvCxnSpPr/>
          <p:nvPr/>
        </p:nvCxnSpPr>
        <p:spPr>
          <a:xfrm>
            <a:off x="1336437" y="5351929"/>
            <a:ext cx="2379780" cy="0"/>
          </a:xfrm>
          <a:prstGeom prst="straightConnector1">
            <a:avLst/>
          </a:prstGeom>
          <a:ln w="19050">
            <a:solidFill>
              <a:schemeClr val="accent6">
                <a:lumMod val="75000"/>
              </a:schemeClr>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13BA5A94-0236-10AA-E18C-2BDFB22BAC85}"/>
              </a:ext>
            </a:extLst>
          </p:cNvPr>
          <p:cNvSpPr txBox="1"/>
          <p:nvPr/>
        </p:nvSpPr>
        <p:spPr>
          <a:xfrm>
            <a:off x="1336436" y="3359986"/>
            <a:ext cx="2379777" cy="246221"/>
          </a:xfrm>
          <a:prstGeom prst="rect">
            <a:avLst/>
          </a:prstGeom>
          <a:noFill/>
        </p:spPr>
        <p:txBody>
          <a:bodyPr wrap="square">
            <a:spAutoFit/>
          </a:bodyPr>
          <a:lstStyle/>
          <a:p>
            <a:pPr algn="ctr"/>
            <a:r>
              <a:rPr lang="es-ES" sz="1000" dirty="0" err="1">
                <a:solidFill>
                  <a:schemeClr val="accent6">
                    <a:lumMod val="75000"/>
                  </a:schemeClr>
                </a:solidFill>
                <a:latin typeface="Arial" panose="020B0604020202020204" pitchFamily="34" charset="0"/>
                <a:cs typeface="Arial" panose="020B0604020202020204" pitchFamily="34" charset="0"/>
              </a:rPr>
              <a:t>Make</a:t>
            </a:r>
            <a:r>
              <a:rPr lang="es-ES" sz="1000" dirty="0">
                <a:solidFill>
                  <a:schemeClr val="accent6">
                    <a:lumMod val="75000"/>
                  </a:schemeClr>
                </a:solidFill>
                <a:latin typeface="Arial" panose="020B0604020202020204" pitchFamily="34" charset="0"/>
                <a:cs typeface="Arial" panose="020B0604020202020204" pitchFamily="34" charset="0"/>
              </a:rPr>
              <a:t> </a:t>
            </a:r>
            <a:r>
              <a:rPr lang="es-ES" sz="1000" dirty="0" err="1">
                <a:solidFill>
                  <a:schemeClr val="accent6">
                    <a:lumMod val="75000"/>
                  </a:schemeClr>
                </a:solidFill>
                <a:latin typeface="Arial" panose="020B0604020202020204" pitchFamily="34" charset="0"/>
                <a:cs typeface="Arial" panose="020B0604020202020204" pitchFamily="34" charset="0"/>
              </a:rPr>
              <a:t>Order</a:t>
            </a:r>
            <a:endParaRPr lang="en-US" sz="1000" dirty="0">
              <a:solidFill>
                <a:schemeClr val="accent6">
                  <a:lumMod val="75000"/>
                </a:schemeClr>
              </a:solidFill>
            </a:endParaRPr>
          </a:p>
        </p:txBody>
      </p:sp>
      <p:sp>
        <p:nvSpPr>
          <p:cNvPr id="33" name="TextBox 32">
            <a:extLst>
              <a:ext uri="{FF2B5EF4-FFF2-40B4-BE49-F238E27FC236}">
                <a16:creationId xmlns:a16="http://schemas.microsoft.com/office/drawing/2014/main" id="{242870A4-4633-02D9-9FD5-7944332D2531}"/>
              </a:ext>
            </a:extLst>
          </p:cNvPr>
          <p:cNvSpPr txBox="1"/>
          <p:nvPr/>
        </p:nvSpPr>
        <p:spPr>
          <a:xfrm>
            <a:off x="3716212" y="3815988"/>
            <a:ext cx="2379777" cy="246221"/>
          </a:xfrm>
          <a:prstGeom prst="rect">
            <a:avLst/>
          </a:prstGeom>
          <a:noFill/>
        </p:spPr>
        <p:txBody>
          <a:bodyPr wrap="square">
            <a:spAutoFit/>
          </a:bodyPr>
          <a:lstStyle/>
          <a:p>
            <a:pPr algn="ctr"/>
            <a:r>
              <a:rPr lang="es-ES" sz="1000" dirty="0" err="1">
                <a:solidFill>
                  <a:schemeClr val="accent6">
                    <a:lumMod val="75000"/>
                  </a:schemeClr>
                </a:solidFill>
                <a:latin typeface="Arial" panose="020B0604020202020204" pitchFamily="34" charset="0"/>
                <a:cs typeface="Arial" panose="020B0604020202020204" pitchFamily="34" charset="0"/>
              </a:rPr>
              <a:t>Create</a:t>
            </a:r>
            <a:r>
              <a:rPr lang="es-ES" sz="1000" dirty="0">
                <a:solidFill>
                  <a:schemeClr val="accent6">
                    <a:lumMod val="75000"/>
                  </a:schemeClr>
                </a:solidFill>
                <a:latin typeface="Arial" panose="020B0604020202020204" pitchFamily="34" charset="0"/>
                <a:cs typeface="Arial" panose="020B0604020202020204" pitchFamily="34" charset="0"/>
              </a:rPr>
              <a:t> </a:t>
            </a:r>
            <a:r>
              <a:rPr lang="es-ES" sz="1000" dirty="0" err="1">
                <a:solidFill>
                  <a:schemeClr val="accent6">
                    <a:lumMod val="75000"/>
                  </a:schemeClr>
                </a:solidFill>
                <a:latin typeface="Arial" panose="020B0604020202020204" pitchFamily="34" charset="0"/>
                <a:cs typeface="Arial" panose="020B0604020202020204" pitchFamily="34" charset="0"/>
              </a:rPr>
              <a:t>Order</a:t>
            </a:r>
            <a:endParaRPr lang="en-US" sz="1000" dirty="0">
              <a:solidFill>
                <a:schemeClr val="accent6">
                  <a:lumMod val="75000"/>
                </a:schemeClr>
              </a:solidFill>
            </a:endParaRPr>
          </a:p>
        </p:txBody>
      </p:sp>
      <p:sp>
        <p:nvSpPr>
          <p:cNvPr id="34" name="TextBox 33">
            <a:extLst>
              <a:ext uri="{FF2B5EF4-FFF2-40B4-BE49-F238E27FC236}">
                <a16:creationId xmlns:a16="http://schemas.microsoft.com/office/drawing/2014/main" id="{48617A88-1C06-2D91-8773-F9C4A85D99D4}"/>
              </a:ext>
            </a:extLst>
          </p:cNvPr>
          <p:cNvSpPr txBox="1"/>
          <p:nvPr/>
        </p:nvSpPr>
        <p:spPr>
          <a:xfrm>
            <a:off x="3716212" y="4316814"/>
            <a:ext cx="4759557" cy="246221"/>
          </a:xfrm>
          <a:prstGeom prst="rect">
            <a:avLst/>
          </a:prstGeom>
          <a:noFill/>
        </p:spPr>
        <p:txBody>
          <a:bodyPr wrap="square">
            <a:spAutoFit/>
          </a:bodyPr>
          <a:lstStyle/>
          <a:p>
            <a:pPr algn="ctr"/>
            <a:r>
              <a:rPr lang="es-ES" sz="1000" dirty="0" err="1">
                <a:solidFill>
                  <a:schemeClr val="accent6">
                    <a:lumMod val="75000"/>
                  </a:schemeClr>
                </a:solidFill>
                <a:latin typeface="Arial" panose="020B0604020202020204" pitchFamily="34" charset="0"/>
                <a:cs typeface="Arial" panose="020B0604020202020204" pitchFamily="34" charset="0"/>
              </a:rPr>
              <a:t>Update</a:t>
            </a:r>
            <a:r>
              <a:rPr lang="es-ES" sz="1000" dirty="0">
                <a:solidFill>
                  <a:schemeClr val="accent6">
                    <a:lumMod val="75000"/>
                  </a:schemeClr>
                </a:solidFill>
                <a:latin typeface="Arial" panose="020B0604020202020204" pitchFamily="34" charset="0"/>
                <a:cs typeface="Arial" panose="020B0604020202020204" pitchFamily="34" charset="0"/>
              </a:rPr>
              <a:t> </a:t>
            </a:r>
            <a:r>
              <a:rPr lang="es-ES" sz="1000" dirty="0" err="1">
                <a:solidFill>
                  <a:schemeClr val="accent6">
                    <a:lumMod val="75000"/>
                  </a:schemeClr>
                </a:solidFill>
                <a:latin typeface="Arial" panose="020B0604020202020204" pitchFamily="34" charset="0"/>
                <a:cs typeface="Arial" panose="020B0604020202020204" pitchFamily="34" charset="0"/>
              </a:rPr>
              <a:t>item</a:t>
            </a:r>
            <a:r>
              <a:rPr lang="es-ES" sz="1000" dirty="0">
                <a:solidFill>
                  <a:schemeClr val="accent6">
                    <a:lumMod val="75000"/>
                  </a:schemeClr>
                </a:solidFill>
                <a:latin typeface="Arial" panose="020B0604020202020204" pitchFamily="34" charset="0"/>
                <a:cs typeface="Arial" panose="020B0604020202020204" pitchFamily="34" charset="0"/>
              </a:rPr>
              <a:t> </a:t>
            </a:r>
            <a:r>
              <a:rPr lang="es-ES" sz="1000" dirty="0" err="1">
                <a:solidFill>
                  <a:schemeClr val="accent6">
                    <a:lumMod val="75000"/>
                  </a:schemeClr>
                </a:solidFill>
                <a:latin typeface="Arial" panose="020B0604020202020204" pitchFamily="34" charset="0"/>
                <a:cs typeface="Arial" panose="020B0604020202020204" pitchFamily="34" charset="0"/>
              </a:rPr>
              <a:t>Quantity</a:t>
            </a:r>
            <a:endParaRPr lang="en-US" sz="1000" dirty="0">
              <a:solidFill>
                <a:schemeClr val="accent6">
                  <a:lumMod val="75000"/>
                </a:schemeClr>
              </a:solidFill>
            </a:endParaRPr>
          </a:p>
        </p:txBody>
      </p:sp>
      <p:sp>
        <p:nvSpPr>
          <p:cNvPr id="35" name="TextBox 34">
            <a:extLst>
              <a:ext uri="{FF2B5EF4-FFF2-40B4-BE49-F238E27FC236}">
                <a16:creationId xmlns:a16="http://schemas.microsoft.com/office/drawing/2014/main" id="{9D20725F-1FC3-DFF0-120F-187566FA2409}"/>
              </a:ext>
            </a:extLst>
          </p:cNvPr>
          <p:cNvSpPr txBox="1"/>
          <p:nvPr/>
        </p:nvSpPr>
        <p:spPr>
          <a:xfrm>
            <a:off x="3716212" y="4845730"/>
            <a:ext cx="7139336" cy="246221"/>
          </a:xfrm>
          <a:prstGeom prst="rect">
            <a:avLst/>
          </a:prstGeom>
          <a:noFill/>
        </p:spPr>
        <p:txBody>
          <a:bodyPr wrap="square">
            <a:spAutoFit/>
          </a:bodyPr>
          <a:lstStyle/>
          <a:p>
            <a:pPr algn="ctr"/>
            <a:r>
              <a:rPr lang="es-ES" sz="1000" dirty="0" err="1">
                <a:solidFill>
                  <a:schemeClr val="accent6">
                    <a:lumMod val="75000"/>
                  </a:schemeClr>
                </a:solidFill>
                <a:latin typeface="Arial" panose="020B0604020202020204" pitchFamily="34" charset="0"/>
                <a:cs typeface="Arial" panose="020B0604020202020204" pitchFamily="34" charset="0"/>
              </a:rPr>
              <a:t>Register</a:t>
            </a:r>
            <a:r>
              <a:rPr lang="es-ES" sz="1000" dirty="0">
                <a:solidFill>
                  <a:schemeClr val="accent6">
                    <a:lumMod val="75000"/>
                  </a:schemeClr>
                </a:solidFill>
                <a:latin typeface="Arial" panose="020B0604020202020204" pitchFamily="34" charset="0"/>
                <a:cs typeface="Arial" panose="020B0604020202020204" pitchFamily="34" charset="0"/>
              </a:rPr>
              <a:t> </a:t>
            </a:r>
            <a:r>
              <a:rPr lang="es-ES" sz="1000" dirty="0" err="1">
                <a:solidFill>
                  <a:schemeClr val="accent6">
                    <a:lumMod val="75000"/>
                  </a:schemeClr>
                </a:solidFill>
                <a:latin typeface="Arial" panose="020B0604020202020204" pitchFamily="34" charset="0"/>
                <a:cs typeface="Arial" panose="020B0604020202020204" pitchFamily="34" charset="0"/>
              </a:rPr>
              <a:t>Shipping</a:t>
            </a:r>
            <a:endParaRPr lang="en-US" sz="1000" dirty="0">
              <a:solidFill>
                <a:schemeClr val="accent6">
                  <a:lumMod val="75000"/>
                </a:schemeClr>
              </a:solidFill>
            </a:endParaRPr>
          </a:p>
        </p:txBody>
      </p:sp>
      <p:sp>
        <p:nvSpPr>
          <p:cNvPr id="36" name="TextBox 35">
            <a:extLst>
              <a:ext uri="{FF2B5EF4-FFF2-40B4-BE49-F238E27FC236}">
                <a16:creationId xmlns:a16="http://schemas.microsoft.com/office/drawing/2014/main" id="{16233639-5557-CB83-6439-0E7C4E344F31}"/>
              </a:ext>
            </a:extLst>
          </p:cNvPr>
          <p:cNvSpPr txBox="1"/>
          <p:nvPr/>
        </p:nvSpPr>
        <p:spPr>
          <a:xfrm>
            <a:off x="1336436" y="5351929"/>
            <a:ext cx="2379777" cy="246221"/>
          </a:xfrm>
          <a:prstGeom prst="rect">
            <a:avLst/>
          </a:prstGeom>
          <a:noFill/>
        </p:spPr>
        <p:txBody>
          <a:bodyPr wrap="square">
            <a:spAutoFit/>
          </a:bodyPr>
          <a:lstStyle/>
          <a:p>
            <a:pPr algn="ctr"/>
            <a:r>
              <a:rPr lang="es-ES" sz="1000" dirty="0" err="1">
                <a:solidFill>
                  <a:schemeClr val="accent6">
                    <a:lumMod val="75000"/>
                  </a:schemeClr>
                </a:solidFill>
                <a:latin typeface="Arial" panose="020B0604020202020204" pitchFamily="34" charset="0"/>
                <a:cs typeface="Arial" panose="020B0604020202020204" pitchFamily="34" charset="0"/>
              </a:rPr>
              <a:t>Return</a:t>
            </a:r>
            <a:r>
              <a:rPr lang="es-ES" sz="1000" dirty="0">
                <a:solidFill>
                  <a:schemeClr val="accent6">
                    <a:lumMod val="75000"/>
                  </a:schemeClr>
                </a:solidFill>
                <a:latin typeface="Arial" panose="020B0604020202020204" pitchFamily="34" charset="0"/>
                <a:cs typeface="Arial" panose="020B0604020202020204" pitchFamily="34" charset="0"/>
              </a:rPr>
              <a:t> </a:t>
            </a:r>
            <a:r>
              <a:rPr lang="es-ES" sz="1000" dirty="0" err="1">
                <a:solidFill>
                  <a:schemeClr val="accent6">
                    <a:lumMod val="75000"/>
                  </a:schemeClr>
                </a:solidFill>
                <a:latin typeface="Arial" panose="020B0604020202020204" pitchFamily="34" charset="0"/>
                <a:cs typeface="Arial" panose="020B0604020202020204" pitchFamily="34" charset="0"/>
              </a:rPr>
              <a:t>Order</a:t>
            </a:r>
            <a:r>
              <a:rPr lang="es-ES" sz="1000" dirty="0">
                <a:solidFill>
                  <a:schemeClr val="accent6">
                    <a:lumMod val="75000"/>
                  </a:schemeClr>
                </a:solidFill>
                <a:latin typeface="Arial" panose="020B0604020202020204" pitchFamily="34" charset="0"/>
                <a:cs typeface="Arial" panose="020B0604020202020204" pitchFamily="34" charset="0"/>
              </a:rPr>
              <a:t> Status</a:t>
            </a:r>
            <a:endParaRPr lang="en-US" sz="1000" dirty="0">
              <a:solidFill>
                <a:schemeClr val="accent6">
                  <a:lumMod val="75000"/>
                </a:schemeClr>
              </a:solidFill>
            </a:endParaRPr>
          </a:p>
        </p:txBody>
      </p:sp>
    </p:spTree>
    <p:extLst>
      <p:ext uri="{BB962C8B-B14F-4D97-AF65-F5344CB8AC3E}">
        <p14:creationId xmlns:p14="http://schemas.microsoft.com/office/powerpoint/2010/main" val="10391463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8">
            <a:extLst>
              <a:ext uri="{FF2B5EF4-FFF2-40B4-BE49-F238E27FC236}">
                <a16:creationId xmlns:a16="http://schemas.microsoft.com/office/drawing/2014/main" id="{56C889CB-F393-4BCE-A5E8-AA9AC2D328BD}"/>
              </a:ext>
            </a:extLst>
          </p:cNvPr>
          <p:cNvSpPr/>
          <p:nvPr/>
        </p:nvSpPr>
        <p:spPr>
          <a:xfrm>
            <a:off x="0" y="-90924"/>
            <a:ext cx="12192000" cy="12079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s-ES" sz="3200" dirty="0">
                <a:latin typeface="Arial" panose="020B0604020202020204" pitchFamily="34" charset="0"/>
                <a:cs typeface="Arial" panose="020B0604020202020204" pitchFamily="34" charset="0"/>
              </a:rPr>
              <a:t>Introducción del patrón SAGA</a:t>
            </a:r>
          </a:p>
        </p:txBody>
      </p:sp>
      <p:sp>
        <p:nvSpPr>
          <p:cNvPr id="6" name="TextBox 5">
            <a:extLst>
              <a:ext uri="{FF2B5EF4-FFF2-40B4-BE49-F238E27FC236}">
                <a16:creationId xmlns:a16="http://schemas.microsoft.com/office/drawing/2014/main" id="{53146035-6BDA-3C1E-A86C-A633F9510E08}"/>
              </a:ext>
            </a:extLst>
          </p:cNvPr>
          <p:cNvSpPr txBox="1"/>
          <p:nvPr/>
        </p:nvSpPr>
        <p:spPr>
          <a:xfrm>
            <a:off x="0" y="1121651"/>
            <a:ext cx="12192000" cy="523220"/>
          </a:xfrm>
          <a:prstGeom prst="rect">
            <a:avLst/>
          </a:prstGeom>
          <a:noFill/>
        </p:spPr>
        <p:txBody>
          <a:bodyPr wrap="square" rtlCol="0">
            <a:spAutoFit/>
          </a:bodyPr>
          <a:lstStyle/>
          <a:p>
            <a:pPr algn="ctr"/>
            <a:r>
              <a:rPr lang="es-ES" sz="2800" b="1" dirty="0">
                <a:solidFill>
                  <a:srgbClr val="1C2C44"/>
                </a:solidFill>
                <a:latin typeface="Arial" panose="020B0604020202020204" pitchFamily="34" charset="0"/>
                <a:cs typeface="Arial" panose="020B0604020202020204" pitchFamily="34" charset="0"/>
              </a:rPr>
              <a:t>¿Cuál es el problema?</a:t>
            </a:r>
          </a:p>
        </p:txBody>
      </p:sp>
      <p:sp>
        <p:nvSpPr>
          <p:cNvPr id="4" name="Rectángulo 2">
            <a:extLst>
              <a:ext uri="{FF2B5EF4-FFF2-40B4-BE49-F238E27FC236}">
                <a16:creationId xmlns:a16="http://schemas.microsoft.com/office/drawing/2014/main" id="{3077C0B8-EFFD-225E-0920-B489E6C04241}"/>
              </a:ext>
            </a:extLst>
          </p:cNvPr>
          <p:cNvSpPr/>
          <p:nvPr/>
        </p:nvSpPr>
        <p:spPr>
          <a:xfrm>
            <a:off x="728472" y="1750206"/>
            <a:ext cx="10735056" cy="4401205"/>
          </a:xfrm>
          <a:prstGeom prst="rect">
            <a:avLst/>
          </a:prstGeom>
        </p:spPr>
        <p:txBody>
          <a:bodyPr wrap="square">
            <a:spAutoFit/>
          </a:bodyPr>
          <a:lstStyle/>
          <a:p>
            <a:pPr marL="342900" indent="-342900" algn="just">
              <a:buFont typeface="Arial" panose="020B0604020202020204" pitchFamily="34" charset="0"/>
              <a:buChar char="•"/>
            </a:pPr>
            <a:r>
              <a:rPr lang="es-ES" sz="2000" dirty="0">
                <a:latin typeface="Arial" panose="020B0604020202020204" pitchFamily="34" charset="0"/>
                <a:cs typeface="Arial" panose="020B0604020202020204" pitchFamily="34" charset="0"/>
              </a:rPr>
              <a:t>¿Qué sucede si la cantidad del producto es menor que la cantidad que pide el usuario final?</a:t>
            </a:r>
          </a:p>
          <a:p>
            <a:pPr marL="342900" indent="-342900" algn="just">
              <a:buFont typeface="Arial" panose="020B0604020202020204" pitchFamily="34" charset="0"/>
              <a:buChar char="•"/>
            </a:pPr>
            <a:r>
              <a:rPr lang="es-ES" sz="2000" dirty="0">
                <a:latin typeface="Arial" panose="020B0604020202020204" pitchFamily="34" charset="0"/>
                <a:cs typeface="Arial" panose="020B0604020202020204" pitchFamily="34" charset="0"/>
              </a:rPr>
              <a:t>¿O qué sucede si hay un problema con el servicio de envío (</a:t>
            </a:r>
            <a:r>
              <a:rPr lang="es-ES" sz="2000" dirty="0" err="1">
                <a:latin typeface="Arial" panose="020B0604020202020204" pitchFamily="34" charset="0"/>
                <a:cs typeface="Arial" panose="020B0604020202020204" pitchFamily="34" charset="0"/>
              </a:rPr>
              <a:t>shipping</a:t>
            </a:r>
            <a:r>
              <a:rPr lang="es-ES" sz="2000" dirty="0">
                <a:latin typeface="Arial" panose="020B0604020202020204" pitchFamily="34" charset="0"/>
                <a:cs typeface="Arial" panose="020B0604020202020204" pitchFamily="34" charset="0"/>
              </a:rPr>
              <a:t>) y la aplicación no puede registrar el envío correctamente?</a:t>
            </a:r>
          </a:p>
          <a:p>
            <a:pPr algn="just"/>
            <a:endParaRPr lang="es-ES" sz="2000" dirty="0">
              <a:latin typeface="Arial" panose="020B0604020202020204" pitchFamily="34" charset="0"/>
              <a:cs typeface="Arial" panose="020B0604020202020204" pitchFamily="34" charset="0"/>
            </a:endParaRPr>
          </a:p>
          <a:p>
            <a:pPr algn="just"/>
            <a:r>
              <a:rPr lang="es-ES" sz="2000" b="1" dirty="0">
                <a:latin typeface="Arial" panose="020B0604020202020204" pitchFamily="34" charset="0"/>
                <a:cs typeface="Arial" panose="020B0604020202020204" pitchFamily="34" charset="0"/>
              </a:rPr>
              <a:t>Los pedidos, el artículo y el envío están en diferentes bases de datos</a:t>
            </a:r>
            <a:r>
              <a:rPr lang="es-ES" sz="2000" dirty="0">
                <a:latin typeface="Arial" panose="020B0604020202020204" pitchFamily="34" charset="0"/>
                <a:cs typeface="Arial" panose="020B0604020202020204" pitchFamily="34" charset="0"/>
              </a:rPr>
              <a:t>, por lo que no podemos usar una transacción ACID local. Esa es la razón por la que no se puede usar uno de los tipos de transacciones que se llama "Confirmación de dos fases" - "2PC".</a:t>
            </a:r>
          </a:p>
          <a:p>
            <a:pPr algn="just"/>
            <a:endParaRPr lang="es-ES" sz="2000" dirty="0">
              <a:latin typeface="Arial" panose="020B0604020202020204" pitchFamily="34" charset="0"/>
              <a:cs typeface="Arial" panose="020B0604020202020204" pitchFamily="34" charset="0"/>
            </a:endParaRPr>
          </a:p>
          <a:p>
            <a:pPr algn="just"/>
            <a:r>
              <a:rPr lang="es-ES" sz="2000" dirty="0">
                <a:latin typeface="Arial" panose="020B0604020202020204" pitchFamily="34" charset="0"/>
                <a:cs typeface="Arial" panose="020B0604020202020204" pitchFamily="34" charset="0"/>
              </a:rPr>
              <a:t>Las transacciones distribuidas, como el protocolo de confirmación en dos fases (2PC), requieren que todos los participantes de una transacción la confirmen o reviertan antes de que la transacción pueda continuar. </a:t>
            </a:r>
            <a:r>
              <a:rPr lang="es-ES" sz="2000" b="1" dirty="0">
                <a:latin typeface="Arial" panose="020B0604020202020204" pitchFamily="34" charset="0"/>
                <a:cs typeface="Arial" panose="020B0604020202020204" pitchFamily="34" charset="0"/>
              </a:rPr>
              <a:t>No obstante, algunas implementaciones de participantes, como las bases de datos NoSQL y la administración de mensajes, no admiten este modelo.</a:t>
            </a:r>
          </a:p>
        </p:txBody>
      </p:sp>
    </p:spTree>
    <p:extLst>
      <p:ext uri="{BB962C8B-B14F-4D97-AF65-F5344CB8AC3E}">
        <p14:creationId xmlns:p14="http://schemas.microsoft.com/office/powerpoint/2010/main" val="35557817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8">
            <a:extLst>
              <a:ext uri="{FF2B5EF4-FFF2-40B4-BE49-F238E27FC236}">
                <a16:creationId xmlns:a16="http://schemas.microsoft.com/office/drawing/2014/main" id="{56C889CB-F393-4BCE-A5E8-AA9AC2D328BD}"/>
              </a:ext>
            </a:extLst>
          </p:cNvPr>
          <p:cNvSpPr/>
          <p:nvPr/>
        </p:nvSpPr>
        <p:spPr>
          <a:xfrm>
            <a:off x="0" y="-90924"/>
            <a:ext cx="12192000" cy="12079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s-ES" sz="3200" dirty="0">
                <a:latin typeface="Arial" panose="020B0604020202020204" pitchFamily="34" charset="0"/>
                <a:cs typeface="Arial" panose="020B0604020202020204" pitchFamily="34" charset="0"/>
              </a:rPr>
              <a:t>Introducción del patrón SAGA</a:t>
            </a:r>
          </a:p>
        </p:txBody>
      </p:sp>
      <p:sp>
        <p:nvSpPr>
          <p:cNvPr id="2" name="CuadroTexto 6">
            <a:extLst>
              <a:ext uri="{FF2B5EF4-FFF2-40B4-BE49-F238E27FC236}">
                <a16:creationId xmlns:a16="http://schemas.microsoft.com/office/drawing/2014/main" id="{AEEF1D64-F824-DDD8-2A53-A6143FA36197}"/>
              </a:ext>
            </a:extLst>
          </p:cNvPr>
          <p:cNvSpPr txBox="1"/>
          <p:nvPr/>
        </p:nvSpPr>
        <p:spPr>
          <a:xfrm>
            <a:off x="784195" y="1475585"/>
            <a:ext cx="10623610" cy="4201150"/>
          </a:xfrm>
          <a:prstGeom prst="rect">
            <a:avLst/>
          </a:prstGeom>
          <a:noFill/>
        </p:spPr>
        <p:txBody>
          <a:bodyPr wrap="square" rtlCol="0">
            <a:spAutoFit/>
          </a:bodyPr>
          <a:lstStyle/>
          <a:p>
            <a:pPr>
              <a:lnSpc>
                <a:spcPct val="150000"/>
              </a:lnSpc>
            </a:pPr>
            <a:r>
              <a:rPr lang="es-ES" sz="4000" b="1" dirty="0">
                <a:latin typeface="Arial" panose="020B0604020202020204" pitchFamily="34" charset="0"/>
                <a:cs typeface="Arial" panose="020B0604020202020204" pitchFamily="34" charset="0"/>
              </a:rPr>
              <a:t>SAGA</a:t>
            </a:r>
          </a:p>
          <a:p>
            <a:pPr>
              <a:lnSpc>
                <a:spcPct val="150000"/>
              </a:lnSpc>
            </a:pPr>
            <a:endParaRPr lang="es-ES" dirty="0">
              <a:latin typeface="Arial" panose="020B0604020202020204" pitchFamily="34" charset="0"/>
              <a:cs typeface="Arial" panose="020B0604020202020204" pitchFamily="34" charset="0"/>
            </a:endParaRPr>
          </a:p>
          <a:p>
            <a:pPr algn="just"/>
            <a:r>
              <a:rPr lang="es-ES" dirty="0">
                <a:latin typeface="Arial" panose="020B0604020202020204" pitchFamily="34" charset="0"/>
                <a:cs typeface="Arial" panose="020B0604020202020204" pitchFamily="34" charset="0"/>
              </a:rPr>
              <a:t>El patrón de saga proporciona </a:t>
            </a:r>
            <a:r>
              <a:rPr lang="es-ES" b="1" dirty="0">
                <a:latin typeface="Arial" panose="020B0604020202020204" pitchFamily="34" charset="0"/>
                <a:cs typeface="Arial" panose="020B0604020202020204" pitchFamily="34" charset="0"/>
              </a:rPr>
              <a:t>la administración de transacciones mediante una secuencia de transacciones locales. </a:t>
            </a:r>
          </a:p>
          <a:p>
            <a:pPr algn="just"/>
            <a:endParaRPr lang="es-ES" dirty="0">
              <a:latin typeface="Arial" panose="020B0604020202020204" pitchFamily="34" charset="0"/>
              <a:cs typeface="Arial" panose="020B0604020202020204" pitchFamily="34" charset="0"/>
            </a:endParaRPr>
          </a:p>
          <a:p>
            <a:pPr algn="just"/>
            <a:r>
              <a:rPr lang="es-ES" dirty="0">
                <a:latin typeface="Arial" panose="020B0604020202020204" pitchFamily="34" charset="0"/>
                <a:cs typeface="Arial" panose="020B0604020202020204" pitchFamily="34" charset="0"/>
              </a:rPr>
              <a:t>Una transacción local es el esfuerzo del trabajo atómico realizado por un participante de la saga. </a:t>
            </a:r>
          </a:p>
          <a:p>
            <a:pPr algn="just"/>
            <a:endParaRPr lang="es-ES" dirty="0">
              <a:latin typeface="Arial" panose="020B0604020202020204" pitchFamily="34" charset="0"/>
              <a:cs typeface="Arial" panose="020B0604020202020204" pitchFamily="34" charset="0"/>
            </a:endParaRPr>
          </a:p>
          <a:p>
            <a:pPr algn="just"/>
            <a:r>
              <a:rPr lang="es-ES" b="1" dirty="0">
                <a:latin typeface="Arial" panose="020B0604020202020204" pitchFamily="34" charset="0"/>
                <a:cs typeface="Arial" panose="020B0604020202020204" pitchFamily="34" charset="0"/>
              </a:rPr>
              <a:t>Cada transacción local actualiza la base de datos y publica un mensaje o evento para desencadenar la siguiente transacción local en la saga</a:t>
            </a:r>
            <a:r>
              <a:rPr lang="es-ES" dirty="0">
                <a:latin typeface="Arial" panose="020B0604020202020204" pitchFamily="34" charset="0"/>
                <a:cs typeface="Arial" panose="020B0604020202020204" pitchFamily="34" charset="0"/>
              </a:rPr>
              <a:t>. </a:t>
            </a:r>
          </a:p>
          <a:p>
            <a:pPr algn="just"/>
            <a:endParaRPr lang="es-ES" dirty="0">
              <a:latin typeface="Arial" panose="020B0604020202020204" pitchFamily="34" charset="0"/>
              <a:cs typeface="Arial" panose="020B0604020202020204" pitchFamily="34" charset="0"/>
            </a:endParaRPr>
          </a:p>
          <a:p>
            <a:pPr algn="just"/>
            <a:r>
              <a:rPr lang="es-ES" b="1" dirty="0">
                <a:latin typeface="Arial" panose="020B0604020202020204" pitchFamily="34" charset="0"/>
                <a:cs typeface="Arial" panose="020B0604020202020204" pitchFamily="34" charset="0"/>
              </a:rPr>
              <a:t>Si se produce un error en una transacción local, la saga ejecuta una serie de transacciones de compensación </a:t>
            </a:r>
            <a:r>
              <a:rPr lang="es-ES" dirty="0">
                <a:latin typeface="Arial" panose="020B0604020202020204" pitchFamily="34" charset="0"/>
                <a:cs typeface="Arial" panose="020B0604020202020204" pitchFamily="34" charset="0"/>
              </a:rPr>
              <a:t>que deshacen los cambios realizados por las transacciones locales anteriores.</a:t>
            </a:r>
          </a:p>
        </p:txBody>
      </p:sp>
    </p:spTree>
    <p:extLst>
      <p:ext uri="{BB962C8B-B14F-4D97-AF65-F5344CB8AC3E}">
        <p14:creationId xmlns:p14="http://schemas.microsoft.com/office/powerpoint/2010/main" val="13242558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8">
            <a:extLst>
              <a:ext uri="{FF2B5EF4-FFF2-40B4-BE49-F238E27FC236}">
                <a16:creationId xmlns:a16="http://schemas.microsoft.com/office/drawing/2014/main" id="{56C889CB-F393-4BCE-A5E8-AA9AC2D328BD}"/>
              </a:ext>
            </a:extLst>
          </p:cNvPr>
          <p:cNvSpPr/>
          <p:nvPr/>
        </p:nvSpPr>
        <p:spPr>
          <a:xfrm>
            <a:off x="0" y="-90924"/>
            <a:ext cx="12192000" cy="12079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s-ES" sz="3200" dirty="0">
                <a:latin typeface="Arial" panose="020B0604020202020204" pitchFamily="34" charset="0"/>
                <a:cs typeface="Arial" panose="020B0604020202020204" pitchFamily="34" charset="0"/>
              </a:rPr>
              <a:t>Introducción del patrón SAGA</a:t>
            </a:r>
          </a:p>
        </p:txBody>
      </p:sp>
      <p:sp>
        <p:nvSpPr>
          <p:cNvPr id="71" name="TextBox 70">
            <a:extLst>
              <a:ext uri="{FF2B5EF4-FFF2-40B4-BE49-F238E27FC236}">
                <a16:creationId xmlns:a16="http://schemas.microsoft.com/office/drawing/2014/main" id="{FE3CDC52-23C8-FC62-37F6-6177E494BDE7}"/>
              </a:ext>
            </a:extLst>
          </p:cNvPr>
          <p:cNvSpPr txBox="1"/>
          <p:nvPr/>
        </p:nvSpPr>
        <p:spPr>
          <a:xfrm>
            <a:off x="0" y="1121651"/>
            <a:ext cx="12192000" cy="523220"/>
          </a:xfrm>
          <a:prstGeom prst="rect">
            <a:avLst/>
          </a:prstGeom>
          <a:noFill/>
        </p:spPr>
        <p:txBody>
          <a:bodyPr wrap="square" rtlCol="0">
            <a:spAutoFit/>
          </a:bodyPr>
          <a:lstStyle/>
          <a:p>
            <a:pPr algn="ctr"/>
            <a:r>
              <a:rPr lang="es-ES" sz="2800" b="1" dirty="0">
                <a:solidFill>
                  <a:srgbClr val="1C2C44"/>
                </a:solidFill>
                <a:latin typeface="Arial" panose="020B0604020202020204" pitchFamily="34" charset="0"/>
                <a:cs typeface="Arial" panose="020B0604020202020204" pitchFamily="34" charset="0"/>
              </a:rPr>
              <a:t>SAGA</a:t>
            </a:r>
          </a:p>
        </p:txBody>
      </p:sp>
      <p:cxnSp>
        <p:nvCxnSpPr>
          <p:cNvPr id="3" name="Straight Connector 2">
            <a:extLst>
              <a:ext uri="{FF2B5EF4-FFF2-40B4-BE49-F238E27FC236}">
                <a16:creationId xmlns:a16="http://schemas.microsoft.com/office/drawing/2014/main" id="{9847AB76-C4A9-6A83-DDAB-2FA5E75A24DA}"/>
              </a:ext>
            </a:extLst>
          </p:cNvPr>
          <p:cNvCxnSpPr/>
          <p:nvPr/>
        </p:nvCxnSpPr>
        <p:spPr>
          <a:xfrm>
            <a:off x="4894729" y="1837765"/>
            <a:ext cx="0" cy="4320988"/>
          </a:xfrm>
          <a:prstGeom prst="line">
            <a:avLst/>
          </a:prstGeom>
          <a:ln w="28575">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2AE0B7A6-5CCA-14B9-D8BF-D02C5E5BB4DE}"/>
              </a:ext>
            </a:extLst>
          </p:cNvPr>
          <p:cNvSpPr txBox="1"/>
          <p:nvPr/>
        </p:nvSpPr>
        <p:spPr>
          <a:xfrm>
            <a:off x="5244355" y="1736101"/>
            <a:ext cx="6145866" cy="4524315"/>
          </a:xfrm>
          <a:prstGeom prst="rect">
            <a:avLst/>
          </a:prstGeom>
          <a:noFill/>
        </p:spPr>
        <p:txBody>
          <a:bodyPr wrap="square" rtlCol="0">
            <a:spAutoFit/>
          </a:bodyPr>
          <a:lstStyle/>
          <a:p>
            <a:pPr marL="285750" indent="-285750" algn="just">
              <a:buFont typeface="Arial" panose="020B0604020202020204" pitchFamily="34" charset="0"/>
              <a:buChar char="•"/>
            </a:pPr>
            <a:r>
              <a:rPr lang="es-ES" b="1" dirty="0">
                <a:latin typeface="Arial" panose="020B0604020202020204" pitchFamily="34" charset="0"/>
                <a:cs typeface="Arial" panose="020B0604020202020204" pitchFamily="34" charset="0"/>
              </a:rPr>
              <a:t>Las transacciones compensables </a:t>
            </a:r>
            <a:r>
              <a:rPr lang="es-ES" dirty="0">
                <a:latin typeface="Arial" panose="020B0604020202020204" pitchFamily="34" charset="0"/>
                <a:cs typeface="Arial" panose="020B0604020202020204" pitchFamily="34" charset="0"/>
              </a:rPr>
              <a:t>son transacciones que se pueden invertir procesando otra transacción con el efecto opuesto.</a:t>
            </a:r>
          </a:p>
          <a:p>
            <a:pPr marL="285750" indent="-285750" algn="just">
              <a:buFont typeface="Arial" panose="020B0604020202020204" pitchFamily="34" charset="0"/>
              <a:buChar char="•"/>
            </a:pPr>
            <a:endParaRPr lang="es-ES"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s-ES" dirty="0">
                <a:latin typeface="Arial" panose="020B0604020202020204" pitchFamily="34" charset="0"/>
                <a:cs typeface="Arial" panose="020B0604020202020204" pitchFamily="34" charset="0"/>
              </a:rPr>
              <a:t>Una </a:t>
            </a:r>
            <a:r>
              <a:rPr lang="es-ES" b="1" dirty="0">
                <a:latin typeface="Arial" panose="020B0604020202020204" pitchFamily="34" charset="0"/>
                <a:cs typeface="Arial" panose="020B0604020202020204" pitchFamily="34" charset="0"/>
              </a:rPr>
              <a:t>transacción dinámica </a:t>
            </a:r>
            <a:r>
              <a:rPr lang="es-ES" dirty="0">
                <a:latin typeface="Arial" panose="020B0604020202020204" pitchFamily="34" charset="0"/>
                <a:cs typeface="Arial" panose="020B0604020202020204" pitchFamily="34" charset="0"/>
              </a:rPr>
              <a:t>es el punto en el que se debe continuar o no continuar en una saga. Si se confirma la transacción dinámica, la saga se ejecuta hasta su finalización. Una transacción dinámica puede ser una transacción que no es compensable ni </a:t>
            </a:r>
            <a:r>
              <a:rPr lang="es-ES" dirty="0" err="1">
                <a:latin typeface="Arial" panose="020B0604020202020204" pitchFamily="34" charset="0"/>
                <a:cs typeface="Arial" panose="020B0604020202020204" pitchFamily="34" charset="0"/>
              </a:rPr>
              <a:t>reintentable</a:t>
            </a:r>
            <a:r>
              <a:rPr lang="es-ES" dirty="0">
                <a:latin typeface="Arial" panose="020B0604020202020204" pitchFamily="34" charset="0"/>
                <a:cs typeface="Arial" panose="020B0604020202020204" pitchFamily="34" charset="0"/>
              </a:rPr>
              <a:t>, o puede ser la última transacción compensable o la primera transacción </a:t>
            </a:r>
            <a:r>
              <a:rPr lang="es-ES" dirty="0" err="1">
                <a:latin typeface="Arial" panose="020B0604020202020204" pitchFamily="34" charset="0"/>
                <a:cs typeface="Arial" panose="020B0604020202020204" pitchFamily="34" charset="0"/>
              </a:rPr>
              <a:t>reintentable</a:t>
            </a:r>
            <a:r>
              <a:rPr lang="es-ES" dirty="0">
                <a:latin typeface="Arial" panose="020B0604020202020204" pitchFamily="34" charset="0"/>
                <a:cs typeface="Arial" panose="020B0604020202020204" pitchFamily="34" charset="0"/>
              </a:rPr>
              <a:t> de la saga.</a:t>
            </a:r>
          </a:p>
          <a:p>
            <a:pPr marL="285750" indent="-285750" algn="just">
              <a:buFont typeface="Arial" panose="020B0604020202020204" pitchFamily="34" charset="0"/>
              <a:buChar char="•"/>
            </a:pPr>
            <a:endParaRPr lang="es-ES"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s-ES" b="1" dirty="0">
                <a:latin typeface="Arial" panose="020B0604020202020204" pitchFamily="34" charset="0"/>
                <a:cs typeface="Arial" panose="020B0604020202020204" pitchFamily="34" charset="0"/>
              </a:rPr>
              <a:t>Las transacciones </a:t>
            </a:r>
            <a:r>
              <a:rPr lang="es-ES" b="1" dirty="0" err="1">
                <a:latin typeface="Arial" panose="020B0604020202020204" pitchFamily="34" charset="0"/>
                <a:cs typeface="Arial" panose="020B0604020202020204" pitchFamily="34" charset="0"/>
              </a:rPr>
              <a:t>reintentables</a:t>
            </a:r>
            <a:r>
              <a:rPr lang="es-ES" b="1" dirty="0">
                <a:latin typeface="Arial" panose="020B0604020202020204" pitchFamily="34" charset="0"/>
                <a:cs typeface="Arial" panose="020B0604020202020204" pitchFamily="34" charset="0"/>
              </a:rPr>
              <a:t> </a:t>
            </a:r>
            <a:r>
              <a:rPr lang="es-ES" dirty="0">
                <a:latin typeface="Arial" panose="020B0604020202020204" pitchFamily="34" charset="0"/>
                <a:cs typeface="Arial" panose="020B0604020202020204" pitchFamily="34" charset="0"/>
              </a:rPr>
              <a:t>son transacciones que siguen a la transacción dinámica y que está garantizado que se realizarán correctamente.</a:t>
            </a:r>
          </a:p>
        </p:txBody>
      </p:sp>
      <p:grpSp>
        <p:nvGrpSpPr>
          <p:cNvPr id="47" name="Group 46">
            <a:extLst>
              <a:ext uri="{FF2B5EF4-FFF2-40B4-BE49-F238E27FC236}">
                <a16:creationId xmlns:a16="http://schemas.microsoft.com/office/drawing/2014/main" id="{7721050B-A191-ADC2-81D6-E83FE83FFDE2}"/>
              </a:ext>
            </a:extLst>
          </p:cNvPr>
          <p:cNvGrpSpPr/>
          <p:nvPr/>
        </p:nvGrpSpPr>
        <p:grpSpPr>
          <a:xfrm>
            <a:off x="623047" y="3065929"/>
            <a:ext cx="4096869" cy="1864658"/>
            <a:chOff x="627531" y="2474260"/>
            <a:chExt cx="4096869" cy="1864658"/>
          </a:xfrm>
        </p:grpSpPr>
        <p:grpSp>
          <p:nvGrpSpPr>
            <p:cNvPr id="20" name="Group 19">
              <a:extLst>
                <a:ext uri="{FF2B5EF4-FFF2-40B4-BE49-F238E27FC236}">
                  <a16:creationId xmlns:a16="http://schemas.microsoft.com/office/drawing/2014/main" id="{D7DEA17B-9E54-E15D-63A6-EDEA382A224A}"/>
                </a:ext>
              </a:extLst>
            </p:cNvPr>
            <p:cNvGrpSpPr/>
            <p:nvPr/>
          </p:nvGrpSpPr>
          <p:grpSpPr>
            <a:xfrm>
              <a:off x="701327" y="2852038"/>
              <a:ext cx="871884" cy="1385142"/>
              <a:chOff x="701327" y="2852038"/>
              <a:chExt cx="871884" cy="1385142"/>
            </a:xfrm>
          </p:grpSpPr>
          <p:pic>
            <p:nvPicPr>
              <p:cNvPr id="8" name="Picture 7" descr="Shape, circle&#10;&#10;Description automatically generated">
                <a:extLst>
                  <a:ext uri="{FF2B5EF4-FFF2-40B4-BE49-F238E27FC236}">
                    <a16:creationId xmlns:a16="http://schemas.microsoft.com/office/drawing/2014/main" id="{044F60D8-6938-B61F-F053-2D2BDBB12B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7270" y="3098259"/>
                <a:ext cx="540000" cy="615701"/>
              </a:xfrm>
              <a:prstGeom prst="rect">
                <a:avLst/>
              </a:prstGeom>
            </p:spPr>
          </p:pic>
          <p:sp>
            <p:nvSpPr>
              <p:cNvPr id="11" name="TextBox 10">
                <a:extLst>
                  <a:ext uri="{FF2B5EF4-FFF2-40B4-BE49-F238E27FC236}">
                    <a16:creationId xmlns:a16="http://schemas.microsoft.com/office/drawing/2014/main" id="{B92641D5-972B-2D4E-41AE-8BC9CFB7D549}"/>
                  </a:ext>
                </a:extLst>
              </p:cNvPr>
              <p:cNvSpPr txBox="1"/>
              <p:nvPr/>
            </p:nvSpPr>
            <p:spPr>
              <a:xfrm>
                <a:off x="701328" y="3713960"/>
                <a:ext cx="871883" cy="215444"/>
              </a:xfrm>
              <a:prstGeom prst="rect">
                <a:avLst/>
              </a:prstGeom>
              <a:noFill/>
            </p:spPr>
            <p:txBody>
              <a:bodyPr wrap="square">
                <a:spAutoFit/>
              </a:bodyPr>
              <a:lstStyle/>
              <a:p>
                <a:pPr algn="ctr"/>
                <a:r>
                  <a:rPr lang="es-ES" sz="800" dirty="0">
                    <a:solidFill>
                      <a:srgbClr val="2D476D"/>
                    </a:solidFill>
                    <a:latin typeface="Arial" panose="020B0604020202020204" pitchFamily="34" charset="0"/>
                    <a:cs typeface="Arial" panose="020B0604020202020204" pitchFamily="34" charset="0"/>
                  </a:rPr>
                  <a:t>Transacción</a:t>
                </a:r>
                <a:endParaRPr lang="en-US" sz="800" dirty="0">
                  <a:solidFill>
                    <a:srgbClr val="2D476D"/>
                  </a:solidFill>
                </a:endParaRPr>
              </a:p>
            </p:txBody>
          </p:sp>
          <p:sp>
            <p:nvSpPr>
              <p:cNvPr id="13" name="TextBox 12">
                <a:extLst>
                  <a:ext uri="{FF2B5EF4-FFF2-40B4-BE49-F238E27FC236}">
                    <a16:creationId xmlns:a16="http://schemas.microsoft.com/office/drawing/2014/main" id="{E1D40360-F7B4-9689-82CF-F19282FE7241}"/>
                  </a:ext>
                </a:extLst>
              </p:cNvPr>
              <p:cNvSpPr txBox="1"/>
              <p:nvPr/>
            </p:nvSpPr>
            <p:spPr>
              <a:xfrm>
                <a:off x="701328" y="2852038"/>
                <a:ext cx="871883" cy="215444"/>
              </a:xfrm>
              <a:prstGeom prst="rect">
                <a:avLst/>
              </a:prstGeom>
              <a:noFill/>
            </p:spPr>
            <p:txBody>
              <a:bodyPr wrap="square">
                <a:spAutoFit/>
              </a:bodyPr>
              <a:lstStyle/>
              <a:p>
                <a:pPr algn="ctr"/>
                <a:r>
                  <a:rPr lang="es-ES" sz="800" dirty="0">
                    <a:solidFill>
                      <a:srgbClr val="1C2C44"/>
                    </a:solidFill>
                    <a:latin typeface="Arial" panose="020B0604020202020204" pitchFamily="34" charset="0"/>
                    <a:cs typeface="Arial" panose="020B0604020202020204" pitchFamily="34" charset="0"/>
                  </a:rPr>
                  <a:t>Servicio</a:t>
                </a:r>
                <a:endParaRPr lang="en-US" sz="800" dirty="0">
                  <a:solidFill>
                    <a:srgbClr val="1C2C44"/>
                  </a:solidFill>
                </a:endParaRPr>
              </a:p>
            </p:txBody>
          </p:sp>
          <p:sp>
            <p:nvSpPr>
              <p:cNvPr id="17" name="TextBox 16">
                <a:extLst>
                  <a:ext uri="{FF2B5EF4-FFF2-40B4-BE49-F238E27FC236}">
                    <a16:creationId xmlns:a16="http://schemas.microsoft.com/office/drawing/2014/main" id="{39EDB835-872B-8AF2-0B9C-116523886357}"/>
                  </a:ext>
                </a:extLst>
              </p:cNvPr>
              <p:cNvSpPr txBox="1"/>
              <p:nvPr/>
            </p:nvSpPr>
            <p:spPr>
              <a:xfrm>
                <a:off x="701328" y="3960181"/>
                <a:ext cx="871883" cy="261610"/>
              </a:xfrm>
              <a:prstGeom prst="rect">
                <a:avLst/>
              </a:prstGeom>
              <a:noFill/>
            </p:spPr>
            <p:txBody>
              <a:bodyPr wrap="square">
                <a:spAutoFit/>
              </a:bodyPr>
              <a:lstStyle/>
              <a:p>
                <a:pPr algn="ctr"/>
                <a:r>
                  <a:rPr lang="es-ES" sz="1050" b="1" dirty="0">
                    <a:solidFill>
                      <a:srgbClr val="2D476D"/>
                    </a:solidFill>
                    <a:latin typeface="Arial" panose="020B0604020202020204" pitchFamily="34" charset="0"/>
                    <a:cs typeface="Arial" panose="020B0604020202020204" pitchFamily="34" charset="0"/>
                  </a:rPr>
                  <a:t>Local</a:t>
                </a:r>
                <a:endParaRPr lang="en-US" sz="1050" b="1" dirty="0">
                  <a:solidFill>
                    <a:srgbClr val="2D476D"/>
                  </a:solidFill>
                </a:endParaRPr>
              </a:p>
            </p:txBody>
          </p:sp>
          <p:sp>
            <p:nvSpPr>
              <p:cNvPr id="18" name="Rectangle 17">
                <a:extLst>
                  <a:ext uri="{FF2B5EF4-FFF2-40B4-BE49-F238E27FC236}">
                    <a16:creationId xmlns:a16="http://schemas.microsoft.com/office/drawing/2014/main" id="{756E9685-3289-A06D-6F57-5AA4B2D9B5B2}"/>
                  </a:ext>
                </a:extLst>
              </p:cNvPr>
              <p:cNvSpPr/>
              <p:nvPr/>
            </p:nvSpPr>
            <p:spPr>
              <a:xfrm>
                <a:off x="701327" y="2852038"/>
                <a:ext cx="871883" cy="1385142"/>
              </a:xfrm>
              <a:prstGeom prst="rect">
                <a:avLst/>
              </a:prstGeom>
              <a:noFill/>
              <a:ln>
                <a:solidFill>
                  <a:srgbClr val="2D47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grpSp>
        <p:grpSp>
          <p:nvGrpSpPr>
            <p:cNvPr id="22" name="Group 21">
              <a:extLst>
                <a:ext uri="{FF2B5EF4-FFF2-40B4-BE49-F238E27FC236}">
                  <a16:creationId xmlns:a16="http://schemas.microsoft.com/office/drawing/2014/main" id="{48647A45-90E2-ECBB-7E8C-56DDE4DCB3E8}"/>
                </a:ext>
              </a:extLst>
            </p:cNvPr>
            <p:cNvGrpSpPr/>
            <p:nvPr/>
          </p:nvGrpSpPr>
          <p:grpSpPr>
            <a:xfrm>
              <a:off x="2231521" y="2852038"/>
              <a:ext cx="871884" cy="1385142"/>
              <a:chOff x="701327" y="2852038"/>
              <a:chExt cx="871884" cy="1385142"/>
            </a:xfrm>
          </p:grpSpPr>
          <p:pic>
            <p:nvPicPr>
              <p:cNvPr id="24" name="Picture 23" descr="Shape, circle&#10;&#10;Description automatically generated">
                <a:extLst>
                  <a:ext uri="{FF2B5EF4-FFF2-40B4-BE49-F238E27FC236}">
                    <a16:creationId xmlns:a16="http://schemas.microsoft.com/office/drawing/2014/main" id="{D11B021C-4C86-913E-DF7E-9811BC8626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7270" y="3098259"/>
                <a:ext cx="540000" cy="615701"/>
              </a:xfrm>
              <a:prstGeom prst="rect">
                <a:avLst/>
              </a:prstGeom>
            </p:spPr>
          </p:pic>
          <p:sp>
            <p:nvSpPr>
              <p:cNvPr id="25" name="TextBox 24">
                <a:extLst>
                  <a:ext uri="{FF2B5EF4-FFF2-40B4-BE49-F238E27FC236}">
                    <a16:creationId xmlns:a16="http://schemas.microsoft.com/office/drawing/2014/main" id="{BDB6A2A2-3DEC-B9A9-E06C-28F6A41A17F5}"/>
                  </a:ext>
                </a:extLst>
              </p:cNvPr>
              <p:cNvSpPr txBox="1"/>
              <p:nvPr/>
            </p:nvSpPr>
            <p:spPr>
              <a:xfrm>
                <a:off x="701328" y="3713960"/>
                <a:ext cx="871883" cy="215444"/>
              </a:xfrm>
              <a:prstGeom prst="rect">
                <a:avLst/>
              </a:prstGeom>
              <a:noFill/>
            </p:spPr>
            <p:txBody>
              <a:bodyPr wrap="square">
                <a:spAutoFit/>
              </a:bodyPr>
              <a:lstStyle/>
              <a:p>
                <a:pPr algn="ctr"/>
                <a:r>
                  <a:rPr lang="es-ES" sz="800" dirty="0">
                    <a:solidFill>
                      <a:srgbClr val="2D476D"/>
                    </a:solidFill>
                    <a:latin typeface="Arial" panose="020B0604020202020204" pitchFamily="34" charset="0"/>
                    <a:cs typeface="Arial" panose="020B0604020202020204" pitchFamily="34" charset="0"/>
                  </a:rPr>
                  <a:t>Transacción</a:t>
                </a:r>
                <a:endParaRPr lang="en-US" sz="800" dirty="0">
                  <a:solidFill>
                    <a:srgbClr val="2D476D"/>
                  </a:solidFill>
                </a:endParaRPr>
              </a:p>
            </p:txBody>
          </p:sp>
          <p:sp>
            <p:nvSpPr>
              <p:cNvPr id="26" name="TextBox 25">
                <a:extLst>
                  <a:ext uri="{FF2B5EF4-FFF2-40B4-BE49-F238E27FC236}">
                    <a16:creationId xmlns:a16="http://schemas.microsoft.com/office/drawing/2014/main" id="{3F23A4C4-5301-403F-4A4A-70A533D01582}"/>
                  </a:ext>
                </a:extLst>
              </p:cNvPr>
              <p:cNvSpPr txBox="1"/>
              <p:nvPr/>
            </p:nvSpPr>
            <p:spPr>
              <a:xfrm>
                <a:off x="701328" y="2852038"/>
                <a:ext cx="871883" cy="215444"/>
              </a:xfrm>
              <a:prstGeom prst="rect">
                <a:avLst/>
              </a:prstGeom>
              <a:noFill/>
            </p:spPr>
            <p:txBody>
              <a:bodyPr wrap="square">
                <a:spAutoFit/>
              </a:bodyPr>
              <a:lstStyle/>
              <a:p>
                <a:pPr algn="ctr"/>
                <a:r>
                  <a:rPr lang="es-ES" sz="800" dirty="0">
                    <a:solidFill>
                      <a:srgbClr val="1C2C44"/>
                    </a:solidFill>
                    <a:latin typeface="Arial" panose="020B0604020202020204" pitchFamily="34" charset="0"/>
                    <a:cs typeface="Arial" panose="020B0604020202020204" pitchFamily="34" charset="0"/>
                  </a:rPr>
                  <a:t>Servicio</a:t>
                </a:r>
                <a:endParaRPr lang="en-US" sz="800" dirty="0">
                  <a:solidFill>
                    <a:srgbClr val="1C2C44"/>
                  </a:solidFill>
                </a:endParaRPr>
              </a:p>
            </p:txBody>
          </p:sp>
          <p:sp>
            <p:nvSpPr>
              <p:cNvPr id="27" name="TextBox 26">
                <a:extLst>
                  <a:ext uri="{FF2B5EF4-FFF2-40B4-BE49-F238E27FC236}">
                    <a16:creationId xmlns:a16="http://schemas.microsoft.com/office/drawing/2014/main" id="{F24C63BE-0FA3-D967-6D32-4444FFC4CF7E}"/>
                  </a:ext>
                </a:extLst>
              </p:cNvPr>
              <p:cNvSpPr txBox="1"/>
              <p:nvPr/>
            </p:nvSpPr>
            <p:spPr>
              <a:xfrm>
                <a:off x="701328" y="3960181"/>
                <a:ext cx="871883" cy="261610"/>
              </a:xfrm>
              <a:prstGeom prst="rect">
                <a:avLst/>
              </a:prstGeom>
              <a:noFill/>
            </p:spPr>
            <p:txBody>
              <a:bodyPr wrap="square">
                <a:spAutoFit/>
              </a:bodyPr>
              <a:lstStyle/>
              <a:p>
                <a:pPr algn="ctr"/>
                <a:r>
                  <a:rPr lang="es-ES" sz="1050" b="1" dirty="0">
                    <a:solidFill>
                      <a:srgbClr val="2D476D"/>
                    </a:solidFill>
                    <a:latin typeface="Arial" panose="020B0604020202020204" pitchFamily="34" charset="0"/>
                    <a:cs typeface="Arial" panose="020B0604020202020204" pitchFamily="34" charset="0"/>
                  </a:rPr>
                  <a:t>Local</a:t>
                </a:r>
                <a:endParaRPr lang="en-US" sz="1050" b="1" dirty="0">
                  <a:solidFill>
                    <a:srgbClr val="2D476D"/>
                  </a:solidFill>
                </a:endParaRPr>
              </a:p>
            </p:txBody>
          </p:sp>
          <p:sp>
            <p:nvSpPr>
              <p:cNvPr id="28" name="Rectangle 27">
                <a:extLst>
                  <a:ext uri="{FF2B5EF4-FFF2-40B4-BE49-F238E27FC236}">
                    <a16:creationId xmlns:a16="http://schemas.microsoft.com/office/drawing/2014/main" id="{69D05649-2710-98BD-AEBE-88767379AF55}"/>
                  </a:ext>
                </a:extLst>
              </p:cNvPr>
              <p:cNvSpPr/>
              <p:nvPr/>
            </p:nvSpPr>
            <p:spPr>
              <a:xfrm>
                <a:off x="701327" y="2852038"/>
                <a:ext cx="871883" cy="1385142"/>
              </a:xfrm>
              <a:prstGeom prst="rect">
                <a:avLst/>
              </a:prstGeom>
              <a:noFill/>
              <a:ln>
                <a:solidFill>
                  <a:srgbClr val="2D47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grpSp>
        <p:grpSp>
          <p:nvGrpSpPr>
            <p:cNvPr id="29" name="Group 28">
              <a:extLst>
                <a:ext uri="{FF2B5EF4-FFF2-40B4-BE49-F238E27FC236}">
                  <a16:creationId xmlns:a16="http://schemas.microsoft.com/office/drawing/2014/main" id="{7DC4306A-C5D1-840F-E377-BBCCFCD073E8}"/>
                </a:ext>
              </a:extLst>
            </p:cNvPr>
            <p:cNvGrpSpPr/>
            <p:nvPr/>
          </p:nvGrpSpPr>
          <p:grpSpPr>
            <a:xfrm>
              <a:off x="3761717" y="2852038"/>
              <a:ext cx="871884" cy="1385142"/>
              <a:chOff x="701327" y="2852038"/>
              <a:chExt cx="871884" cy="1385142"/>
            </a:xfrm>
          </p:grpSpPr>
          <p:pic>
            <p:nvPicPr>
              <p:cNvPr id="30" name="Picture 29" descr="Shape, circle&#10;&#10;Description automatically generated">
                <a:extLst>
                  <a:ext uri="{FF2B5EF4-FFF2-40B4-BE49-F238E27FC236}">
                    <a16:creationId xmlns:a16="http://schemas.microsoft.com/office/drawing/2014/main" id="{2E102746-1040-60CC-064A-B42F5ED107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7270" y="3098259"/>
                <a:ext cx="540000" cy="615701"/>
              </a:xfrm>
              <a:prstGeom prst="rect">
                <a:avLst/>
              </a:prstGeom>
            </p:spPr>
          </p:pic>
          <p:sp>
            <p:nvSpPr>
              <p:cNvPr id="31" name="TextBox 30">
                <a:extLst>
                  <a:ext uri="{FF2B5EF4-FFF2-40B4-BE49-F238E27FC236}">
                    <a16:creationId xmlns:a16="http://schemas.microsoft.com/office/drawing/2014/main" id="{8F9A2A5A-7CE2-7F2E-3742-C1299757B71C}"/>
                  </a:ext>
                </a:extLst>
              </p:cNvPr>
              <p:cNvSpPr txBox="1"/>
              <p:nvPr/>
            </p:nvSpPr>
            <p:spPr>
              <a:xfrm>
                <a:off x="701328" y="3713960"/>
                <a:ext cx="871883" cy="215444"/>
              </a:xfrm>
              <a:prstGeom prst="rect">
                <a:avLst/>
              </a:prstGeom>
              <a:noFill/>
            </p:spPr>
            <p:txBody>
              <a:bodyPr wrap="square">
                <a:spAutoFit/>
              </a:bodyPr>
              <a:lstStyle/>
              <a:p>
                <a:pPr algn="ctr"/>
                <a:r>
                  <a:rPr lang="es-ES" sz="800" dirty="0">
                    <a:solidFill>
                      <a:srgbClr val="2D476D"/>
                    </a:solidFill>
                    <a:latin typeface="Arial" panose="020B0604020202020204" pitchFamily="34" charset="0"/>
                    <a:cs typeface="Arial" panose="020B0604020202020204" pitchFamily="34" charset="0"/>
                  </a:rPr>
                  <a:t>Transacción</a:t>
                </a:r>
                <a:endParaRPr lang="en-US" sz="800" dirty="0">
                  <a:solidFill>
                    <a:srgbClr val="2D476D"/>
                  </a:solidFill>
                </a:endParaRPr>
              </a:p>
            </p:txBody>
          </p:sp>
          <p:sp>
            <p:nvSpPr>
              <p:cNvPr id="32" name="TextBox 31">
                <a:extLst>
                  <a:ext uri="{FF2B5EF4-FFF2-40B4-BE49-F238E27FC236}">
                    <a16:creationId xmlns:a16="http://schemas.microsoft.com/office/drawing/2014/main" id="{DA5DA81C-68F6-91D7-B8EF-396E53D71348}"/>
                  </a:ext>
                </a:extLst>
              </p:cNvPr>
              <p:cNvSpPr txBox="1"/>
              <p:nvPr/>
            </p:nvSpPr>
            <p:spPr>
              <a:xfrm>
                <a:off x="701328" y="2852038"/>
                <a:ext cx="871883" cy="215444"/>
              </a:xfrm>
              <a:prstGeom prst="rect">
                <a:avLst/>
              </a:prstGeom>
              <a:noFill/>
            </p:spPr>
            <p:txBody>
              <a:bodyPr wrap="square">
                <a:spAutoFit/>
              </a:bodyPr>
              <a:lstStyle/>
              <a:p>
                <a:pPr algn="ctr"/>
                <a:r>
                  <a:rPr lang="es-ES" sz="800" dirty="0">
                    <a:solidFill>
                      <a:srgbClr val="1C2C44"/>
                    </a:solidFill>
                    <a:latin typeface="Arial" panose="020B0604020202020204" pitchFamily="34" charset="0"/>
                    <a:cs typeface="Arial" panose="020B0604020202020204" pitchFamily="34" charset="0"/>
                  </a:rPr>
                  <a:t>Servicio</a:t>
                </a:r>
                <a:endParaRPr lang="en-US" sz="800" dirty="0">
                  <a:solidFill>
                    <a:srgbClr val="1C2C44"/>
                  </a:solidFill>
                </a:endParaRPr>
              </a:p>
            </p:txBody>
          </p:sp>
          <p:sp>
            <p:nvSpPr>
              <p:cNvPr id="33" name="TextBox 32">
                <a:extLst>
                  <a:ext uri="{FF2B5EF4-FFF2-40B4-BE49-F238E27FC236}">
                    <a16:creationId xmlns:a16="http://schemas.microsoft.com/office/drawing/2014/main" id="{44152FB4-547B-1D3E-FAD0-9C7326260F61}"/>
                  </a:ext>
                </a:extLst>
              </p:cNvPr>
              <p:cNvSpPr txBox="1"/>
              <p:nvPr/>
            </p:nvSpPr>
            <p:spPr>
              <a:xfrm>
                <a:off x="701328" y="3960181"/>
                <a:ext cx="871883" cy="261610"/>
              </a:xfrm>
              <a:prstGeom prst="rect">
                <a:avLst/>
              </a:prstGeom>
              <a:noFill/>
            </p:spPr>
            <p:txBody>
              <a:bodyPr wrap="square">
                <a:spAutoFit/>
              </a:bodyPr>
              <a:lstStyle/>
              <a:p>
                <a:pPr algn="ctr"/>
                <a:r>
                  <a:rPr lang="es-ES" sz="1050" b="1" dirty="0">
                    <a:solidFill>
                      <a:srgbClr val="2D476D"/>
                    </a:solidFill>
                    <a:latin typeface="Arial" panose="020B0604020202020204" pitchFamily="34" charset="0"/>
                    <a:cs typeface="Arial" panose="020B0604020202020204" pitchFamily="34" charset="0"/>
                  </a:rPr>
                  <a:t>Local</a:t>
                </a:r>
                <a:endParaRPr lang="en-US" sz="1050" b="1" dirty="0">
                  <a:solidFill>
                    <a:srgbClr val="2D476D"/>
                  </a:solidFill>
                </a:endParaRPr>
              </a:p>
            </p:txBody>
          </p:sp>
          <p:sp>
            <p:nvSpPr>
              <p:cNvPr id="34" name="Rectangle 33">
                <a:extLst>
                  <a:ext uri="{FF2B5EF4-FFF2-40B4-BE49-F238E27FC236}">
                    <a16:creationId xmlns:a16="http://schemas.microsoft.com/office/drawing/2014/main" id="{991077C9-FC8C-1B91-DD09-0D80752355DF}"/>
                  </a:ext>
                </a:extLst>
              </p:cNvPr>
              <p:cNvSpPr/>
              <p:nvPr/>
            </p:nvSpPr>
            <p:spPr>
              <a:xfrm>
                <a:off x="701327" y="2852038"/>
                <a:ext cx="871883" cy="1385142"/>
              </a:xfrm>
              <a:prstGeom prst="rect">
                <a:avLst/>
              </a:prstGeom>
              <a:noFill/>
              <a:ln>
                <a:solidFill>
                  <a:srgbClr val="2D47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grpSp>
        <p:cxnSp>
          <p:nvCxnSpPr>
            <p:cNvPr id="36" name="Straight Arrow Connector 35">
              <a:extLst>
                <a:ext uri="{FF2B5EF4-FFF2-40B4-BE49-F238E27FC236}">
                  <a16:creationId xmlns:a16="http://schemas.microsoft.com/office/drawing/2014/main" id="{2D0A2385-F750-993E-5073-AA43BF42B6E1}"/>
                </a:ext>
              </a:extLst>
            </p:cNvPr>
            <p:cNvCxnSpPr>
              <a:stCxn id="18" idx="3"/>
              <a:endCxn id="28" idx="1"/>
            </p:cNvCxnSpPr>
            <p:nvPr/>
          </p:nvCxnSpPr>
          <p:spPr>
            <a:xfrm>
              <a:off x="1573210" y="3544609"/>
              <a:ext cx="658311" cy="0"/>
            </a:xfrm>
            <a:prstGeom prst="straightConnector1">
              <a:avLst/>
            </a:prstGeom>
            <a:ln w="28575">
              <a:solidFill>
                <a:srgbClr val="2D476D"/>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A4200E57-1EBE-3B37-71C1-4566A66E5056}"/>
                </a:ext>
              </a:extLst>
            </p:cNvPr>
            <p:cNvCxnSpPr>
              <a:cxnSpLocks/>
              <a:stCxn id="28" idx="3"/>
              <a:endCxn id="34" idx="1"/>
            </p:cNvCxnSpPr>
            <p:nvPr/>
          </p:nvCxnSpPr>
          <p:spPr>
            <a:xfrm>
              <a:off x="3103404" y="3544609"/>
              <a:ext cx="658313" cy="0"/>
            </a:xfrm>
            <a:prstGeom prst="straightConnector1">
              <a:avLst/>
            </a:prstGeom>
            <a:ln w="28575">
              <a:solidFill>
                <a:srgbClr val="2D476D"/>
              </a:solidFill>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8391B1F9-1D26-D93F-2070-728865232394}"/>
                </a:ext>
              </a:extLst>
            </p:cNvPr>
            <p:cNvSpPr txBox="1"/>
            <p:nvPr/>
          </p:nvSpPr>
          <p:spPr>
            <a:xfrm>
              <a:off x="1573208" y="3190667"/>
              <a:ext cx="658312" cy="338554"/>
            </a:xfrm>
            <a:prstGeom prst="rect">
              <a:avLst/>
            </a:prstGeom>
            <a:noFill/>
          </p:spPr>
          <p:txBody>
            <a:bodyPr wrap="square">
              <a:spAutoFit/>
            </a:bodyPr>
            <a:lstStyle/>
            <a:p>
              <a:pPr algn="ctr"/>
              <a:r>
                <a:rPr lang="es-ES" sz="800" dirty="0">
                  <a:solidFill>
                    <a:srgbClr val="1C2C44"/>
                  </a:solidFill>
                  <a:latin typeface="Arial" panose="020B0604020202020204" pitchFamily="34" charset="0"/>
                  <a:cs typeface="Arial" panose="020B0604020202020204" pitchFamily="34" charset="0"/>
                </a:rPr>
                <a:t>Mensaje o Evento</a:t>
              </a:r>
              <a:endParaRPr lang="en-US" sz="800" dirty="0">
                <a:solidFill>
                  <a:srgbClr val="1C2C44"/>
                </a:solidFill>
              </a:endParaRPr>
            </a:p>
          </p:txBody>
        </p:sp>
        <p:sp>
          <p:nvSpPr>
            <p:cNvPr id="44" name="TextBox 43">
              <a:extLst>
                <a:ext uri="{FF2B5EF4-FFF2-40B4-BE49-F238E27FC236}">
                  <a16:creationId xmlns:a16="http://schemas.microsoft.com/office/drawing/2014/main" id="{7BEC9B5C-15CF-8B6D-C17C-832A1C4B6DEF}"/>
                </a:ext>
              </a:extLst>
            </p:cNvPr>
            <p:cNvSpPr txBox="1"/>
            <p:nvPr/>
          </p:nvSpPr>
          <p:spPr>
            <a:xfrm>
              <a:off x="3103404" y="3190667"/>
              <a:ext cx="658312" cy="338554"/>
            </a:xfrm>
            <a:prstGeom prst="rect">
              <a:avLst/>
            </a:prstGeom>
            <a:noFill/>
          </p:spPr>
          <p:txBody>
            <a:bodyPr wrap="square">
              <a:spAutoFit/>
            </a:bodyPr>
            <a:lstStyle/>
            <a:p>
              <a:pPr algn="ctr"/>
              <a:r>
                <a:rPr lang="es-ES" sz="800" dirty="0">
                  <a:solidFill>
                    <a:srgbClr val="1C2C44"/>
                  </a:solidFill>
                  <a:latin typeface="Arial" panose="020B0604020202020204" pitchFamily="34" charset="0"/>
                  <a:cs typeface="Arial" panose="020B0604020202020204" pitchFamily="34" charset="0"/>
                </a:rPr>
                <a:t>Mensaje o Evento</a:t>
              </a:r>
              <a:endParaRPr lang="en-US" sz="800" dirty="0">
                <a:solidFill>
                  <a:srgbClr val="1C2C44"/>
                </a:solidFill>
              </a:endParaRPr>
            </a:p>
          </p:txBody>
        </p:sp>
        <p:sp>
          <p:nvSpPr>
            <p:cNvPr id="45" name="Rectangle 44">
              <a:extLst>
                <a:ext uri="{FF2B5EF4-FFF2-40B4-BE49-F238E27FC236}">
                  <a16:creationId xmlns:a16="http://schemas.microsoft.com/office/drawing/2014/main" id="{C5FF4027-D00B-925C-E8BC-B44FE9D7ED72}"/>
                </a:ext>
              </a:extLst>
            </p:cNvPr>
            <p:cNvSpPr/>
            <p:nvPr/>
          </p:nvSpPr>
          <p:spPr>
            <a:xfrm>
              <a:off x="627531" y="2474260"/>
              <a:ext cx="4096869" cy="1864658"/>
            </a:xfrm>
            <a:prstGeom prst="rect">
              <a:avLst/>
            </a:prstGeom>
            <a:noFill/>
            <a:ln>
              <a:solidFill>
                <a:srgbClr val="2D47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46" name="TextBox 45">
              <a:extLst>
                <a:ext uri="{FF2B5EF4-FFF2-40B4-BE49-F238E27FC236}">
                  <a16:creationId xmlns:a16="http://schemas.microsoft.com/office/drawing/2014/main" id="{1AA09822-C791-9F65-4CC7-1BE0FC084920}"/>
                </a:ext>
              </a:extLst>
            </p:cNvPr>
            <p:cNvSpPr txBox="1"/>
            <p:nvPr/>
          </p:nvSpPr>
          <p:spPr>
            <a:xfrm>
              <a:off x="627531" y="2513410"/>
              <a:ext cx="871883" cy="261610"/>
            </a:xfrm>
            <a:prstGeom prst="rect">
              <a:avLst/>
            </a:prstGeom>
            <a:noFill/>
          </p:spPr>
          <p:txBody>
            <a:bodyPr wrap="square">
              <a:spAutoFit/>
            </a:bodyPr>
            <a:lstStyle/>
            <a:p>
              <a:r>
                <a:rPr lang="es-ES" sz="1050" b="1" dirty="0">
                  <a:solidFill>
                    <a:srgbClr val="2D476D"/>
                  </a:solidFill>
                  <a:latin typeface="Arial" panose="020B0604020202020204" pitchFamily="34" charset="0"/>
                  <a:cs typeface="Arial" panose="020B0604020202020204" pitchFamily="34" charset="0"/>
                </a:rPr>
                <a:t>SAGA</a:t>
              </a:r>
              <a:endParaRPr lang="en-US" sz="1050" b="1" dirty="0">
                <a:solidFill>
                  <a:srgbClr val="2D476D"/>
                </a:solidFill>
              </a:endParaRPr>
            </a:p>
          </p:txBody>
        </p:sp>
      </p:grpSp>
    </p:spTree>
    <p:extLst>
      <p:ext uri="{BB962C8B-B14F-4D97-AF65-F5344CB8AC3E}">
        <p14:creationId xmlns:p14="http://schemas.microsoft.com/office/powerpoint/2010/main" val="3337806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a:extLst>
              <a:ext uri="{FF2B5EF4-FFF2-40B4-BE49-F238E27FC236}">
                <a16:creationId xmlns:a16="http://schemas.microsoft.com/office/drawing/2014/main" id="{F2524B6D-797B-4A59-8734-B649B54BE02B}"/>
              </a:ext>
            </a:extLst>
          </p:cNvPr>
          <p:cNvSpPr/>
          <p:nvPr/>
        </p:nvSpPr>
        <p:spPr>
          <a:xfrm>
            <a:off x="0" y="0"/>
            <a:ext cx="2969111" cy="6858000"/>
          </a:xfrm>
          <a:prstGeom prst="rect">
            <a:avLst/>
          </a:prstGeom>
          <a:solidFill>
            <a:srgbClr val="1C2C44"/>
          </a:solidFill>
          <a:ln>
            <a:solidFill>
              <a:srgbClr val="C6D4E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600" b="1" cap="none" spc="0" dirty="0">
                <a:ln w="13462">
                  <a:solidFill>
                    <a:srgbClr val="C6D4E8"/>
                  </a:solidFill>
                  <a:prstDash val="solid"/>
                </a:ln>
                <a:solidFill>
                  <a:schemeClr val="bg1"/>
                </a:solidFill>
                <a:effectLst>
                  <a:outerShdw dist="38100" dir="2700000" algn="bl" rotWithShape="0">
                    <a:srgbClr val="C6D4E8"/>
                  </a:outerShdw>
                </a:effectLst>
                <a:latin typeface="Arial" panose="020B0604020202020204" pitchFamily="34" charset="0"/>
                <a:cs typeface="Arial" panose="020B0604020202020204" pitchFamily="34" charset="0"/>
              </a:rPr>
              <a:t>02</a:t>
            </a:r>
          </a:p>
        </p:txBody>
      </p:sp>
      <p:sp>
        <p:nvSpPr>
          <p:cNvPr id="6" name="TextBox 5">
            <a:extLst>
              <a:ext uri="{FF2B5EF4-FFF2-40B4-BE49-F238E27FC236}">
                <a16:creationId xmlns:a16="http://schemas.microsoft.com/office/drawing/2014/main" id="{DB7CA870-7AAA-4C4E-9578-9EA791AD8BD3}"/>
              </a:ext>
            </a:extLst>
          </p:cNvPr>
          <p:cNvSpPr txBox="1"/>
          <p:nvPr/>
        </p:nvSpPr>
        <p:spPr>
          <a:xfrm>
            <a:off x="2969111" y="3075057"/>
            <a:ext cx="9222889" cy="707886"/>
          </a:xfrm>
          <a:prstGeom prst="rect">
            <a:avLst/>
          </a:prstGeom>
          <a:noFill/>
        </p:spPr>
        <p:txBody>
          <a:bodyPr wrap="square">
            <a:spAutoFit/>
          </a:bodyPr>
          <a:lstStyle/>
          <a:p>
            <a:pPr algn="ctr"/>
            <a:r>
              <a:rPr lang="pt-BR" sz="4000" dirty="0">
                <a:latin typeface="Arial" panose="020B0604020202020204" pitchFamily="34" charset="0"/>
                <a:cs typeface="Arial" panose="020B0604020202020204" pitchFamily="34" charset="0"/>
              </a:rPr>
              <a:t>Patrón SAGA Choreography</a:t>
            </a:r>
          </a:p>
        </p:txBody>
      </p:sp>
      <p:pic>
        <p:nvPicPr>
          <p:cNvPr id="3" name="Picture 2" descr="A picture containing graphical user interface&#10;&#10;Description automatically generated">
            <a:extLst>
              <a:ext uri="{FF2B5EF4-FFF2-40B4-BE49-F238E27FC236}">
                <a16:creationId xmlns:a16="http://schemas.microsoft.com/office/drawing/2014/main" id="{C974B874-8BA7-89D5-57A1-E87539AB0C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4714" y="4928940"/>
            <a:ext cx="1739682" cy="1701587"/>
          </a:xfrm>
          <a:prstGeom prst="rect">
            <a:avLst/>
          </a:prstGeom>
        </p:spPr>
      </p:pic>
    </p:spTree>
    <p:extLst>
      <p:ext uri="{BB962C8B-B14F-4D97-AF65-F5344CB8AC3E}">
        <p14:creationId xmlns:p14="http://schemas.microsoft.com/office/powerpoint/2010/main" val="2744661202"/>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8">
            <a:extLst>
              <a:ext uri="{FF2B5EF4-FFF2-40B4-BE49-F238E27FC236}">
                <a16:creationId xmlns:a16="http://schemas.microsoft.com/office/drawing/2014/main" id="{56C889CB-F393-4BCE-A5E8-AA9AC2D328BD}"/>
              </a:ext>
            </a:extLst>
          </p:cNvPr>
          <p:cNvSpPr/>
          <p:nvPr/>
        </p:nvSpPr>
        <p:spPr>
          <a:xfrm>
            <a:off x="0" y="-90924"/>
            <a:ext cx="12192000" cy="12079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s-ES" sz="3200" dirty="0">
                <a:latin typeface="Arial" panose="020B0604020202020204" pitchFamily="34" charset="0"/>
                <a:cs typeface="Arial" panose="020B0604020202020204" pitchFamily="34" charset="0"/>
              </a:rPr>
              <a:t>Patrón SAGA </a:t>
            </a:r>
            <a:r>
              <a:rPr lang="es-ES" sz="3200" dirty="0" err="1">
                <a:latin typeface="Arial" panose="020B0604020202020204" pitchFamily="34" charset="0"/>
                <a:cs typeface="Arial" panose="020B0604020202020204" pitchFamily="34" charset="0"/>
              </a:rPr>
              <a:t>Choreography</a:t>
            </a:r>
            <a:endParaRPr lang="es-ES" sz="3200" dirty="0">
              <a:latin typeface="Arial" panose="020B0604020202020204" pitchFamily="34" charset="0"/>
              <a:cs typeface="Arial" panose="020B0604020202020204" pitchFamily="34" charset="0"/>
            </a:endParaRPr>
          </a:p>
        </p:txBody>
      </p:sp>
      <p:sp>
        <p:nvSpPr>
          <p:cNvPr id="2" name="CuadroTexto 6">
            <a:extLst>
              <a:ext uri="{FF2B5EF4-FFF2-40B4-BE49-F238E27FC236}">
                <a16:creationId xmlns:a16="http://schemas.microsoft.com/office/drawing/2014/main" id="{AEEF1D64-F824-DDD8-2A53-A6143FA36197}"/>
              </a:ext>
            </a:extLst>
          </p:cNvPr>
          <p:cNvSpPr txBox="1"/>
          <p:nvPr/>
        </p:nvSpPr>
        <p:spPr>
          <a:xfrm>
            <a:off x="784195" y="2201727"/>
            <a:ext cx="10623610" cy="2708434"/>
          </a:xfrm>
          <a:prstGeom prst="rect">
            <a:avLst/>
          </a:prstGeom>
          <a:noFill/>
        </p:spPr>
        <p:txBody>
          <a:bodyPr wrap="square" rtlCol="0">
            <a:spAutoFit/>
          </a:bodyPr>
          <a:lstStyle/>
          <a:p>
            <a:pPr>
              <a:lnSpc>
                <a:spcPct val="150000"/>
              </a:lnSpc>
            </a:pPr>
            <a:r>
              <a:rPr lang="es-ES" sz="4000" b="1" dirty="0">
                <a:latin typeface="Arial" panose="020B0604020202020204" pitchFamily="34" charset="0"/>
                <a:cs typeface="Arial" panose="020B0604020202020204" pitchFamily="34" charset="0"/>
              </a:rPr>
              <a:t>SAGA - Corografía</a:t>
            </a:r>
          </a:p>
          <a:p>
            <a:pPr>
              <a:lnSpc>
                <a:spcPct val="150000"/>
              </a:lnSpc>
            </a:pPr>
            <a:endParaRPr lang="es-ES" sz="2000" dirty="0">
              <a:latin typeface="Arial" panose="020B0604020202020204" pitchFamily="34" charset="0"/>
              <a:cs typeface="Arial" panose="020B0604020202020204" pitchFamily="34" charset="0"/>
            </a:endParaRPr>
          </a:p>
          <a:p>
            <a:pPr algn="just"/>
            <a:r>
              <a:rPr lang="es-ES" sz="2000" dirty="0">
                <a:latin typeface="Arial" panose="020B0604020202020204" pitchFamily="34" charset="0"/>
                <a:cs typeface="Arial" panose="020B0604020202020204" pitchFamily="34" charset="0"/>
              </a:rPr>
              <a:t>La coreografía es una </a:t>
            </a:r>
            <a:r>
              <a:rPr lang="es-ES" sz="2000" b="1" dirty="0">
                <a:latin typeface="Arial" panose="020B0604020202020204" pitchFamily="34" charset="0"/>
                <a:cs typeface="Arial" panose="020B0604020202020204" pitchFamily="34" charset="0"/>
              </a:rPr>
              <a:t>secuencia de pasos o movimientos en la danza</a:t>
            </a:r>
            <a:r>
              <a:rPr lang="es-ES" sz="2000" dirty="0">
                <a:latin typeface="Arial" panose="020B0604020202020204" pitchFamily="34" charset="0"/>
                <a:cs typeface="Arial" panose="020B0604020202020204" pitchFamily="34" charset="0"/>
              </a:rPr>
              <a:t>... y también es similar en el desarrollo de software si aplicas SAGA - Coreografía Con este enfoque, </a:t>
            </a:r>
            <a:r>
              <a:rPr lang="es-ES" sz="2000" b="1" dirty="0">
                <a:latin typeface="Arial" panose="020B0604020202020204" pitchFamily="34" charset="0"/>
                <a:cs typeface="Arial" panose="020B0604020202020204" pitchFamily="34" charset="0"/>
              </a:rPr>
              <a:t>cada servicio produce y escucha los eventos de otros servicios</a:t>
            </a:r>
            <a:r>
              <a:rPr lang="es-ES" sz="2000" dirty="0">
                <a:latin typeface="Arial" panose="020B0604020202020204" pitchFamily="34" charset="0"/>
                <a:cs typeface="Arial" panose="020B0604020202020204" pitchFamily="34" charset="0"/>
              </a:rPr>
              <a:t>, en función del evento de otros servicios decidirá la siguiente acción.</a:t>
            </a:r>
          </a:p>
        </p:txBody>
      </p:sp>
    </p:spTree>
    <p:extLst>
      <p:ext uri="{BB962C8B-B14F-4D97-AF65-F5344CB8AC3E}">
        <p14:creationId xmlns:p14="http://schemas.microsoft.com/office/powerpoint/2010/main" val="16343445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8">
            <a:extLst>
              <a:ext uri="{FF2B5EF4-FFF2-40B4-BE49-F238E27FC236}">
                <a16:creationId xmlns:a16="http://schemas.microsoft.com/office/drawing/2014/main" id="{56C889CB-F393-4BCE-A5E8-AA9AC2D328BD}"/>
              </a:ext>
            </a:extLst>
          </p:cNvPr>
          <p:cNvSpPr/>
          <p:nvPr/>
        </p:nvSpPr>
        <p:spPr>
          <a:xfrm>
            <a:off x="0" y="-90924"/>
            <a:ext cx="12192000" cy="12079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s-ES" sz="3200" dirty="0">
                <a:latin typeface="Arial" panose="020B0604020202020204" pitchFamily="34" charset="0"/>
                <a:cs typeface="Arial" panose="020B0604020202020204" pitchFamily="34" charset="0"/>
              </a:rPr>
              <a:t>Patrón SAGA </a:t>
            </a:r>
            <a:r>
              <a:rPr lang="es-ES" sz="3200" dirty="0" err="1">
                <a:latin typeface="Arial" panose="020B0604020202020204" pitchFamily="34" charset="0"/>
                <a:cs typeface="Arial" panose="020B0604020202020204" pitchFamily="34" charset="0"/>
              </a:rPr>
              <a:t>Choreography</a:t>
            </a:r>
            <a:endParaRPr lang="es-ES" sz="3200" dirty="0">
              <a:latin typeface="Arial" panose="020B0604020202020204" pitchFamily="34" charset="0"/>
              <a:cs typeface="Arial" panose="020B0604020202020204" pitchFamily="34" charset="0"/>
            </a:endParaRPr>
          </a:p>
        </p:txBody>
      </p:sp>
      <p:sp>
        <p:nvSpPr>
          <p:cNvPr id="97" name="TextBox 96">
            <a:extLst>
              <a:ext uri="{FF2B5EF4-FFF2-40B4-BE49-F238E27FC236}">
                <a16:creationId xmlns:a16="http://schemas.microsoft.com/office/drawing/2014/main" id="{96C0F6A7-C314-BBCF-0CDA-C4DB1F1BFDAF}"/>
              </a:ext>
            </a:extLst>
          </p:cNvPr>
          <p:cNvSpPr txBox="1"/>
          <p:nvPr/>
        </p:nvSpPr>
        <p:spPr>
          <a:xfrm>
            <a:off x="7541272" y="2416234"/>
            <a:ext cx="4189075" cy="3108543"/>
          </a:xfrm>
          <a:prstGeom prst="rect">
            <a:avLst/>
          </a:prstGeom>
          <a:noFill/>
        </p:spPr>
        <p:txBody>
          <a:bodyPr wrap="square" rtlCol="0">
            <a:spAutoFit/>
          </a:bodyPr>
          <a:lstStyle/>
          <a:p>
            <a:pPr marL="342900" indent="-342900" algn="just">
              <a:buFont typeface="+mj-lt"/>
              <a:buAutoNum type="arabicPeriod"/>
            </a:pPr>
            <a:r>
              <a:rPr lang="es-ES" sz="1400" dirty="0">
                <a:latin typeface="Arial" panose="020B0604020202020204" pitchFamily="34" charset="0"/>
                <a:cs typeface="Arial" panose="020B0604020202020204" pitchFamily="34" charset="0"/>
              </a:rPr>
              <a:t>El servicio de pedidos crea un registro en la base de datos con el estado "</a:t>
            </a:r>
            <a:r>
              <a:rPr lang="es-ES" sz="1400" b="1" dirty="0">
                <a:latin typeface="Arial" panose="020B0604020202020204" pitchFamily="34" charset="0"/>
                <a:cs typeface="Arial" panose="020B0604020202020204" pitchFamily="34" charset="0"/>
              </a:rPr>
              <a:t>Verificando</a:t>
            </a:r>
            <a:r>
              <a:rPr lang="es-ES" sz="1400" dirty="0">
                <a:latin typeface="Arial" panose="020B0604020202020204" pitchFamily="34" charset="0"/>
                <a:cs typeface="Arial" panose="020B0604020202020204" pitchFamily="34" charset="0"/>
              </a:rPr>
              <a:t>".</a:t>
            </a:r>
          </a:p>
          <a:p>
            <a:pPr marL="342900" indent="-342900" algn="just">
              <a:buFont typeface="+mj-lt"/>
              <a:buAutoNum type="arabicPeriod"/>
            </a:pPr>
            <a:endParaRPr lang="es-ES" sz="1400" dirty="0">
              <a:latin typeface="Arial" panose="020B0604020202020204" pitchFamily="34" charset="0"/>
              <a:cs typeface="Arial" panose="020B0604020202020204" pitchFamily="34" charset="0"/>
            </a:endParaRPr>
          </a:p>
          <a:p>
            <a:pPr marL="342900" indent="-342900" algn="just">
              <a:buFont typeface="+mj-lt"/>
              <a:buAutoNum type="arabicPeriod"/>
            </a:pPr>
            <a:r>
              <a:rPr lang="es-ES" sz="1400" dirty="0">
                <a:latin typeface="Arial" panose="020B0604020202020204" pitchFamily="34" charset="0"/>
                <a:cs typeface="Arial" panose="020B0604020202020204" pitchFamily="34" charset="0"/>
              </a:rPr>
              <a:t>El servicio de pedidos publica un evento "</a:t>
            </a:r>
            <a:r>
              <a:rPr lang="es-ES" sz="1400" b="1" dirty="0">
                <a:latin typeface="Arial" panose="020B0604020202020204" pitchFamily="34" charset="0"/>
                <a:cs typeface="Arial" panose="020B0604020202020204" pitchFamily="34" charset="0"/>
              </a:rPr>
              <a:t>El pedido se ha creado correctamente</a:t>
            </a:r>
            <a:r>
              <a:rPr lang="es-ES" sz="1400" dirty="0">
                <a:latin typeface="Arial" panose="020B0604020202020204" pitchFamily="34" charset="0"/>
                <a:cs typeface="Arial" panose="020B0604020202020204" pitchFamily="34" charset="0"/>
              </a:rPr>
              <a:t>" y el servicio de Stock escuchará este evento.</a:t>
            </a:r>
          </a:p>
          <a:p>
            <a:pPr marL="342900" indent="-342900" algn="just">
              <a:buFont typeface="+mj-lt"/>
              <a:buAutoNum type="arabicPeriod"/>
            </a:pPr>
            <a:endParaRPr lang="es-ES" sz="1400" dirty="0">
              <a:latin typeface="Arial" panose="020B0604020202020204" pitchFamily="34" charset="0"/>
              <a:cs typeface="Arial" panose="020B0604020202020204" pitchFamily="34" charset="0"/>
            </a:endParaRPr>
          </a:p>
          <a:p>
            <a:pPr marL="342900" indent="-342900" algn="just">
              <a:buFont typeface="+mj-lt"/>
              <a:buAutoNum type="arabicPeriod"/>
            </a:pPr>
            <a:r>
              <a:rPr lang="es-ES" sz="1400" dirty="0">
                <a:latin typeface="Arial" panose="020B0604020202020204" pitchFamily="34" charset="0"/>
                <a:cs typeface="Arial" panose="020B0604020202020204" pitchFamily="34" charset="0"/>
              </a:rPr>
              <a:t>El servicio de stock actualiza el número de productos de la base de datos de stock.</a:t>
            </a:r>
          </a:p>
          <a:p>
            <a:pPr marL="342900" indent="-342900" algn="just">
              <a:buFont typeface="+mj-lt"/>
              <a:buAutoNum type="arabicPeriod"/>
            </a:pPr>
            <a:endParaRPr lang="es-ES" sz="1400" dirty="0">
              <a:latin typeface="Arial" panose="020B0604020202020204" pitchFamily="34" charset="0"/>
              <a:cs typeface="Arial" panose="020B0604020202020204" pitchFamily="34" charset="0"/>
            </a:endParaRPr>
          </a:p>
          <a:p>
            <a:pPr marL="342900" indent="-342900" algn="just">
              <a:buFont typeface="+mj-lt"/>
              <a:buAutoNum type="arabicPeriod"/>
            </a:pPr>
            <a:r>
              <a:rPr lang="es-ES" sz="1400" dirty="0">
                <a:latin typeface="Arial" panose="020B0604020202020204" pitchFamily="34" charset="0"/>
                <a:cs typeface="Arial" panose="020B0604020202020204" pitchFamily="34" charset="0"/>
              </a:rPr>
              <a:t>El servicio de stock publica un evento "</a:t>
            </a:r>
            <a:r>
              <a:rPr lang="es-ES" sz="1400" b="1" dirty="0">
                <a:latin typeface="Arial" panose="020B0604020202020204" pitchFamily="34" charset="0"/>
                <a:cs typeface="Arial" panose="020B0604020202020204" pitchFamily="34" charset="0"/>
              </a:rPr>
              <a:t>El producto se ha actualizado correctamente</a:t>
            </a:r>
            <a:r>
              <a:rPr lang="es-ES" sz="1400" dirty="0">
                <a:latin typeface="Arial" panose="020B0604020202020204" pitchFamily="34" charset="0"/>
                <a:cs typeface="Arial" panose="020B0604020202020204" pitchFamily="34" charset="0"/>
              </a:rPr>
              <a:t>" y el </a:t>
            </a:r>
            <a:r>
              <a:rPr lang="es-ES" sz="1400" b="1" dirty="0">
                <a:latin typeface="Arial" panose="020B0604020202020204" pitchFamily="34" charset="0"/>
                <a:cs typeface="Arial" panose="020B0604020202020204" pitchFamily="34" charset="0"/>
              </a:rPr>
              <a:t>servicio de pedidos </a:t>
            </a:r>
            <a:r>
              <a:rPr lang="es-ES" sz="1400" dirty="0">
                <a:latin typeface="Arial" panose="020B0604020202020204" pitchFamily="34" charset="0"/>
                <a:cs typeface="Arial" panose="020B0604020202020204" pitchFamily="34" charset="0"/>
              </a:rPr>
              <a:t>y el servicio de envío escucharán este evento.</a:t>
            </a:r>
          </a:p>
        </p:txBody>
      </p:sp>
      <p:sp>
        <p:nvSpPr>
          <p:cNvPr id="128" name="Rectangle 127">
            <a:extLst>
              <a:ext uri="{FF2B5EF4-FFF2-40B4-BE49-F238E27FC236}">
                <a16:creationId xmlns:a16="http://schemas.microsoft.com/office/drawing/2014/main" id="{D520B033-39AF-7EF3-F67A-6DC934886C3F}"/>
              </a:ext>
            </a:extLst>
          </p:cNvPr>
          <p:cNvSpPr/>
          <p:nvPr/>
        </p:nvSpPr>
        <p:spPr>
          <a:xfrm>
            <a:off x="1059087" y="3063825"/>
            <a:ext cx="1800000" cy="2880000"/>
          </a:xfrm>
          <a:prstGeom prst="rect">
            <a:avLst/>
          </a:prstGeom>
          <a:noFill/>
          <a:ln w="12700">
            <a:solidFill>
              <a:srgbClr val="1C2C4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sz="1400" b="1" dirty="0">
              <a:solidFill>
                <a:srgbClr val="1C2C44"/>
              </a:solidFill>
              <a:latin typeface="Arial" panose="020B0604020202020204" pitchFamily="34" charset="0"/>
              <a:cs typeface="Arial" panose="020B0604020202020204" pitchFamily="34" charset="0"/>
            </a:endParaRPr>
          </a:p>
        </p:txBody>
      </p:sp>
      <p:cxnSp>
        <p:nvCxnSpPr>
          <p:cNvPr id="129" name="Connector: Elbow 128">
            <a:extLst>
              <a:ext uri="{FF2B5EF4-FFF2-40B4-BE49-F238E27FC236}">
                <a16:creationId xmlns:a16="http://schemas.microsoft.com/office/drawing/2014/main" id="{6D8E0B33-BE67-13AA-17A2-99B973CDD4F3}"/>
              </a:ext>
            </a:extLst>
          </p:cNvPr>
          <p:cNvCxnSpPr>
            <a:cxnSpLocks/>
          </p:cNvCxnSpPr>
          <p:nvPr/>
        </p:nvCxnSpPr>
        <p:spPr>
          <a:xfrm flipV="1">
            <a:off x="1397796" y="1989466"/>
            <a:ext cx="1360814" cy="1254689"/>
          </a:xfrm>
          <a:prstGeom prst="bentConnector3">
            <a:avLst>
              <a:gd name="adj1" fmla="val 987"/>
            </a:avLst>
          </a:prstGeom>
          <a:ln w="28575">
            <a:solidFill>
              <a:srgbClr val="8BA7CF"/>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130" name="Picture 129" descr="Shape, circle&#10;&#10;Description automatically generated">
            <a:extLst>
              <a:ext uri="{FF2B5EF4-FFF2-40B4-BE49-F238E27FC236}">
                <a16:creationId xmlns:a16="http://schemas.microsoft.com/office/drawing/2014/main" id="{BB74CAFF-CE2B-E16C-9384-D1EF594D52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96809" y="4787536"/>
            <a:ext cx="900000" cy="1026168"/>
          </a:xfrm>
          <a:prstGeom prst="rect">
            <a:avLst/>
          </a:prstGeom>
        </p:spPr>
      </p:pic>
      <p:pic>
        <p:nvPicPr>
          <p:cNvPr id="131" name="Picture 130" descr="Shape&#10;&#10;Description automatically generated with low confidence">
            <a:extLst>
              <a:ext uri="{FF2B5EF4-FFF2-40B4-BE49-F238E27FC236}">
                <a16:creationId xmlns:a16="http://schemas.microsoft.com/office/drawing/2014/main" id="{1872A471-8BA6-FF2D-0D41-0B1D40C0086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15226" y="4787536"/>
            <a:ext cx="900000" cy="1026168"/>
          </a:xfrm>
          <a:prstGeom prst="rect">
            <a:avLst/>
          </a:prstGeom>
        </p:spPr>
      </p:pic>
      <p:pic>
        <p:nvPicPr>
          <p:cNvPr id="132" name="Picture 131" descr="Shape, circle&#10;&#10;Description automatically generated">
            <a:extLst>
              <a:ext uri="{FF2B5EF4-FFF2-40B4-BE49-F238E27FC236}">
                <a16:creationId xmlns:a16="http://schemas.microsoft.com/office/drawing/2014/main" id="{BBC56BBF-53A7-4E0F-9049-D6C61C897FC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59087" y="4787536"/>
            <a:ext cx="900000" cy="1026168"/>
          </a:xfrm>
          <a:prstGeom prst="rect">
            <a:avLst/>
          </a:prstGeom>
        </p:spPr>
      </p:pic>
      <p:sp>
        <p:nvSpPr>
          <p:cNvPr id="133" name="Rectangle 132">
            <a:extLst>
              <a:ext uri="{FF2B5EF4-FFF2-40B4-BE49-F238E27FC236}">
                <a16:creationId xmlns:a16="http://schemas.microsoft.com/office/drawing/2014/main" id="{A028A4DF-1EE9-CB09-0920-8BB2EA7524AC}"/>
              </a:ext>
            </a:extLst>
          </p:cNvPr>
          <p:cNvSpPr/>
          <p:nvPr/>
        </p:nvSpPr>
        <p:spPr>
          <a:xfrm>
            <a:off x="1239087" y="3250506"/>
            <a:ext cx="1440000" cy="720000"/>
          </a:xfrm>
          <a:prstGeom prst="rect">
            <a:avLst/>
          </a:prstGeom>
          <a:noFill/>
          <a:ln w="28575">
            <a:solidFill>
              <a:srgbClr val="1C2C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sz="1200" dirty="0" err="1">
                <a:solidFill>
                  <a:srgbClr val="1C2C44"/>
                </a:solidFill>
                <a:latin typeface="Arial" panose="020B0604020202020204" pitchFamily="34" charset="0"/>
                <a:cs typeface="Arial" panose="020B0604020202020204" pitchFamily="34" charset="0"/>
              </a:rPr>
              <a:t>Order</a:t>
            </a:r>
            <a:r>
              <a:rPr lang="es-419" sz="1200" dirty="0">
                <a:solidFill>
                  <a:srgbClr val="1C2C44"/>
                </a:solidFill>
                <a:latin typeface="Arial" panose="020B0604020202020204" pitchFamily="34" charset="0"/>
                <a:cs typeface="Arial" panose="020B0604020202020204" pitchFamily="34" charset="0"/>
              </a:rPr>
              <a:t> </a:t>
            </a:r>
            <a:r>
              <a:rPr lang="es-419" sz="1200" dirty="0" err="1">
                <a:solidFill>
                  <a:srgbClr val="1C2C44"/>
                </a:solidFill>
                <a:latin typeface="Arial" panose="020B0604020202020204" pitchFamily="34" charset="0"/>
                <a:cs typeface="Arial" panose="020B0604020202020204" pitchFamily="34" charset="0"/>
              </a:rPr>
              <a:t>Service</a:t>
            </a:r>
            <a:endParaRPr lang="es-419" sz="1200" dirty="0">
              <a:solidFill>
                <a:srgbClr val="1C2C44"/>
              </a:solidFill>
              <a:latin typeface="Arial" panose="020B0604020202020204" pitchFamily="34" charset="0"/>
              <a:cs typeface="Arial" panose="020B0604020202020204" pitchFamily="34" charset="0"/>
            </a:endParaRPr>
          </a:p>
        </p:txBody>
      </p:sp>
      <p:sp>
        <p:nvSpPr>
          <p:cNvPr id="134" name="Rectangle 133">
            <a:extLst>
              <a:ext uri="{FF2B5EF4-FFF2-40B4-BE49-F238E27FC236}">
                <a16:creationId xmlns:a16="http://schemas.microsoft.com/office/drawing/2014/main" id="{572B67BC-D3FD-6C2E-1A58-1CA454A9D378}"/>
              </a:ext>
            </a:extLst>
          </p:cNvPr>
          <p:cNvSpPr/>
          <p:nvPr/>
        </p:nvSpPr>
        <p:spPr>
          <a:xfrm>
            <a:off x="3489087" y="3250506"/>
            <a:ext cx="1440000" cy="720000"/>
          </a:xfrm>
          <a:prstGeom prst="rect">
            <a:avLst/>
          </a:prstGeom>
          <a:noFill/>
          <a:ln w="28575">
            <a:solidFill>
              <a:srgbClr val="3F63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sz="1200" dirty="0">
                <a:solidFill>
                  <a:srgbClr val="3F6397"/>
                </a:solidFill>
                <a:latin typeface="Arial" panose="020B0604020202020204" pitchFamily="34" charset="0"/>
                <a:cs typeface="Arial" panose="020B0604020202020204" pitchFamily="34" charset="0"/>
              </a:rPr>
              <a:t>Stock </a:t>
            </a:r>
            <a:r>
              <a:rPr lang="es-419" sz="1200" dirty="0" err="1">
                <a:solidFill>
                  <a:srgbClr val="3F6397"/>
                </a:solidFill>
                <a:latin typeface="Arial" panose="020B0604020202020204" pitchFamily="34" charset="0"/>
                <a:cs typeface="Arial" panose="020B0604020202020204" pitchFamily="34" charset="0"/>
              </a:rPr>
              <a:t>Service</a:t>
            </a:r>
            <a:endParaRPr lang="es-419" sz="1200" dirty="0">
              <a:solidFill>
                <a:srgbClr val="3F6397"/>
              </a:solidFill>
              <a:latin typeface="Arial" panose="020B0604020202020204" pitchFamily="34" charset="0"/>
              <a:cs typeface="Arial" panose="020B0604020202020204" pitchFamily="34" charset="0"/>
            </a:endParaRPr>
          </a:p>
        </p:txBody>
      </p:sp>
      <p:sp>
        <p:nvSpPr>
          <p:cNvPr id="135" name="Rectangle 134">
            <a:extLst>
              <a:ext uri="{FF2B5EF4-FFF2-40B4-BE49-F238E27FC236}">
                <a16:creationId xmlns:a16="http://schemas.microsoft.com/office/drawing/2014/main" id="{D0BA9558-30BE-DD7F-E164-CFE65300DA44}"/>
              </a:ext>
            </a:extLst>
          </p:cNvPr>
          <p:cNvSpPr/>
          <p:nvPr/>
        </p:nvSpPr>
        <p:spPr>
          <a:xfrm>
            <a:off x="5726809" y="3250506"/>
            <a:ext cx="1440000" cy="720000"/>
          </a:xfrm>
          <a:prstGeom prst="rect">
            <a:avLst/>
          </a:prstGeom>
          <a:noFill/>
          <a:ln w="28575">
            <a:solidFill>
              <a:srgbClr val="5A81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sz="1200" dirty="0" err="1">
                <a:solidFill>
                  <a:srgbClr val="5A81BA"/>
                </a:solidFill>
                <a:latin typeface="Arial" panose="020B0604020202020204" pitchFamily="34" charset="0"/>
                <a:cs typeface="Arial" panose="020B0604020202020204" pitchFamily="34" charset="0"/>
              </a:rPr>
              <a:t>Shipping</a:t>
            </a:r>
            <a:r>
              <a:rPr lang="es-419" sz="1200" dirty="0">
                <a:solidFill>
                  <a:srgbClr val="5A81BA"/>
                </a:solidFill>
                <a:latin typeface="Arial" panose="020B0604020202020204" pitchFamily="34" charset="0"/>
                <a:cs typeface="Arial" panose="020B0604020202020204" pitchFamily="34" charset="0"/>
              </a:rPr>
              <a:t> </a:t>
            </a:r>
            <a:r>
              <a:rPr lang="es-419" sz="1200" dirty="0" err="1">
                <a:solidFill>
                  <a:srgbClr val="5A81BA"/>
                </a:solidFill>
                <a:latin typeface="Arial" panose="020B0604020202020204" pitchFamily="34" charset="0"/>
                <a:cs typeface="Arial" panose="020B0604020202020204" pitchFamily="34" charset="0"/>
              </a:rPr>
              <a:t>Service</a:t>
            </a:r>
            <a:endParaRPr lang="es-419" sz="1200" dirty="0">
              <a:solidFill>
                <a:srgbClr val="5A81BA"/>
              </a:solidFill>
              <a:latin typeface="Arial" panose="020B0604020202020204" pitchFamily="34" charset="0"/>
              <a:cs typeface="Arial" panose="020B0604020202020204" pitchFamily="34" charset="0"/>
            </a:endParaRPr>
          </a:p>
        </p:txBody>
      </p:sp>
      <p:sp>
        <p:nvSpPr>
          <p:cNvPr id="136" name="Rectangle 135">
            <a:extLst>
              <a:ext uri="{FF2B5EF4-FFF2-40B4-BE49-F238E27FC236}">
                <a16:creationId xmlns:a16="http://schemas.microsoft.com/office/drawing/2014/main" id="{CCF59205-3965-124C-373C-1A5CB9E96783}"/>
              </a:ext>
            </a:extLst>
          </p:cNvPr>
          <p:cNvSpPr/>
          <p:nvPr/>
        </p:nvSpPr>
        <p:spPr>
          <a:xfrm>
            <a:off x="3302948" y="3063825"/>
            <a:ext cx="1800000" cy="2880000"/>
          </a:xfrm>
          <a:prstGeom prst="rect">
            <a:avLst/>
          </a:prstGeom>
          <a:noFill/>
          <a:ln w="12700">
            <a:solidFill>
              <a:srgbClr val="1C2C4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sz="1400" b="1" dirty="0">
              <a:solidFill>
                <a:srgbClr val="1C2C44"/>
              </a:solidFill>
              <a:latin typeface="Arial" panose="020B0604020202020204" pitchFamily="34" charset="0"/>
              <a:cs typeface="Arial" panose="020B0604020202020204" pitchFamily="34" charset="0"/>
            </a:endParaRPr>
          </a:p>
        </p:txBody>
      </p:sp>
      <p:sp>
        <p:nvSpPr>
          <p:cNvPr id="137" name="Rectangle 136">
            <a:extLst>
              <a:ext uri="{FF2B5EF4-FFF2-40B4-BE49-F238E27FC236}">
                <a16:creationId xmlns:a16="http://schemas.microsoft.com/office/drawing/2014/main" id="{2D4DB957-B8C6-E659-261E-E0C137C7D045}"/>
              </a:ext>
            </a:extLst>
          </p:cNvPr>
          <p:cNvSpPr/>
          <p:nvPr/>
        </p:nvSpPr>
        <p:spPr>
          <a:xfrm>
            <a:off x="5546809" y="3063825"/>
            <a:ext cx="1800000" cy="2880000"/>
          </a:xfrm>
          <a:prstGeom prst="rect">
            <a:avLst/>
          </a:prstGeom>
          <a:noFill/>
          <a:ln w="12700">
            <a:solidFill>
              <a:srgbClr val="1C2C4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sz="1400" b="1" dirty="0">
              <a:solidFill>
                <a:srgbClr val="1C2C44"/>
              </a:solidFill>
              <a:latin typeface="Arial" panose="020B0604020202020204" pitchFamily="34" charset="0"/>
              <a:cs typeface="Arial" panose="020B0604020202020204" pitchFamily="34" charset="0"/>
            </a:endParaRPr>
          </a:p>
        </p:txBody>
      </p:sp>
      <p:cxnSp>
        <p:nvCxnSpPr>
          <p:cNvPr id="138" name="Straight Arrow Connector 137">
            <a:extLst>
              <a:ext uri="{FF2B5EF4-FFF2-40B4-BE49-F238E27FC236}">
                <a16:creationId xmlns:a16="http://schemas.microsoft.com/office/drawing/2014/main" id="{FF66E112-FFB8-AA30-1E6B-AC9D2B403C77}"/>
              </a:ext>
            </a:extLst>
          </p:cNvPr>
          <p:cNvCxnSpPr>
            <a:stCxn id="131" idx="0"/>
            <a:endCxn id="133" idx="2"/>
          </p:cNvCxnSpPr>
          <p:nvPr/>
        </p:nvCxnSpPr>
        <p:spPr>
          <a:xfrm flipH="1" flipV="1">
            <a:off x="1959087" y="3970506"/>
            <a:ext cx="6139" cy="817030"/>
          </a:xfrm>
          <a:prstGeom prst="straightConnector1">
            <a:avLst/>
          </a:prstGeom>
          <a:ln w="28575">
            <a:solidFill>
              <a:srgbClr val="1C2C44"/>
            </a:solidFill>
            <a:prstDash val="sys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39" name="Oval 138">
            <a:extLst>
              <a:ext uri="{FF2B5EF4-FFF2-40B4-BE49-F238E27FC236}">
                <a16:creationId xmlns:a16="http://schemas.microsoft.com/office/drawing/2014/main" id="{2F1C3991-862E-BEDF-9EF6-2BA66667083D}"/>
              </a:ext>
            </a:extLst>
          </p:cNvPr>
          <p:cNvSpPr/>
          <p:nvPr/>
        </p:nvSpPr>
        <p:spPr>
          <a:xfrm>
            <a:off x="1833087" y="4232987"/>
            <a:ext cx="252000" cy="252000"/>
          </a:xfrm>
          <a:prstGeom prst="ellipse">
            <a:avLst/>
          </a:prstGeom>
          <a:solidFill>
            <a:srgbClr val="1C2C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sz="1000" dirty="0">
                <a:latin typeface="Arial" panose="020B0604020202020204" pitchFamily="34" charset="0"/>
                <a:cs typeface="Arial" panose="020B0604020202020204" pitchFamily="34" charset="0"/>
              </a:rPr>
              <a:t>1</a:t>
            </a:r>
            <a:endParaRPr lang="en-US" sz="1000" dirty="0">
              <a:latin typeface="Arial" panose="020B0604020202020204" pitchFamily="34" charset="0"/>
              <a:cs typeface="Arial" panose="020B0604020202020204" pitchFamily="34" charset="0"/>
            </a:endParaRPr>
          </a:p>
        </p:txBody>
      </p:sp>
      <p:cxnSp>
        <p:nvCxnSpPr>
          <p:cNvPr id="140" name="Straight Arrow Connector 139">
            <a:extLst>
              <a:ext uri="{FF2B5EF4-FFF2-40B4-BE49-F238E27FC236}">
                <a16:creationId xmlns:a16="http://schemas.microsoft.com/office/drawing/2014/main" id="{45AB4FB7-85AA-4AE9-804F-1A55B955AAE0}"/>
              </a:ext>
            </a:extLst>
          </p:cNvPr>
          <p:cNvCxnSpPr/>
          <p:nvPr/>
        </p:nvCxnSpPr>
        <p:spPr>
          <a:xfrm flipH="1" flipV="1">
            <a:off x="4202948" y="3970506"/>
            <a:ext cx="6139" cy="817030"/>
          </a:xfrm>
          <a:prstGeom prst="straightConnector1">
            <a:avLst/>
          </a:prstGeom>
          <a:ln w="28575">
            <a:solidFill>
              <a:srgbClr val="1C2C44"/>
            </a:solidFill>
            <a:prstDash val="sys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41" name="Oval 140">
            <a:extLst>
              <a:ext uri="{FF2B5EF4-FFF2-40B4-BE49-F238E27FC236}">
                <a16:creationId xmlns:a16="http://schemas.microsoft.com/office/drawing/2014/main" id="{085014D0-E1D3-6F99-7577-4C1F704647F1}"/>
              </a:ext>
            </a:extLst>
          </p:cNvPr>
          <p:cNvSpPr/>
          <p:nvPr/>
        </p:nvSpPr>
        <p:spPr>
          <a:xfrm>
            <a:off x="1271796" y="2741736"/>
            <a:ext cx="252000" cy="252000"/>
          </a:xfrm>
          <a:prstGeom prst="ellipse">
            <a:avLst/>
          </a:prstGeom>
          <a:solidFill>
            <a:srgbClr val="8BA7CF"/>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s-419" sz="1000" dirty="0">
                <a:latin typeface="Arial" panose="020B0604020202020204" pitchFamily="34" charset="0"/>
                <a:cs typeface="Arial" panose="020B0604020202020204" pitchFamily="34" charset="0"/>
              </a:rPr>
              <a:t>2.1</a:t>
            </a:r>
            <a:endParaRPr lang="en-US" sz="1000" dirty="0">
              <a:latin typeface="Arial" panose="020B0604020202020204" pitchFamily="34" charset="0"/>
              <a:cs typeface="Arial" panose="020B0604020202020204" pitchFamily="34" charset="0"/>
            </a:endParaRPr>
          </a:p>
        </p:txBody>
      </p:sp>
      <p:cxnSp>
        <p:nvCxnSpPr>
          <p:cNvPr id="143" name="Straight Arrow Connector 142">
            <a:extLst>
              <a:ext uri="{FF2B5EF4-FFF2-40B4-BE49-F238E27FC236}">
                <a16:creationId xmlns:a16="http://schemas.microsoft.com/office/drawing/2014/main" id="{352C1E4E-0179-DA50-A602-442695F94480}"/>
              </a:ext>
            </a:extLst>
          </p:cNvPr>
          <p:cNvCxnSpPr>
            <a:cxnSpLocks/>
            <a:stCxn id="130" idx="0"/>
            <a:endCxn id="135" idx="2"/>
          </p:cNvCxnSpPr>
          <p:nvPr/>
        </p:nvCxnSpPr>
        <p:spPr>
          <a:xfrm flipV="1">
            <a:off x="6446809" y="3970506"/>
            <a:ext cx="0" cy="817030"/>
          </a:xfrm>
          <a:prstGeom prst="straightConnector1">
            <a:avLst/>
          </a:prstGeom>
          <a:ln w="28575">
            <a:solidFill>
              <a:srgbClr val="1C2C44"/>
            </a:solidFill>
            <a:prstDash val="sys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4" name="Connector: Elbow 143">
            <a:extLst>
              <a:ext uri="{FF2B5EF4-FFF2-40B4-BE49-F238E27FC236}">
                <a16:creationId xmlns:a16="http://schemas.microsoft.com/office/drawing/2014/main" id="{AF74A551-21A6-40AB-8868-3752FE687596}"/>
              </a:ext>
            </a:extLst>
          </p:cNvPr>
          <p:cNvCxnSpPr>
            <a:cxnSpLocks/>
          </p:cNvCxnSpPr>
          <p:nvPr/>
        </p:nvCxnSpPr>
        <p:spPr>
          <a:xfrm rot="10800000" flipV="1">
            <a:off x="1685680" y="2126744"/>
            <a:ext cx="1126833" cy="1123761"/>
          </a:xfrm>
          <a:prstGeom prst="bentConnector3">
            <a:avLst>
              <a:gd name="adj1" fmla="val 100598"/>
            </a:avLst>
          </a:prstGeom>
          <a:ln w="28575">
            <a:solidFill>
              <a:srgbClr val="8BA7CF"/>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47" name="Cylinder 146">
            <a:extLst>
              <a:ext uri="{FF2B5EF4-FFF2-40B4-BE49-F238E27FC236}">
                <a16:creationId xmlns:a16="http://schemas.microsoft.com/office/drawing/2014/main" id="{359363BF-DA97-5640-E5A4-DBE3874F2AA5}"/>
              </a:ext>
            </a:extLst>
          </p:cNvPr>
          <p:cNvSpPr/>
          <p:nvPr/>
        </p:nvSpPr>
        <p:spPr>
          <a:xfrm rot="16200000">
            <a:off x="3993506" y="647927"/>
            <a:ext cx="443861" cy="2932603"/>
          </a:xfrm>
          <a:prstGeom prst="can">
            <a:avLst/>
          </a:prstGeom>
          <a:solidFill>
            <a:srgbClr val="2D476D"/>
          </a:solidFill>
          <a:ln>
            <a:solidFill>
              <a:srgbClr val="1C2C44"/>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s-419" dirty="0"/>
              <a:t>Bus</a:t>
            </a:r>
            <a:endParaRPr lang="en-US" dirty="0"/>
          </a:p>
        </p:txBody>
      </p:sp>
      <p:cxnSp>
        <p:nvCxnSpPr>
          <p:cNvPr id="148" name="Straight Arrow Connector 147">
            <a:extLst>
              <a:ext uri="{FF2B5EF4-FFF2-40B4-BE49-F238E27FC236}">
                <a16:creationId xmlns:a16="http://schemas.microsoft.com/office/drawing/2014/main" id="{549267DD-F8A8-403E-39E1-58A34DA4D671}"/>
              </a:ext>
            </a:extLst>
          </p:cNvPr>
          <p:cNvCxnSpPr>
            <a:cxnSpLocks/>
          </p:cNvCxnSpPr>
          <p:nvPr/>
        </p:nvCxnSpPr>
        <p:spPr>
          <a:xfrm flipH="1" flipV="1">
            <a:off x="3753777" y="2343883"/>
            <a:ext cx="10576" cy="900272"/>
          </a:xfrm>
          <a:prstGeom prst="straightConnector1">
            <a:avLst/>
          </a:prstGeom>
          <a:ln w="28575">
            <a:solidFill>
              <a:srgbClr val="8BA7CF"/>
            </a:solidFill>
            <a:prstDash val="sys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49" name="Oval 148">
            <a:extLst>
              <a:ext uri="{FF2B5EF4-FFF2-40B4-BE49-F238E27FC236}">
                <a16:creationId xmlns:a16="http://schemas.microsoft.com/office/drawing/2014/main" id="{9AECF379-17E1-60EA-6526-2901FF09B3AB}"/>
              </a:ext>
            </a:extLst>
          </p:cNvPr>
          <p:cNvSpPr/>
          <p:nvPr/>
        </p:nvSpPr>
        <p:spPr>
          <a:xfrm>
            <a:off x="3627777" y="2689330"/>
            <a:ext cx="252000" cy="252000"/>
          </a:xfrm>
          <a:prstGeom prst="ellipse">
            <a:avLst/>
          </a:prstGeom>
          <a:solidFill>
            <a:srgbClr val="8BA7CF"/>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s-419" sz="1000" dirty="0">
                <a:latin typeface="Arial" panose="020B0604020202020204" pitchFamily="34" charset="0"/>
                <a:cs typeface="Arial" panose="020B0604020202020204" pitchFamily="34" charset="0"/>
              </a:rPr>
              <a:t>2.2</a:t>
            </a:r>
            <a:endParaRPr lang="en-US" sz="1000" dirty="0">
              <a:latin typeface="Arial" panose="020B0604020202020204" pitchFamily="34" charset="0"/>
              <a:cs typeface="Arial" panose="020B0604020202020204" pitchFamily="34" charset="0"/>
            </a:endParaRPr>
          </a:p>
        </p:txBody>
      </p:sp>
      <p:cxnSp>
        <p:nvCxnSpPr>
          <p:cNvPr id="150" name="Straight Arrow Connector 149">
            <a:extLst>
              <a:ext uri="{FF2B5EF4-FFF2-40B4-BE49-F238E27FC236}">
                <a16:creationId xmlns:a16="http://schemas.microsoft.com/office/drawing/2014/main" id="{499A3B66-3A25-7F1A-4B22-3E88DCC23A2C}"/>
              </a:ext>
            </a:extLst>
          </p:cNvPr>
          <p:cNvCxnSpPr>
            <a:cxnSpLocks/>
          </p:cNvCxnSpPr>
          <p:nvPr/>
        </p:nvCxnSpPr>
        <p:spPr>
          <a:xfrm flipH="1" flipV="1">
            <a:off x="4176156" y="2343883"/>
            <a:ext cx="10576" cy="900272"/>
          </a:xfrm>
          <a:prstGeom prst="straightConnector1">
            <a:avLst/>
          </a:prstGeom>
          <a:ln w="28575">
            <a:solidFill>
              <a:srgbClr val="8BA7CF"/>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51" name="Oval 150">
            <a:extLst>
              <a:ext uri="{FF2B5EF4-FFF2-40B4-BE49-F238E27FC236}">
                <a16:creationId xmlns:a16="http://schemas.microsoft.com/office/drawing/2014/main" id="{147C63DE-FB0D-79DD-B418-0B2CF8FE1B59}"/>
              </a:ext>
            </a:extLst>
          </p:cNvPr>
          <p:cNvSpPr/>
          <p:nvPr/>
        </p:nvSpPr>
        <p:spPr>
          <a:xfrm>
            <a:off x="1555364" y="2429297"/>
            <a:ext cx="252000" cy="252000"/>
          </a:xfrm>
          <a:prstGeom prst="ellipse">
            <a:avLst/>
          </a:prstGeom>
          <a:solidFill>
            <a:srgbClr val="8BA7CF"/>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s-419" sz="1000" dirty="0">
                <a:latin typeface="Arial" panose="020B0604020202020204" pitchFamily="34" charset="0"/>
                <a:cs typeface="Arial" panose="020B0604020202020204" pitchFamily="34" charset="0"/>
              </a:rPr>
              <a:t>4.2</a:t>
            </a:r>
            <a:endParaRPr lang="en-US" sz="1000" dirty="0">
              <a:latin typeface="Arial" panose="020B0604020202020204" pitchFamily="34" charset="0"/>
              <a:cs typeface="Arial" panose="020B0604020202020204" pitchFamily="34" charset="0"/>
            </a:endParaRPr>
          </a:p>
        </p:txBody>
      </p:sp>
      <p:sp>
        <p:nvSpPr>
          <p:cNvPr id="152" name="Oval 151">
            <a:extLst>
              <a:ext uri="{FF2B5EF4-FFF2-40B4-BE49-F238E27FC236}">
                <a16:creationId xmlns:a16="http://schemas.microsoft.com/office/drawing/2014/main" id="{4BF1D824-6F12-44CF-673F-B517C33B4BA6}"/>
              </a:ext>
            </a:extLst>
          </p:cNvPr>
          <p:cNvSpPr/>
          <p:nvPr/>
        </p:nvSpPr>
        <p:spPr>
          <a:xfrm>
            <a:off x="4071638" y="2689330"/>
            <a:ext cx="252000" cy="252000"/>
          </a:xfrm>
          <a:prstGeom prst="ellipse">
            <a:avLst/>
          </a:prstGeom>
          <a:solidFill>
            <a:srgbClr val="8BA7CF"/>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s-419" sz="1000" dirty="0">
                <a:latin typeface="Arial" panose="020B0604020202020204" pitchFamily="34" charset="0"/>
                <a:cs typeface="Arial" panose="020B0604020202020204" pitchFamily="34" charset="0"/>
              </a:rPr>
              <a:t>4.1</a:t>
            </a:r>
            <a:endParaRPr lang="en-US" sz="1000" dirty="0">
              <a:latin typeface="Arial" panose="020B0604020202020204" pitchFamily="34" charset="0"/>
              <a:cs typeface="Arial" panose="020B0604020202020204" pitchFamily="34" charset="0"/>
            </a:endParaRPr>
          </a:p>
        </p:txBody>
      </p:sp>
      <p:sp>
        <p:nvSpPr>
          <p:cNvPr id="153" name="Oval 152">
            <a:extLst>
              <a:ext uri="{FF2B5EF4-FFF2-40B4-BE49-F238E27FC236}">
                <a16:creationId xmlns:a16="http://schemas.microsoft.com/office/drawing/2014/main" id="{36FCA7B6-30A1-9668-C5FA-B5E052DEEC72}"/>
              </a:ext>
            </a:extLst>
          </p:cNvPr>
          <p:cNvSpPr/>
          <p:nvPr/>
        </p:nvSpPr>
        <p:spPr>
          <a:xfrm>
            <a:off x="4075647" y="4232987"/>
            <a:ext cx="252000" cy="252000"/>
          </a:xfrm>
          <a:prstGeom prst="ellipse">
            <a:avLst/>
          </a:prstGeom>
          <a:solidFill>
            <a:srgbClr val="1C2C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sz="1000" dirty="0">
                <a:latin typeface="Arial" panose="020B0604020202020204" pitchFamily="34" charset="0"/>
                <a:cs typeface="Arial" panose="020B0604020202020204" pitchFamily="34" charset="0"/>
              </a:rPr>
              <a:t>3</a:t>
            </a:r>
            <a:endParaRPr lang="en-US" sz="1000" dirty="0">
              <a:latin typeface="Arial" panose="020B0604020202020204" pitchFamily="34" charset="0"/>
              <a:cs typeface="Arial" panose="020B0604020202020204" pitchFamily="34" charset="0"/>
            </a:endParaRPr>
          </a:p>
        </p:txBody>
      </p:sp>
      <p:sp>
        <p:nvSpPr>
          <p:cNvPr id="2" name="TextBox 1">
            <a:extLst>
              <a:ext uri="{FF2B5EF4-FFF2-40B4-BE49-F238E27FC236}">
                <a16:creationId xmlns:a16="http://schemas.microsoft.com/office/drawing/2014/main" id="{C2FC1100-EA4D-6E8D-127A-1E59F5280B23}"/>
              </a:ext>
            </a:extLst>
          </p:cNvPr>
          <p:cNvSpPr txBox="1"/>
          <p:nvPr/>
        </p:nvSpPr>
        <p:spPr>
          <a:xfrm>
            <a:off x="0" y="1121651"/>
            <a:ext cx="12192000" cy="523220"/>
          </a:xfrm>
          <a:prstGeom prst="rect">
            <a:avLst/>
          </a:prstGeom>
          <a:noFill/>
        </p:spPr>
        <p:txBody>
          <a:bodyPr wrap="square" rtlCol="0">
            <a:spAutoFit/>
          </a:bodyPr>
          <a:lstStyle/>
          <a:p>
            <a:pPr algn="ctr"/>
            <a:r>
              <a:rPr lang="es-ES" sz="2800" b="1" dirty="0">
                <a:solidFill>
                  <a:srgbClr val="1C2C44"/>
                </a:solidFill>
                <a:latin typeface="Arial" panose="020B0604020202020204" pitchFamily="34" charset="0"/>
                <a:cs typeface="Arial" panose="020B0604020202020204" pitchFamily="34" charset="0"/>
              </a:rPr>
              <a:t>Flujo de SAGA-</a:t>
            </a:r>
            <a:r>
              <a:rPr lang="es-ES" sz="2800" b="1" dirty="0" err="1">
                <a:solidFill>
                  <a:srgbClr val="1C2C44"/>
                </a:solidFill>
                <a:latin typeface="Arial" panose="020B0604020202020204" pitchFamily="34" charset="0"/>
                <a:cs typeface="Arial" panose="020B0604020202020204" pitchFamily="34" charset="0"/>
              </a:rPr>
              <a:t>Choreography</a:t>
            </a:r>
            <a:endParaRPr lang="es-ES" sz="2800" b="1" dirty="0">
              <a:solidFill>
                <a:srgbClr val="1C2C44"/>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55639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a:extLst>
              <a:ext uri="{FF2B5EF4-FFF2-40B4-BE49-F238E27FC236}">
                <a16:creationId xmlns:a16="http://schemas.microsoft.com/office/drawing/2014/main" id="{F2524B6D-797B-4A59-8734-B649B54BE02B}"/>
              </a:ext>
            </a:extLst>
          </p:cNvPr>
          <p:cNvSpPr/>
          <p:nvPr/>
        </p:nvSpPr>
        <p:spPr>
          <a:xfrm>
            <a:off x="0" y="0"/>
            <a:ext cx="2969111" cy="6858000"/>
          </a:xfrm>
          <a:prstGeom prst="rect">
            <a:avLst/>
          </a:prstGeom>
          <a:solidFill>
            <a:srgbClr val="1C2C4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B7CA0F84-D0DB-4023-97EE-FF48A62B5225}"/>
              </a:ext>
            </a:extLst>
          </p:cNvPr>
          <p:cNvSpPr txBox="1"/>
          <p:nvPr/>
        </p:nvSpPr>
        <p:spPr>
          <a:xfrm>
            <a:off x="2969111" y="183449"/>
            <a:ext cx="9222889" cy="584775"/>
          </a:xfrm>
          <a:prstGeom prst="rect">
            <a:avLst/>
          </a:prstGeom>
          <a:noFill/>
        </p:spPr>
        <p:txBody>
          <a:bodyPr wrap="square" rtlCol="0">
            <a:spAutoFit/>
          </a:bodyPr>
          <a:lstStyle/>
          <a:p>
            <a:pPr algn="ctr"/>
            <a:r>
              <a:rPr lang="es-PE" sz="3200" b="1" dirty="0">
                <a:latin typeface="Arial" panose="020B0604020202020204" pitchFamily="34" charset="0"/>
                <a:cs typeface="Arial" panose="020B0604020202020204" pitchFamily="34" charset="0"/>
              </a:rPr>
              <a:t>ÍNDICE</a:t>
            </a:r>
          </a:p>
        </p:txBody>
      </p:sp>
      <p:grpSp>
        <p:nvGrpSpPr>
          <p:cNvPr id="17" name="Group 16">
            <a:extLst>
              <a:ext uri="{FF2B5EF4-FFF2-40B4-BE49-F238E27FC236}">
                <a16:creationId xmlns:a16="http://schemas.microsoft.com/office/drawing/2014/main" id="{00BE43EC-3482-41B9-A3C8-45100146F2D1}"/>
              </a:ext>
            </a:extLst>
          </p:cNvPr>
          <p:cNvGrpSpPr/>
          <p:nvPr/>
        </p:nvGrpSpPr>
        <p:grpSpPr>
          <a:xfrm>
            <a:off x="3703128" y="2107220"/>
            <a:ext cx="7571511" cy="923330"/>
            <a:chOff x="3987214" y="2016684"/>
            <a:chExt cx="7571511" cy="923330"/>
          </a:xfrm>
        </p:grpSpPr>
        <p:sp>
          <p:nvSpPr>
            <p:cNvPr id="4" name="Rectangle 3">
              <a:extLst>
                <a:ext uri="{FF2B5EF4-FFF2-40B4-BE49-F238E27FC236}">
                  <a16:creationId xmlns:a16="http://schemas.microsoft.com/office/drawing/2014/main" id="{89EA0243-D736-4983-908D-4D64DD2525E3}"/>
                </a:ext>
              </a:extLst>
            </p:cNvPr>
            <p:cNvSpPr/>
            <p:nvPr/>
          </p:nvSpPr>
          <p:spPr>
            <a:xfrm>
              <a:off x="3987214" y="2016684"/>
              <a:ext cx="954107" cy="923330"/>
            </a:xfrm>
            <a:prstGeom prst="rect">
              <a:avLst/>
            </a:prstGeom>
            <a:noFill/>
          </p:spPr>
          <p:txBody>
            <a:bodyPr wrap="none" lIns="91440" tIns="45720" rIns="91440" bIns="45720">
              <a:spAutoFit/>
            </a:bodyPr>
            <a:lstStyle/>
            <a:p>
              <a:pPr algn="ctr"/>
              <a:r>
                <a:rPr lang="en-US" sz="5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Arial" panose="020B0604020202020204" pitchFamily="34" charset="0"/>
                  <a:cs typeface="Arial" panose="020B0604020202020204" pitchFamily="34" charset="0"/>
                </a:rPr>
                <a:t>02</a:t>
              </a:r>
            </a:p>
          </p:txBody>
        </p:sp>
        <p:sp>
          <p:nvSpPr>
            <p:cNvPr id="12" name="TextBox 11">
              <a:extLst>
                <a:ext uri="{FF2B5EF4-FFF2-40B4-BE49-F238E27FC236}">
                  <a16:creationId xmlns:a16="http://schemas.microsoft.com/office/drawing/2014/main" id="{991541BA-D05B-4F80-8215-5DDE38F875A9}"/>
                </a:ext>
              </a:extLst>
            </p:cNvPr>
            <p:cNvSpPr txBox="1"/>
            <p:nvPr/>
          </p:nvSpPr>
          <p:spPr>
            <a:xfrm>
              <a:off x="5060890" y="2253348"/>
              <a:ext cx="6497835" cy="461665"/>
            </a:xfrm>
            <a:prstGeom prst="rect">
              <a:avLst/>
            </a:prstGeom>
            <a:noFill/>
          </p:spPr>
          <p:txBody>
            <a:bodyPr wrap="square" rtlCol="0">
              <a:spAutoFit/>
            </a:bodyPr>
            <a:lstStyle/>
            <a:p>
              <a:r>
                <a:rPr lang="es-ES" sz="2400" dirty="0">
                  <a:latin typeface="Arial" panose="020B0604020202020204" pitchFamily="34" charset="0"/>
                  <a:cs typeface="Arial" panose="020B0604020202020204" pitchFamily="34" charset="0"/>
                </a:rPr>
                <a:t>Patrón SAGA </a:t>
              </a:r>
              <a:r>
                <a:rPr lang="es-ES" sz="2400" dirty="0" err="1">
                  <a:latin typeface="Arial" panose="020B0604020202020204" pitchFamily="34" charset="0"/>
                  <a:cs typeface="Arial" panose="020B0604020202020204" pitchFamily="34" charset="0"/>
                </a:rPr>
                <a:t>Choreography</a:t>
              </a:r>
              <a:r>
                <a:rPr lang="es-ES" sz="2400" dirty="0">
                  <a:latin typeface="Arial" panose="020B0604020202020204" pitchFamily="34" charset="0"/>
                  <a:cs typeface="Arial" panose="020B0604020202020204" pitchFamily="34" charset="0"/>
                </a:rPr>
                <a:t>.</a:t>
              </a:r>
              <a:endParaRPr lang="es-MX" sz="2400" dirty="0">
                <a:latin typeface="Arial" panose="020B0604020202020204" pitchFamily="34" charset="0"/>
                <a:cs typeface="Arial" panose="020B0604020202020204" pitchFamily="34" charset="0"/>
              </a:endParaRPr>
            </a:p>
          </p:txBody>
        </p:sp>
        <p:cxnSp>
          <p:nvCxnSpPr>
            <p:cNvPr id="18" name="Conector recto 20">
              <a:extLst>
                <a:ext uri="{FF2B5EF4-FFF2-40B4-BE49-F238E27FC236}">
                  <a16:creationId xmlns:a16="http://schemas.microsoft.com/office/drawing/2014/main" id="{80C87721-37E6-450B-B1ED-3AC5AEC13F85}"/>
                </a:ext>
              </a:extLst>
            </p:cNvPr>
            <p:cNvCxnSpPr>
              <a:cxnSpLocks/>
            </p:cNvCxnSpPr>
            <p:nvPr/>
          </p:nvCxnSpPr>
          <p:spPr>
            <a:xfrm>
              <a:off x="5060891" y="2879534"/>
              <a:ext cx="6497834" cy="0"/>
            </a:xfrm>
            <a:prstGeom prst="line">
              <a:avLst/>
            </a:prstGeom>
            <a:ln w="12700">
              <a:solidFill>
                <a:schemeClr val="bg2">
                  <a:lumMod val="25000"/>
                </a:schemeClr>
              </a:solidFill>
            </a:ln>
          </p:spPr>
          <p:style>
            <a:lnRef idx="1">
              <a:schemeClr val="dk1"/>
            </a:lnRef>
            <a:fillRef idx="0">
              <a:schemeClr val="dk1"/>
            </a:fillRef>
            <a:effectRef idx="0">
              <a:schemeClr val="dk1"/>
            </a:effectRef>
            <a:fontRef idx="minor">
              <a:schemeClr val="tx1"/>
            </a:fontRef>
          </p:style>
        </p:cxnSp>
      </p:grpSp>
      <p:pic>
        <p:nvPicPr>
          <p:cNvPr id="8" name="Picture 7" descr="A picture containing graphical user interface&#10;&#10;Description automatically generated">
            <a:extLst>
              <a:ext uri="{FF2B5EF4-FFF2-40B4-BE49-F238E27FC236}">
                <a16:creationId xmlns:a16="http://schemas.microsoft.com/office/drawing/2014/main" id="{EFF0BA3A-A153-4B01-7262-03907509B3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4714" y="4928940"/>
            <a:ext cx="1739682" cy="1701587"/>
          </a:xfrm>
          <a:prstGeom prst="rect">
            <a:avLst/>
          </a:prstGeom>
        </p:spPr>
      </p:pic>
      <p:grpSp>
        <p:nvGrpSpPr>
          <p:cNvPr id="10" name="Group 9">
            <a:extLst>
              <a:ext uri="{FF2B5EF4-FFF2-40B4-BE49-F238E27FC236}">
                <a16:creationId xmlns:a16="http://schemas.microsoft.com/office/drawing/2014/main" id="{BC19956B-79B6-3C4C-4F4A-C35B43D50704}"/>
              </a:ext>
            </a:extLst>
          </p:cNvPr>
          <p:cNvGrpSpPr/>
          <p:nvPr/>
        </p:nvGrpSpPr>
        <p:grpSpPr>
          <a:xfrm>
            <a:off x="3703128" y="3143880"/>
            <a:ext cx="7571511" cy="923330"/>
            <a:chOff x="3987214" y="2016684"/>
            <a:chExt cx="7571511" cy="923330"/>
          </a:xfrm>
        </p:grpSpPr>
        <p:sp>
          <p:nvSpPr>
            <p:cNvPr id="11" name="Rectangle 10">
              <a:extLst>
                <a:ext uri="{FF2B5EF4-FFF2-40B4-BE49-F238E27FC236}">
                  <a16:creationId xmlns:a16="http://schemas.microsoft.com/office/drawing/2014/main" id="{2E249F9A-A051-FA65-324A-F73CE2622F22}"/>
                </a:ext>
              </a:extLst>
            </p:cNvPr>
            <p:cNvSpPr/>
            <p:nvPr/>
          </p:nvSpPr>
          <p:spPr>
            <a:xfrm>
              <a:off x="3987214" y="2016684"/>
              <a:ext cx="954107" cy="923330"/>
            </a:xfrm>
            <a:prstGeom prst="rect">
              <a:avLst/>
            </a:prstGeom>
            <a:noFill/>
          </p:spPr>
          <p:txBody>
            <a:bodyPr wrap="none" lIns="91440" tIns="45720" rIns="91440" bIns="45720">
              <a:spAutoFit/>
            </a:bodyPr>
            <a:lstStyle/>
            <a:p>
              <a:pPr algn="ctr"/>
              <a:r>
                <a:rPr lang="en-US" sz="5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Arial" panose="020B0604020202020204" pitchFamily="34" charset="0"/>
                  <a:cs typeface="Arial" panose="020B0604020202020204" pitchFamily="34" charset="0"/>
                </a:rPr>
                <a:t>03</a:t>
              </a:r>
            </a:p>
          </p:txBody>
        </p:sp>
        <p:sp>
          <p:nvSpPr>
            <p:cNvPr id="13" name="TextBox 12">
              <a:extLst>
                <a:ext uri="{FF2B5EF4-FFF2-40B4-BE49-F238E27FC236}">
                  <a16:creationId xmlns:a16="http://schemas.microsoft.com/office/drawing/2014/main" id="{F7FCAF25-65A0-989E-E9BD-762EF11F67C2}"/>
                </a:ext>
              </a:extLst>
            </p:cNvPr>
            <p:cNvSpPr txBox="1"/>
            <p:nvPr/>
          </p:nvSpPr>
          <p:spPr>
            <a:xfrm>
              <a:off x="5060890" y="2256987"/>
              <a:ext cx="6497835" cy="461665"/>
            </a:xfrm>
            <a:prstGeom prst="rect">
              <a:avLst/>
            </a:prstGeom>
            <a:noFill/>
          </p:spPr>
          <p:txBody>
            <a:bodyPr wrap="square" rtlCol="0">
              <a:spAutoFit/>
            </a:bodyPr>
            <a:lstStyle/>
            <a:p>
              <a:r>
                <a:rPr lang="es-ES" sz="2400" dirty="0">
                  <a:latin typeface="Arial" panose="020B0604020202020204" pitchFamily="34" charset="0"/>
                  <a:cs typeface="Arial" panose="020B0604020202020204" pitchFamily="34" charset="0"/>
                </a:rPr>
                <a:t>Patrón SAGA </a:t>
              </a:r>
              <a:r>
                <a:rPr lang="es-ES" sz="2400" dirty="0" err="1">
                  <a:latin typeface="Arial" panose="020B0604020202020204" pitchFamily="34" charset="0"/>
                  <a:cs typeface="Arial" panose="020B0604020202020204" pitchFamily="34" charset="0"/>
                </a:rPr>
                <a:t>Orchestration</a:t>
              </a:r>
              <a:r>
                <a:rPr lang="es-ES" sz="2400" dirty="0">
                  <a:latin typeface="Arial" panose="020B0604020202020204" pitchFamily="34" charset="0"/>
                  <a:cs typeface="Arial" panose="020B0604020202020204" pitchFamily="34" charset="0"/>
                </a:rPr>
                <a:t>.</a:t>
              </a:r>
              <a:endParaRPr lang="es-MX" sz="2400" dirty="0">
                <a:latin typeface="Arial" panose="020B0604020202020204" pitchFamily="34" charset="0"/>
                <a:cs typeface="Arial" panose="020B0604020202020204" pitchFamily="34" charset="0"/>
              </a:endParaRPr>
            </a:p>
          </p:txBody>
        </p:sp>
        <p:cxnSp>
          <p:nvCxnSpPr>
            <p:cNvPr id="14" name="Conector recto 20">
              <a:extLst>
                <a:ext uri="{FF2B5EF4-FFF2-40B4-BE49-F238E27FC236}">
                  <a16:creationId xmlns:a16="http://schemas.microsoft.com/office/drawing/2014/main" id="{D5A395D0-E62B-F2B4-DDB6-A1B4716DFB6A}"/>
                </a:ext>
              </a:extLst>
            </p:cNvPr>
            <p:cNvCxnSpPr>
              <a:cxnSpLocks/>
            </p:cNvCxnSpPr>
            <p:nvPr/>
          </p:nvCxnSpPr>
          <p:spPr>
            <a:xfrm>
              <a:off x="5060891" y="2879534"/>
              <a:ext cx="6497834" cy="0"/>
            </a:xfrm>
            <a:prstGeom prst="line">
              <a:avLst/>
            </a:prstGeom>
            <a:ln w="12700">
              <a:solidFill>
                <a:schemeClr val="bg2">
                  <a:lumMod val="25000"/>
                </a:schemeClr>
              </a:solidFill>
            </a:ln>
          </p:spPr>
          <p:style>
            <a:lnRef idx="1">
              <a:schemeClr val="dk1"/>
            </a:lnRef>
            <a:fillRef idx="0">
              <a:schemeClr val="dk1"/>
            </a:fillRef>
            <a:effectRef idx="0">
              <a:schemeClr val="dk1"/>
            </a:effectRef>
            <a:fontRef idx="minor">
              <a:schemeClr val="tx1"/>
            </a:fontRef>
          </p:style>
        </p:cxnSp>
      </p:grpSp>
      <p:grpSp>
        <p:nvGrpSpPr>
          <p:cNvPr id="25" name="Group 24">
            <a:extLst>
              <a:ext uri="{FF2B5EF4-FFF2-40B4-BE49-F238E27FC236}">
                <a16:creationId xmlns:a16="http://schemas.microsoft.com/office/drawing/2014/main" id="{EDDC4C43-5036-25F7-DB0B-2D119D3016CB}"/>
              </a:ext>
            </a:extLst>
          </p:cNvPr>
          <p:cNvGrpSpPr/>
          <p:nvPr/>
        </p:nvGrpSpPr>
        <p:grpSpPr>
          <a:xfrm>
            <a:off x="3703128" y="4184513"/>
            <a:ext cx="7571511" cy="968272"/>
            <a:chOff x="3987214" y="1971742"/>
            <a:chExt cx="7571511" cy="968272"/>
          </a:xfrm>
        </p:grpSpPr>
        <p:sp>
          <p:nvSpPr>
            <p:cNvPr id="26" name="Rectangle 25">
              <a:extLst>
                <a:ext uri="{FF2B5EF4-FFF2-40B4-BE49-F238E27FC236}">
                  <a16:creationId xmlns:a16="http://schemas.microsoft.com/office/drawing/2014/main" id="{83306D81-4BA5-096E-10C8-411BF6997364}"/>
                </a:ext>
              </a:extLst>
            </p:cNvPr>
            <p:cNvSpPr/>
            <p:nvPr/>
          </p:nvSpPr>
          <p:spPr>
            <a:xfrm>
              <a:off x="3987214" y="2016684"/>
              <a:ext cx="954107" cy="923330"/>
            </a:xfrm>
            <a:prstGeom prst="rect">
              <a:avLst/>
            </a:prstGeom>
            <a:noFill/>
          </p:spPr>
          <p:txBody>
            <a:bodyPr wrap="none" lIns="91440" tIns="45720" rIns="91440" bIns="45720">
              <a:spAutoFit/>
            </a:bodyPr>
            <a:lstStyle/>
            <a:p>
              <a:pPr algn="ctr"/>
              <a:r>
                <a:rPr lang="en-US" sz="5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Arial" panose="020B0604020202020204" pitchFamily="34" charset="0"/>
                  <a:cs typeface="Arial" panose="020B0604020202020204" pitchFamily="34" charset="0"/>
                </a:rPr>
                <a:t>04</a:t>
              </a:r>
            </a:p>
          </p:txBody>
        </p:sp>
        <p:sp>
          <p:nvSpPr>
            <p:cNvPr id="27" name="TextBox 26">
              <a:extLst>
                <a:ext uri="{FF2B5EF4-FFF2-40B4-BE49-F238E27FC236}">
                  <a16:creationId xmlns:a16="http://schemas.microsoft.com/office/drawing/2014/main" id="{AF8C6B69-E867-5908-0760-A68D65B2642E}"/>
                </a:ext>
              </a:extLst>
            </p:cNvPr>
            <p:cNvSpPr txBox="1"/>
            <p:nvPr/>
          </p:nvSpPr>
          <p:spPr>
            <a:xfrm>
              <a:off x="5060890" y="1971742"/>
              <a:ext cx="6497835" cy="830997"/>
            </a:xfrm>
            <a:prstGeom prst="rect">
              <a:avLst/>
            </a:prstGeom>
            <a:noFill/>
          </p:spPr>
          <p:txBody>
            <a:bodyPr wrap="square" rtlCol="0">
              <a:spAutoFit/>
            </a:bodyPr>
            <a:lstStyle/>
            <a:p>
              <a:r>
                <a:rPr lang="es-ES" sz="2400" dirty="0">
                  <a:latin typeface="Arial" panose="020B0604020202020204" pitchFamily="34" charset="0"/>
                  <a:cs typeface="Arial" panose="020B0604020202020204" pitchFamily="34" charset="0"/>
                </a:rPr>
                <a:t>Implementación genérica del patrón SAGA a un proceso.</a:t>
              </a:r>
            </a:p>
          </p:txBody>
        </p:sp>
        <p:cxnSp>
          <p:nvCxnSpPr>
            <p:cNvPr id="28" name="Conector recto 20">
              <a:extLst>
                <a:ext uri="{FF2B5EF4-FFF2-40B4-BE49-F238E27FC236}">
                  <a16:creationId xmlns:a16="http://schemas.microsoft.com/office/drawing/2014/main" id="{BBC7D780-A135-39F4-0AAA-A0721C761FDE}"/>
                </a:ext>
              </a:extLst>
            </p:cNvPr>
            <p:cNvCxnSpPr>
              <a:cxnSpLocks/>
            </p:cNvCxnSpPr>
            <p:nvPr/>
          </p:nvCxnSpPr>
          <p:spPr>
            <a:xfrm>
              <a:off x="5060891" y="2879534"/>
              <a:ext cx="6497834" cy="0"/>
            </a:xfrm>
            <a:prstGeom prst="line">
              <a:avLst/>
            </a:prstGeom>
            <a:ln w="12700">
              <a:solidFill>
                <a:schemeClr val="bg2">
                  <a:lumMod val="25000"/>
                </a:schemeClr>
              </a:solidFill>
            </a:ln>
          </p:spPr>
          <p:style>
            <a:lnRef idx="1">
              <a:schemeClr val="dk1"/>
            </a:lnRef>
            <a:fillRef idx="0">
              <a:schemeClr val="dk1"/>
            </a:fillRef>
            <a:effectRef idx="0">
              <a:schemeClr val="dk1"/>
            </a:effectRef>
            <a:fontRef idx="minor">
              <a:schemeClr val="tx1"/>
            </a:fontRef>
          </p:style>
        </p:cxnSp>
      </p:grpSp>
      <p:grpSp>
        <p:nvGrpSpPr>
          <p:cNvPr id="29" name="Group 28">
            <a:extLst>
              <a:ext uri="{FF2B5EF4-FFF2-40B4-BE49-F238E27FC236}">
                <a16:creationId xmlns:a16="http://schemas.microsoft.com/office/drawing/2014/main" id="{70E102D0-5CA0-A4E2-73F9-DB167B8F1C84}"/>
              </a:ext>
            </a:extLst>
          </p:cNvPr>
          <p:cNvGrpSpPr/>
          <p:nvPr/>
        </p:nvGrpSpPr>
        <p:grpSpPr>
          <a:xfrm>
            <a:off x="3703128" y="5315030"/>
            <a:ext cx="7571511" cy="923330"/>
            <a:chOff x="3987214" y="2016684"/>
            <a:chExt cx="7571511" cy="923330"/>
          </a:xfrm>
        </p:grpSpPr>
        <p:sp>
          <p:nvSpPr>
            <p:cNvPr id="30" name="Rectangle 29">
              <a:extLst>
                <a:ext uri="{FF2B5EF4-FFF2-40B4-BE49-F238E27FC236}">
                  <a16:creationId xmlns:a16="http://schemas.microsoft.com/office/drawing/2014/main" id="{A35D0F7A-CF3F-41F1-DE1F-01B8BAF9871B}"/>
                </a:ext>
              </a:extLst>
            </p:cNvPr>
            <p:cNvSpPr/>
            <p:nvPr/>
          </p:nvSpPr>
          <p:spPr>
            <a:xfrm>
              <a:off x="3987214" y="2016684"/>
              <a:ext cx="954107" cy="923330"/>
            </a:xfrm>
            <a:prstGeom prst="rect">
              <a:avLst/>
            </a:prstGeom>
            <a:noFill/>
          </p:spPr>
          <p:txBody>
            <a:bodyPr wrap="none" lIns="91440" tIns="45720" rIns="91440" bIns="45720">
              <a:spAutoFit/>
            </a:bodyPr>
            <a:lstStyle/>
            <a:p>
              <a:pPr algn="ctr"/>
              <a:r>
                <a:rPr lang="en-US" sz="5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Arial" panose="020B0604020202020204" pitchFamily="34" charset="0"/>
                  <a:cs typeface="Arial" panose="020B0604020202020204" pitchFamily="34" charset="0"/>
                </a:rPr>
                <a:t>05</a:t>
              </a:r>
            </a:p>
          </p:txBody>
        </p:sp>
        <p:sp>
          <p:nvSpPr>
            <p:cNvPr id="31" name="TextBox 30">
              <a:extLst>
                <a:ext uri="{FF2B5EF4-FFF2-40B4-BE49-F238E27FC236}">
                  <a16:creationId xmlns:a16="http://schemas.microsoft.com/office/drawing/2014/main" id="{8894CD45-124B-36A3-15A6-8556B914E463}"/>
                </a:ext>
              </a:extLst>
            </p:cNvPr>
            <p:cNvSpPr txBox="1"/>
            <p:nvPr/>
          </p:nvSpPr>
          <p:spPr>
            <a:xfrm>
              <a:off x="5060890" y="2240360"/>
              <a:ext cx="6497835" cy="461665"/>
            </a:xfrm>
            <a:prstGeom prst="rect">
              <a:avLst/>
            </a:prstGeom>
            <a:noFill/>
          </p:spPr>
          <p:txBody>
            <a:bodyPr wrap="square" rtlCol="0">
              <a:spAutoFit/>
            </a:bodyPr>
            <a:lstStyle/>
            <a:p>
              <a:r>
                <a:rPr lang="es-ES" sz="2400" dirty="0">
                  <a:latin typeface="Arial" panose="020B0604020202020204" pitchFamily="34" charset="0"/>
                  <a:cs typeface="Arial" panose="020B0604020202020204" pitchFamily="34" charset="0"/>
                </a:rPr>
                <a:t>Recomendaciones para su implementación.</a:t>
              </a:r>
              <a:endParaRPr lang="es-MX" sz="2400" dirty="0">
                <a:latin typeface="Arial" panose="020B0604020202020204" pitchFamily="34" charset="0"/>
                <a:cs typeface="Arial" panose="020B0604020202020204" pitchFamily="34" charset="0"/>
              </a:endParaRPr>
            </a:p>
          </p:txBody>
        </p:sp>
        <p:cxnSp>
          <p:nvCxnSpPr>
            <p:cNvPr id="32" name="Conector recto 20">
              <a:extLst>
                <a:ext uri="{FF2B5EF4-FFF2-40B4-BE49-F238E27FC236}">
                  <a16:creationId xmlns:a16="http://schemas.microsoft.com/office/drawing/2014/main" id="{91440979-36D9-E423-89ED-E4020DA2B76C}"/>
                </a:ext>
              </a:extLst>
            </p:cNvPr>
            <p:cNvCxnSpPr>
              <a:cxnSpLocks/>
            </p:cNvCxnSpPr>
            <p:nvPr/>
          </p:nvCxnSpPr>
          <p:spPr>
            <a:xfrm>
              <a:off x="5060891" y="2879534"/>
              <a:ext cx="6497834" cy="0"/>
            </a:xfrm>
            <a:prstGeom prst="line">
              <a:avLst/>
            </a:prstGeom>
            <a:ln w="12700">
              <a:solidFill>
                <a:schemeClr val="bg2">
                  <a:lumMod val="25000"/>
                </a:schemeClr>
              </a:solidFill>
            </a:ln>
          </p:spPr>
          <p:style>
            <a:lnRef idx="1">
              <a:schemeClr val="dk1"/>
            </a:lnRef>
            <a:fillRef idx="0">
              <a:schemeClr val="dk1"/>
            </a:fillRef>
            <a:effectRef idx="0">
              <a:schemeClr val="dk1"/>
            </a:effectRef>
            <a:fontRef idx="minor">
              <a:schemeClr val="tx1"/>
            </a:fontRef>
          </p:style>
        </p:cxnSp>
      </p:grpSp>
      <p:grpSp>
        <p:nvGrpSpPr>
          <p:cNvPr id="15" name="Group 14">
            <a:extLst>
              <a:ext uri="{FF2B5EF4-FFF2-40B4-BE49-F238E27FC236}">
                <a16:creationId xmlns:a16="http://schemas.microsoft.com/office/drawing/2014/main" id="{98288E4A-39E3-CCCF-8C63-A256927B4F0C}"/>
              </a:ext>
            </a:extLst>
          </p:cNvPr>
          <p:cNvGrpSpPr/>
          <p:nvPr/>
        </p:nvGrpSpPr>
        <p:grpSpPr>
          <a:xfrm>
            <a:off x="3703128" y="1032722"/>
            <a:ext cx="7571511" cy="923330"/>
            <a:chOff x="3987214" y="2016684"/>
            <a:chExt cx="7571511" cy="923330"/>
          </a:xfrm>
        </p:grpSpPr>
        <p:sp>
          <p:nvSpPr>
            <p:cNvPr id="16" name="Rectangle 15">
              <a:extLst>
                <a:ext uri="{FF2B5EF4-FFF2-40B4-BE49-F238E27FC236}">
                  <a16:creationId xmlns:a16="http://schemas.microsoft.com/office/drawing/2014/main" id="{BD58039D-7CFD-B54E-9956-90C8C03FE943}"/>
                </a:ext>
              </a:extLst>
            </p:cNvPr>
            <p:cNvSpPr/>
            <p:nvPr/>
          </p:nvSpPr>
          <p:spPr>
            <a:xfrm>
              <a:off x="3987214" y="2016684"/>
              <a:ext cx="954107" cy="923330"/>
            </a:xfrm>
            <a:prstGeom prst="rect">
              <a:avLst/>
            </a:prstGeom>
            <a:noFill/>
          </p:spPr>
          <p:txBody>
            <a:bodyPr wrap="none" lIns="91440" tIns="45720" rIns="91440" bIns="45720">
              <a:spAutoFit/>
            </a:bodyPr>
            <a:lstStyle/>
            <a:p>
              <a:pPr algn="ctr"/>
              <a:r>
                <a:rPr lang="en-US" sz="5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Arial" panose="020B0604020202020204" pitchFamily="34" charset="0"/>
                  <a:cs typeface="Arial" panose="020B0604020202020204" pitchFamily="34" charset="0"/>
                </a:rPr>
                <a:t>01</a:t>
              </a:r>
            </a:p>
          </p:txBody>
        </p:sp>
        <p:sp>
          <p:nvSpPr>
            <p:cNvPr id="19" name="TextBox 18">
              <a:extLst>
                <a:ext uri="{FF2B5EF4-FFF2-40B4-BE49-F238E27FC236}">
                  <a16:creationId xmlns:a16="http://schemas.microsoft.com/office/drawing/2014/main" id="{A43DA8FE-F5CB-39D8-F907-6CB37D0A57AF}"/>
                </a:ext>
              </a:extLst>
            </p:cNvPr>
            <p:cNvSpPr txBox="1"/>
            <p:nvPr/>
          </p:nvSpPr>
          <p:spPr>
            <a:xfrm>
              <a:off x="5060890" y="2300020"/>
              <a:ext cx="6497835" cy="461665"/>
            </a:xfrm>
            <a:prstGeom prst="rect">
              <a:avLst/>
            </a:prstGeom>
            <a:noFill/>
          </p:spPr>
          <p:txBody>
            <a:bodyPr wrap="square" rtlCol="0">
              <a:spAutoFit/>
            </a:bodyPr>
            <a:lstStyle/>
            <a:p>
              <a:r>
                <a:rPr lang="pt-BR" sz="2400" dirty="0">
                  <a:latin typeface="Arial" panose="020B0604020202020204" pitchFamily="34" charset="0"/>
                  <a:cs typeface="Arial" panose="020B0604020202020204" pitchFamily="34" charset="0"/>
                </a:rPr>
                <a:t>Introducción del patrón SAGA.</a:t>
              </a:r>
            </a:p>
          </p:txBody>
        </p:sp>
        <p:cxnSp>
          <p:nvCxnSpPr>
            <p:cNvPr id="20" name="Conector recto 20">
              <a:extLst>
                <a:ext uri="{FF2B5EF4-FFF2-40B4-BE49-F238E27FC236}">
                  <a16:creationId xmlns:a16="http://schemas.microsoft.com/office/drawing/2014/main" id="{528C613D-B203-AE36-2F74-986EE13BEEC9}"/>
                </a:ext>
              </a:extLst>
            </p:cNvPr>
            <p:cNvCxnSpPr>
              <a:cxnSpLocks/>
            </p:cNvCxnSpPr>
            <p:nvPr/>
          </p:nvCxnSpPr>
          <p:spPr>
            <a:xfrm>
              <a:off x="5060891" y="2879534"/>
              <a:ext cx="6497834" cy="0"/>
            </a:xfrm>
            <a:prstGeom prst="line">
              <a:avLst/>
            </a:prstGeom>
            <a:ln w="12700">
              <a:solidFill>
                <a:schemeClr val="bg2">
                  <a:lumMod val="25000"/>
                </a:schemeClr>
              </a:solidFill>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1895096602"/>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8">
            <a:extLst>
              <a:ext uri="{FF2B5EF4-FFF2-40B4-BE49-F238E27FC236}">
                <a16:creationId xmlns:a16="http://schemas.microsoft.com/office/drawing/2014/main" id="{56C889CB-F393-4BCE-A5E8-AA9AC2D328BD}"/>
              </a:ext>
            </a:extLst>
          </p:cNvPr>
          <p:cNvSpPr/>
          <p:nvPr/>
        </p:nvSpPr>
        <p:spPr>
          <a:xfrm>
            <a:off x="0" y="-90924"/>
            <a:ext cx="12192000" cy="12079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s-ES" sz="3200" dirty="0">
                <a:latin typeface="Arial" panose="020B0604020202020204" pitchFamily="34" charset="0"/>
                <a:cs typeface="Arial" panose="020B0604020202020204" pitchFamily="34" charset="0"/>
              </a:rPr>
              <a:t>Patrón SAGA </a:t>
            </a:r>
            <a:r>
              <a:rPr lang="es-ES" sz="3200" dirty="0" err="1">
                <a:latin typeface="Arial" panose="020B0604020202020204" pitchFamily="34" charset="0"/>
                <a:cs typeface="Arial" panose="020B0604020202020204" pitchFamily="34" charset="0"/>
              </a:rPr>
              <a:t>Choreography</a:t>
            </a:r>
            <a:endParaRPr lang="es-ES" sz="3200"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718B05DB-0DED-77E9-F038-8935B3FDCA03}"/>
              </a:ext>
            </a:extLst>
          </p:cNvPr>
          <p:cNvSpPr txBox="1"/>
          <p:nvPr/>
        </p:nvSpPr>
        <p:spPr>
          <a:xfrm>
            <a:off x="0" y="1121651"/>
            <a:ext cx="12192000" cy="523220"/>
          </a:xfrm>
          <a:prstGeom prst="rect">
            <a:avLst/>
          </a:prstGeom>
          <a:noFill/>
        </p:spPr>
        <p:txBody>
          <a:bodyPr wrap="square" rtlCol="0">
            <a:spAutoFit/>
          </a:bodyPr>
          <a:lstStyle/>
          <a:p>
            <a:pPr algn="ctr"/>
            <a:r>
              <a:rPr lang="es-ES" sz="2800" b="1" dirty="0">
                <a:solidFill>
                  <a:srgbClr val="1C2C44"/>
                </a:solidFill>
                <a:latin typeface="Arial" panose="020B0604020202020204" pitchFamily="34" charset="0"/>
                <a:cs typeface="Arial" panose="020B0604020202020204" pitchFamily="34" charset="0"/>
              </a:rPr>
              <a:t>Flujo de SAGA-</a:t>
            </a:r>
            <a:r>
              <a:rPr lang="es-ES" sz="2800" b="1" dirty="0" err="1">
                <a:solidFill>
                  <a:srgbClr val="1C2C44"/>
                </a:solidFill>
                <a:latin typeface="Arial" panose="020B0604020202020204" pitchFamily="34" charset="0"/>
                <a:cs typeface="Arial" panose="020B0604020202020204" pitchFamily="34" charset="0"/>
              </a:rPr>
              <a:t>Choreography</a:t>
            </a:r>
            <a:endParaRPr lang="es-ES" sz="2800" b="1" dirty="0">
              <a:solidFill>
                <a:srgbClr val="1C2C44"/>
              </a:solidFill>
              <a:latin typeface="Arial" panose="020B0604020202020204" pitchFamily="34" charset="0"/>
              <a:cs typeface="Arial" panose="020B0604020202020204" pitchFamily="34" charset="0"/>
            </a:endParaRPr>
          </a:p>
        </p:txBody>
      </p:sp>
      <p:sp>
        <p:nvSpPr>
          <p:cNvPr id="18" name="Rectangle 17">
            <a:extLst>
              <a:ext uri="{FF2B5EF4-FFF2-40B4-BE49-F238E27FC236}">
                <a16:creationId xmlns:a16="http://schemas.microsoft.com/office/drawing/2014/main" id="{6256FB0B-792B-301D-E53E-48FCBF3873DF}"/>
              </a:ext>
            </a:extLst>
          </p:cNvPr>
          <p:cNvSpPr/>
          <p:nvPr/>
        </p:nvSpPr>
        <p:spPr>
          <a:xfrm>
            <a:off x="1059087" y="3063824"/>
            <a:ext cx="1800000" cy="2880000"/>
          </a:xfrm>
          <a:prstGeom prst="rect">
            <a:avLst/>
          </a:prstGeom>
          <a:noFill/>
          <a:ln w="12700">
            <a:solidFill>
              <a:srgbClr val="1C2C4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sz="1400" b="1" dirty="0">
              <a:solidFill>
                <a:srgbClr val="1C2C44"/>
              </a:solidFill>
              <a:latin typeface="Arial" panose="020B0604020202020204" pitchFamily="34" charset="0"/>
              <a:cs typeface="Arial" panose="020B0604020202020204" pitchFamily="34" charset="0"/>
            </a:endParaRPr>
          </a:p>
        </p:txBody>
      </p:sp>
      <p:cxnSp>
        <p:nvCxnSpPr>
          <p:cNvPr id="21" name="Connector: Elbow 20">
            <a:extLst>
              <a:ext uri="{FF2B5EF4-FFF2-40B4-BE49-F238E27FC236}">
                <a16:creationId xmlns:a16="http://schemas.microsoft.com/office/drawing/2014/main" id="{841FBBAC-1E81-1BAC-7BC8-D7B6B3AB1802}"/>
              </a:ext>
            </a:extLst>
          </p:cNvPr>
          <p:cNvCxnSpPr>
            <a:cxnSpLocks/>
          </p:cNvCxnSpPr>
          <p:nvPr/>
        </p:nvCxnSpPr>
        <p:spPr>
          <a:xfrm flipV="1">
            <a:off x="1397796" y="1989465"/>
            <a:ext cx="1360814" cy="1254689"/>
          </a:xfrm>
          <a:prstGeom prst="bentConnector3">
            <a:avLst>
              <a:gd name="adj1" fmla="val 987"/>
            </a:avLst>
          </a:prstGeom>
          <a:ln w="28575">
            <a:solidFill>
              <a:srgbClr val="8BA7CF"/>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22" name="Picture 21" descr="Shape, circle&#10;&#10;Description automatically generated">
            <a:extLst>
              <a:ext uri="{FF2B5EF4-FFF2-40B4-BE49-F238E27FC236}">
                <a16:creationId xmlns:a16="http://schemas.microsoft.com/office/drawing/2014/main" id="{BDF531A4-7D7A-A531-73AB-EA7FAE2ED3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96809" y="4787535"/>
            <a:ext cx="900000" cy="1026168"/>
          </a:xfrm>
          <a:prstGeom prst="rect">
            <a:avLst/>
          </a:prstGeom>
        </p:spPr>
      </p:pic>
      <p:pic>
        <p:nvPicPr>
          <p:cNvPr id="28" name="Picture 27" descr="Shape&#10;&#10;Description automatically generated with low confidence">
            <a:extLst>
              <a:ext uri="{FF2B5EF4-FFF2-40B4-BE49-F238E27FC236}">
                <a16:creationId xmlns:a16="http://schemas.microsoft.com/office/drawing/2014/main" id="{9A9D847F-D912-11B2-4AC5-24ADB555024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15226" y="4787535"/>
            <a:ext cx="900000" cy="1026168"/>
          </a:xfrm>
          <a:prstGeom prst="rect">
            <a:avLst/>
          </a:prstGeom>
        </p:spPr>
      </p:pic>
      <p:pic>
        <p:nvPicPr>
          <p:cNvPr id="31" name="Picture 30" descr="Shape, circle&#10;&#10;Description automatically generated">
            <a:extLst>
              <a:ext uri="{FF2B5EF4-FFF2-40B4-BE49-F238E27FC236}">
                <a16:creationId xmlns:a16="http://schemas.microsoft.com/office/drawing/2014/main" id="{03639C67-E3C0-FAC9-E78E-8241C334082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59087" y="4787535"/>
            <a:ext cx="900000" cy="1026168"/>
          </a:xfrm>
          <a:prstGeom prst="rect">
            <a:avLst/>
          </a:prstGeom>
        </p:spPr>
      </p:pic>
      <p:sp>
        <p:nvSpPr>
          <p:cNvPr id="33" name="Rectangle 32">
            <a:extLst>
              <a:ext uri="{FF2B5EF4-FFF2-40B4-BE49-F238E27FC236}">
                <a16:creationId xmlns:a16="http://schemas.microsoft.com/office/drawing/2014/main" id="{8CA8460D-475D-A8E8-2B69-1F48679D314E}"/>
              </a:ext>
            </a:extLst>
          </p:cNvPr>
          <p:cNvSpPr/>
          <p:nvPr/>
        </p:nvSpPr>
        <p:spPr>
          <a:xfrm>
            <a:off x="1239087" y="3250505"/>
            <a:ext cx="1440000" cy="720000"/>
          </a:xfrm>
          <a:prstGeom prst="rect">
            <a:avLst/>
          </a:prstGeom>
          <a:noFill/>
          <a:ln w="28575">
            <a:solidFill>
              <a:srgbClr val="1C2C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sz="1200" dirty="0" err="1">
                <a:solidFill>
                  <a:srgbClr val="1C2C44"/>
                </a:solidFill>
                <a:latin typeface="Arial" panose="020B0604020202020204" pitchFamily="34" charset="0"/>
                <a:cs typeface="Arial" panose="020B0604020202020204" pitchFamily="34" charset="0"/>
              </a:rPr>
              <a:t>Order</a:t>
            </a:r>
            <a:r>
              <a:rPr lang="es-419" sz="1200" dirty="0">
                <a:solidFill>
                  <a:srgbClr val="1C2C44"/>
                </a:solidFill>
                <a:latin typeface="Arial" panose="020B0604020202020204" pitchFamily="34" charset="0"/>
                <a:cs typeface="Arial" panose="020B0604020202020204" pitchFamily="34" charset="0"/>
              </a:rPr>
              <a:t> </a:t>
            </a:r>
            <a:r>
              <a:rPr lang="es-419" sz="1200" dirty="0" err="1">
                <a:solidFill>
                  <a:srgbClr val="1C2C44"/>
                </a:solidFill>
                <a:latin typeface="Arial" panose="020B0604020202020204" pitchFamily="34" charset="0"/>
                <a:cs typeface="Arial" panose="020B0604020202020204" pitchFamily="34" charset="0"/>
              </a:rPr>
              <a:t>Service</a:t>
            </a:r>
            <a:endParaRPr lang="es-419" sz="1200" dirty="0">
              <a:solidFill>
                <a:srgbClr val="1C2C44"/>
              </a:solidFill>
              <a:latin typeface="Arial" panose="020B0604020202020204" pitchFamily="34" charset="0"/>
              <a:cs typeface="Arial" panose="020B0604020202020204" pitchFamily="34" charset="0"/>
            </a:endParaRPr>
          </a:p>
        </p:txBody>
      </p:sp>
      <p:sp>
        <p:nvSpPr>
          <p:cNvPr id="34" name="Rectangle 33">
            <a:extLst>
              <a:ext uri="{FF2B5EF4-FFF2-40B4-BE49-F238E27FC236}">
                <a16:creationId xmlns:a16="http://schemas.microsoft.com/office/drawing/2014/main" id="{A0595A36-0212-0F83-4E01-37E1C6D7754B}"/>
              </a:ext>
            </a:extLst>
          </p:cNvPr>
          <p:cNvSpPr/>
          <p:nvPr/>
        </p:nvSpPr>
        <p:spPr>
          <a:xfrm>
            <a:off x="3489087" y="3250505"/>
            <a:ext cx="1440000" cy="720000"/>
          </a:xfrm>
          <a:prstGeom prst="rect">
            <a:avLst/>
          </a:prstGeom>
          <a:noFill/>
          <a:ln w="28575">
            <a:solidFill>
              <a:srgbClr val="3F63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sz="1200" dirty="0">
                <a:solidFill>
                  <a:srgbClr val="3F6397"/>
                </a:solidFill>
                <a:latin typeface="Arial" panose="020B0604020202020204" pitchFamily="34" charset="0"/>
                <a:cs typeface="Arial" panose="020B0604020202020204" pitchFamily="34" charset="0"/>
              </a:rPr>
              <a:t>Stock </a:t>
            </a:r>
            <a:r>
              <a:rPr lang="es-419" sz="1200" dirty="0" err="1">
                <a:solidFill>
                  <a:srgbClr val="3F6397"/>
                </a:solidFill>
                <a:latin typeface="Arial" panose="020B0604020202020204" pitchFamily="34" charset="0"/>
                <a:cs typeface="Arial" panose="020B0604020202020204" pitchFamily="34" charset="0"/>
              </a:rPr>
              <a:t>Service</a:t>
            </a:r>
            <a:endParaRPr lang="es-419" sz="1200" dirty="0">
              <a:solidFill>
                <a:srgbClr val="3F6397"/>
              </a:solidFill>
              <a:latin typeface="Arial" panose="020B0604020202020204" pitchFamily="34" charset="0"/>
              <a:cs typeface="Arial" panose="020B0604020202020204" pitchFamily="34" charset="0"/>
            </a:endParaRPr>
          </a:p>
        </p:txBody>
      </p:sp>
      <p:sp>
        <p:nvSpPr>
          <p:cNvPr id="35" name="Rectangle 34">
            <a:extLst>
              <a:ext uri="{FF2B5EF4-FFF2-40B4-BE49-F238E27FC236}">
                <a16:creationId xmlns:a16="http://schemas.microsoft.com/office/drawing/2014/main" id="{5AA21FE3-EA87-0C4A-C437-7BB573B36231}"/>
              </a:ext>
            </a:extLst>
          </p:cNvPr>
          <p:cNvSpPr/>
          <p:nvPr/>
        </p:nvSpPr>
        <p:spPr>
          <a:xfrm>
            <a:off x="5726809" y="3250505"/>
            <a:ext cx="1440000" cy="720000"/>
          </a:xfrm>
          <a:prstGeom prst="rect">
            <a:avLst/>
          </a:prstGeom>
          <a:noFill/>
          <a:ln w="28575">
            <a:solidFill>
              <a:srgbClr val="5A81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sz="1200" dirty="0" err="1">
                <a:solidFill>
                  <a:srgbClr val="5A81BA"/>
                </a:solidFill>
                <a:latin typeface="Arial" panose="020B0604020202020204" pitchFamily="34" charset="0"/>
                <a:cs typeface="Arial" panose="020B0604020202020204" pitchFamily="34" charset="0"/>
              </a:rPr>
              <a:t>Shipping</a:t>
            </a:r>
            <a:r>
              <a:rPr lang="es-419" sz="1200" dirty="0">
                <a:solidFill>
                  <a:srgbClr val="5A81BA"/>
                </a:solidFill>
                <a:latin typeface="Arial" panose="020B0604020202020204" pitchFamily="34" charset="0"/>
                <a:cs typeface="Arial" panose="020B0604020202020204" pitchFamily="34" charset="0"/>
              </a:rPr>
              <a:t> </a:t>
            </a:r>
            <a:r>
              <a:rPr lang="es-419" sz="1200" dirty="0" err="1">
                <a:solidFill>
                  <a:srgbClr val="5A81BA"/>
                </a:solidFill>
                <a:latin typeface="Arial" panose="020B0604020202020204" pitchFamily="34" charset="0"/>
                <a:cs typeface="Arial" panose="020B0604020202020204" pitchFamily="34" charset="0"/>
              </a:rPr>
              <a:t>Service</a:t>
            </a:r>
            <a:endParaRPr lang="es-419" sz="1200" dirty="0">
              <a:solidFill>
                <a:srgbClr val="5A81BA"/>
              </a:solidFill>
              <a:latin typeface="Arial" panose="020B0604020202020204" pitchFamily="34" charset="0"/>
              <a:cs typeface="Arial" panose="020B0604020202020204" pitchFamily="34" charset="0"/>
            </a:endParaRPr>
          </a:p>
        </p:txBody>
      </p:sp>
      <p:sp>
        <p:nvSpPr>
          <p:cNvPr id="36" name="Rectangle 35">
            <a:extLst>
              <a:ext uri="{FF2B5EF4-FFF2-40B4-BE49-F238E27FC236}">
                <a16:creationId xmlns:a16="http://schemas.microsoft.com/office/drawing/2014/main" id="{F75AB556-1C4C-0A04-E7D2-65C88CC46CEC}"/>
              </a:ext>
            </a:extLst>
          </p:cNvPr>
          <p:cNvSpPr/>
          <p:nvPr/>
        </p:nvSpPr>
        <p:spPr>
          <a:xfrm>
            <a:off x="3302948" y="3063824"/>
            <a:ext cx="1800000" cy="2880000"/>
          </a:xfrm>
          <a:prstGeom prst="rect">
            <a:avLst/>
          </a:prstGeom>
          <a:noFill/>
          <a:ln w="12700">
            <a:solidFill>
              <a:srgbClr val="1C2C4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sz="1400" b="1" dirty="0">
              <a:solidFill>
                <a:srgbClr val="1C2C44"/>
              </a:solidFill>
              <a:latin typeface="Arial" panose="020B0604020202020204" pitchFamily="34" charset="0"/>
              <a:cs typeface="Arial" panose="020B0604020202020204" pitchFamily="34" charset="0"/>
            </a:endParaRPr>
          </a:p>
        </p:txBody>
      </p:sp>
      <p:sp>
        <p:nvSpPr>
          <p:cNvPr id="37" name="Rectangle 36">
            <a:extLst>
              <a:ext uri="{FF2B5EF4-FFF2-40B4-BE49-F238E27FC236}">
                <a16:creationId xmlns:a16="http://schemas.microsoft.com/office/drawing/2014/main" id="{78437B8E-C74F-051E-3205-13D8D112EEB8}"/>
              </a:ext>
            </a:extLst>
          </p:cNvPr>
          <p:cNvSpPr/>
          <p:nvPr/>
        </p:nvSpPr>
        <p:spPr>
          <a:xfrm>
            <a:off x="5546809" y="3063824"/>
            <a:ext cx="1800000" cy="2880000"/>
          </a:xfrm>
          <a:prstGeom prst="rect">
            <a:avLst/>
          </a:prstGeom>
          <a:noFill/>
          <a:ln w="12700">
            <a:solidFill>
              <a:srgbClr val="1C2C4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sz="1400" b="1" dirty="0">
              <a:solidFill>
                <a:srgbClr val="1C2C44"/>
              </a:solidFill>
              <a:latin typeface="Arial" panose="020B0604020202020204" pitchFamily="34" charset="0"/>
              <a:cs typeface="Arial" panose="020B0604020202020204" pitchFamily="34" charset="0"/>
            </a:endParaRPr>
          </a:p>
        </p:txBody>
      </p:sp>
      <p:cxnSp>
        <p:nvCxnSpPr>
          <p:cNvPr id="38" name="Straight Arrow Connector 37">
            <a:extLst>
              <a:ext uri="{FF2B5EF4-FFF2-40B4-BE49-F238E27FC236}">
                <a16:creationId xmlns:a16="http://schemas.microsoft.com/office/drawing/2014/main" id="{9F0C0080-F360-A136-8E62-2879D0F483F1}"/>
              </a:ext>
            </a:extLst>
          </p:cNvPr>
          <p:cNvCxnSpPr>
            <a:cxnSpLocks/>
            <a:stCxn id="28" idx="0"/>
            <a:endCxn id="33" idx="2"/>
          </p:cNvCxnSpPr>
          <p:nvPr/>
        </p:nvCxnSpPr>
        <p:spPr>
          <a:xfrm flipH="1" flipV="1">
            <a:off x="1959087" y="3970505"/>
            <a:ext cx="6139" cy="817030"/>
          </a:xfrm>
          <a:prstGeom prst="straightConnector1">
            <a:avLst/>
          </a:prstGeom>
          <a:ln w="28575">
            <a:solidFill>
              <a:srgbClr val="1C2C44"/>
            </a:solidFill>
            <a:prstDash val="sys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9" name="Oval 38">
            <a:extLst>
              <a:ext uri="{FF2B5EF4-FFF2-40B4-BE49-F238E27FC236}">
                <a16:creationId xmlns:a16="http://schemas.microsoft.com/office/drawing/2014/main" id="{53929405-D8EF-DEB8-0BD4-DFE757C98948}"/>
              </a:ext>
            </a:extLst>
          </p:cNvPr>
          <p:cNvSpPr/>
          <p:nvPr/>
        </p:nvSpPr>
        <p:spPr>
          <a:xfrm>
            <a:off x="1833087" y="4232986"/>
            <a:ext cx="252000" cy="252000"/>
          </a:xfrm>
          <a:prstGeom prst="ellipse">
            <a:avLst/>
          </a:prstGeom>
          <a:solidFill>
            <a:srgbClr val="1C2C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sz="1000" dirty="0">
                <a:latin typeface="Arial" panose="020B0604020202020204" pitchFamily="34" charset="0"/>
                <a:cs typeface="Arial" panose="020B0604020202020204" pitchFamily="34" charset="0"/>
              </a:rPr>
              <a:t>1</a:t>
            </a:r>
            <a:endParaRPr lang="en-US" sz="1000" dirty="0">
              <a:latin typeface="Arial" panose="020B0604020202020204" pitchFamily="34" charset="0"/>
              <a:cs typeface="Arial" panose="020B0604020202020204" pitchFamily="34" charset="0"/>
            </a:endParaRPr>
          </a:p>
        </p:txBody>
      </p:sp>
      <p:cxnSp>
        <p:nvCxnSpPr>
          <p:cNvPr id="41" name="Straight Arrow Connector 40">
            <a:extLst>
              <a:ext uri="{FF2B5EF4-FFF2-40B4-BE49-F238E27FC236}">
                <a16:creationId xmlns:a16="http://schemas.microsoft.com/office/drawing/2014/main" id="{E3D5E9F5-69AE-6E61-2A5D-7CE51F90CBB2}"/>
              </a:ext>
            </a:extLst>
          </p:cNvPr>
          <p:cNvCxnSpPr/>
          <p:nvPr/>
        </p:nvCxnSpPr>
        <p:spPr>
          <a:xfrm flipH="1" flipV="1">
            <a:off x="4202948" y="3970505"/>
            <a:ext cx="6139" cy="817030"/>
          </a:xfrm>
          <a:prstGeom prst="straightConnector1">
            <a:avLst/>
          </a:prstGeom>
          <a:ln w="28575">
            <a:solidFill>
              <a:srgbClr val="1C2C44"/>
            </a:solidFill>
            <a:prstDash val="sys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42" name="Oval 41">
            <a:extLst>
              <a:ext uri="{FF2B5EF4-FFF2-40B4-BE49-F238E27FC236}">
                <a16:creationId xmlns:a16="http://schemas.microsoft.com/office/drawing/2014/main" id="{D06DB4E9-8461-3FE4-2181-8F03EAC7B421}"/>
              </a:ext>
            </a:extLst>
          </p:cNvPr>
          <p:cNvSpPr/>
          <p:nvPr/>
        </p:nvSpPr>
        <p:spPr>
          <a:xfrm>
            <a:off x="1271796" y="2741735"/>
            <a:ext cx="252000" cy="252000"/>
          </a:xfrm>
          <a:prstGeom prst="ellipse">
            <a:avLst/>
          </a:prstGeom>
          <a:solidFill>
            <a:srgbClr val="8BA7CF"/>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s-419" sz="1000" dirty="0">
                <a:latin typeface="Arial" panose="020B0604020202020204" pitchFamily="34" charset="0"/>
                <a:cs typeface="Arial" panose="020B0604020202020204" pitchFamily="34" charset="0"/>
              </a:rPr>
              <a:t>2.1</a:t>
            </a:r>
            <a:endParaRPr lang="en-US" sz="1000" dirty="0">
              <a:latin typeface="Arial" panose="020B0604020202020204" pitchFamily="34" charset="0"/>
              <a:cs typeface="Arial" panose="020B0604020202020204" pitchFamily="34" charset="0"/>
            </a:endParaRPr>
          </a:p>
        </p:txBody>
      </p:sp>
      <p:cxnSp>
        <p:nvCxnSpPr>
          <p:cNvPr id="43" name="Connector: Elbow 42">
            <a:extLst>
              <a:ext uri="{FF2B5EF4-FFF2-40B4-BE49-F238E27FC236}">
                <a16:creationId xmlns:a16="http://schemas.microsoft.com/office/drawing/2014/main" id="{38A906D2-20BC-CD79-54CD-BB52E0641CC2}"/>
              </a:ext>
            </a:extLst>
          </p:cNvPr>
          <p:cNvCxnSpPr>
            <a:cxnSpLocks/>
            <a:stCxn id="33" idx="1"/>
            <a:endCxn id="28" idx="1"/>
          </p:cNvCxnSpPr>
          <p:nvPr/>
        </p:nvCxnSpPr>
        <p:spPr>
          <a:xfrm rot="10800000" flipH="1" flipV="1">
            <a:off x="1239086" y="3610505"/>
            <a:ext cx="276139" cy="1690114"/>
          </a:xfrm>
          <a:prstGeom prst="bentConnector3">
            <a:avLst>
              <a:gd name="adj1" fmla="val -137974"/>
            </a:avLst>
          </a:prstGeom>
          <a:ln w="28575">
            <a:solidFill>
              <a:srgbClr val="1C2C44"/>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2E45A460-A169-6E15-FB70-569F19821343}"/>
              </a:ext>
            </a:extLst>
          </p:cNvPr>
          <p:cNvCxnSpPr>
            <a:cxnSpLocks/>
            <a:stCxn id="22" idx="0"/>
            <a:endCxn id="35" idx="2"/>
          </p:cNvCxnSpPr>
          <p:nvPr/>
        </p:nvCxnSpPr>
        <p:spPr>
          <a:xfrm flipV="1">
            <a:off x="6446809" y="3970505"/>
            <a:ext cx="0" cy="817030"/>
          </a:xfrm>
          <a:prstGeom prst="straightConnector1">
            <a:avLst/>
          </a:prstGeom>
          <a:ln w="28575">
            <a:solidFill>
              <a:srgbClr val="1C2C44"/>
            </a:solidFill>
            <a:prstDash val="sys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5" name="Connector: Elbow 44">
            <a:extLst>
              <a:ext uri="{FF2B5EF4-FFF2-40B4-BE49-F238E27FC236}">
                <a16:creationId xmlns:a16="http://schemas.microsoft.com/office/drawing/2014/main" id="{EBAEFBD5-526E-08A7-CEAD-1009C9DCD606}"/>
              </a:ext>
            </a:extLst>
          </p:cNvPr>
          <p:cNvCxnSpPr>
            <a:cxnSpLocks/>
          </p:cNvCxnSpPr>
          <p:nvPr/>
        </p:nvCxnSpPr>
        <p:spPr>
          <a:xfrm rot="10800000" flipV="1">
            <a:off x="1685680" y="2126743"/>
            <a:ext cx="1126833" cy="1123761"/>
          </a:xfrm>
          <a:prstGeom prst="bentConnector3">
            <a:avLst>
              <a:gd name="adj1" fmla="val 100598"/>
            </a:avLst>
          </a:prstGeom>
          <a:ln w="28575">
            <a:solidFill>
              <a:srgbClr val="8BA7CF"/>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6" name="Connector: Elbow 45">
            <a:extLst>
              <a:ext uri="{FF2B5EF4-FFF2-40B4-BE49-F238E27FC236}">
                <a16:creationId xmlns:a16="http://schemas.microsoft.com/office/drawing/2014/main" id="{38E820B2-452D-1477-1B58-B204FED979A7}"/>
              </a:ext>
            </a:extLst>
          </p:cNvPr>
          <p:cNvCxnSpPr>
            <a:cxnSpLocks/>
          </p:cNvCxnSpPr>
          <p:nvPr/>
        </p:nvCxnSpPr>
        <p:spPr>
          <a:xfrm rot="16200000" flipH="1">
            <a:off x="11812" y="4010007"/>
            <a:ext cx="2076652" cy="917899"/>
          </a:xfrm>
          <a:prstGeom prst="bentConnector3">
            <a:avLst>
              <a:gd name="adj1" fmla="val 100076"/>
            </a:avLst>
          </a:prstGeom>
          <a:ln w="28575">
            <a:solidFill>
              <a:srgbClr val="1C2C44"/>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B11EA2FC-DFAC-D0EC-C37C-0B462A208C17}"/>
              </a:ext>
            </a:extLst>
          </p:cNvPr>
          <p:cNvCxnSpPr>
            <a:cxnSpLocks/>
          </p:cNvCxnSpPr>
          <p:nvPr/>
        </p:nvCxnSpPr>
        <p:spPr>
          <a:xfrm flipH="1">
            <a:off x="585050" y="3430630"/>
            <a:ext cx="647899" cy="0"/>
          </a:xfrm>
          <a:prstGeom prst="straightConnector1">
            <a:avLst/>
          </a:prstGeom>
          <a:ln w="28575">
            <a:solidFill>
              <a:srgbClr val="1C2C44"/>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8" name="Cylinder 47">
            <a:extLst>
              <a:ext uri="{FF2B5EF4-FFF2-40B4-BE49-F238E27FC236}">
                <a16:creationId xmlns:a16="http://schemas.microsoft.com/office/drawing/2014/main" id="{92008467-FAD6-6CC8-4AEC-CFA64C7DBF6F}"/>
              </a:ext>
            </a:extLst>
          </p:cNvPr>
          <p:cNvSpPr/>
          <p:nvPr/>
        </p:nvSpPr>
        <p:spPr>
          <a:xfrm rot="16200000">
            <a:off x="3993506" y="647926"/>
            <a:ext cx="443861" cy="2932603"/>
          </a:xfrm>
          <a:prstGeom prst="can">
            <a:avLst/>
          </a:prstGeom>
          <a:solidFill>
            <a:srgbClr val="2D476D"/>
          </a:solidFill>
          <a:ln>
            <a:solidFill>
              <a:srgbClr val="1C2C44"/>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s-419" dirty="0"/>
              <a:t>Bus</a:t>
            </a:r>
            <a:endParaRPr lang="en-US" dirty="0"/>
          </a:p>
        </p:txBody>
      </p:sp>
      <p:cxnSp>
        <p:nvCxnSpPr>
          <p:cNvPr id="49" name="Straight Arrow Connector 48">
            <a:extLst>
              <a:ext uri="{FF2B5EF4-FFF2-40B4-BE49-F238E27FC236}">
                <a16:creationId xmlns:a16="http://schemas.microsoft.com/office/drawing/2014/main" id="{9F45EB82-D633-7F4F-CD47-096D6B76FCDC}"/>
              </a:ext>
            </a:extLst>
          </p:cNvPr>
          <p:cNvCxnSpPr>
            <a:cxnSpLocks/>
          </p:cNvCxnSpPr>
          <p:nvPr/>
        </p:nvCxnSpPr>
        <p:spPr>
          <a:xfrm flipH="1" flipV="1">
            <a:off x="3753777" y="2343882"/>
            <a:ext cx="10576" cy="900272"/>
          </a:xfrm>
          <a:prstGeom prst="straightConnector1">
            <a:avLst/>
          </a:prstGeom>
          <a:ln w="28575">
            <a:solidFill>
              <a:srgbClr val="8BA7CF"/>
            </a:solidFill>
            <a:prstDash val="sys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50" name="Oval 49">
            <a:extLst>
              <a:ext uri="{FF2B5EF4-FFF2-40B4-BE49-F238E27FC236}">
                <a16:creationId xmlns:a16="http://schemas.microsoft.com/office/drawing/2014/main" id="{3D872DDF-7B31-2B68-22B4-1751E3CFB347}"/>
              </a:ext>
            </a:extLst>
          </p:cNvPr>
          <p:cNvSpPr/>
          <p:nvPr/>
        </p:nvSpPr>
        <p:spPr>
          <a:xfrm>
            <a:off x="3627777" y="2689329"/>
            <a:ext cx="252000" cy="252000"/>
          </a:xfrm>
          <a:prstGeom prst="ellipse">
            <a:avLst/>
          </a:prstGeom>
          <a:solidFill>
            <a:srgbClr val="8BA7CF"/>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s-419" sz="1000" dirty="0">
                <a:latin typeface="Arial" panose="020B0604020202020204" pitchFamily="34" charset="0"/>
                <a:cs typeface="Arial" panose="020B0604020202020204" pitchFamily="34" charset="0"/>
              </a:rPr>
              <a:t>2.2</a:t>
            </a:r>
            <a:endParaRPr lang="en-US" sz="1000" dirty="0">
              <a:latin typeface="Arial" panose="020B0604020202020204" pitchFamily="34" charset="0"/>
              <a:cs typeface="Arial" panose="020B0604020202020204" pitchFamily="34" charset="0"/>
            </a:endParaRPr>
          </a:p>
        </p:txBody>
      </p:sp>
      <p:cxnSp>
        <p:nvCxnSpPr>
          <p:cNvPr id="51" name="Straight Arrow Connector 50">
            <a:extLst>
              <a:ext uri="{FF2B5EF4-FFF2-40B4-BE49-F238E27FC236}">
                <a16:creationId xmlns:a16="http://schemas.microsoft.com/office/drawing/2014/main" id="{78D50CE5-9256-4314-EF03-02E227CD4257}"/>
              </a:ext>
            </a:extLst>
          </p:cNvPr>
          <p:cNvCxnSpPr>
            <a:cxnSpLocks/>
          </p:cNvCxnSpPr>
          <p:nvPr/>
        </p:nvCxnSpPr>
        <p:spPr>
          <a:xfrm flipH="1" flipV="1">
            <a:off x="4176156" y="2343882"/>
            <a:ext cx="10576" cy="900272"/>
          </a:xfrm>
          <a:prstGeom prst="straightConnector1">
            <a:avLst/>
          </a:prstGeom>
          <a:ln w="28575">
            <a:solidFill>
              <a:srgbClr val="8BA7CF"/>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4" name="Oval 53">
            <a:extLst>
              <a:ext uri="{FF2B5EF4-FFF2-40B4-BE49-F238E27FC236}">
                <a16:creationId xmlns:a16="http://schemas.microsoft.com/office/drawing/2014/main" id="{8461943B-F68A-1888-2555-98116509D46E}"/>
              </a:ext>
            </a:extLst>
          </p:cNvPr>
          <p:cNvSpPr/>
          <p:nvPr/>
        </p:nvSpPr>
        <p:spPr>
          <a:xfrm>
            <a:off x="1555364" y="2429296"/>
            <a:ext cx="252000" cy="252000"/>
          </a:xfrm>
          <a:prstGeom prst="ellipse">
            <a:avLst/>
          </a:prstGeom>
          <a:solidFill>
            <a:srgbClr val="8BA7CF"/>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s-419" sz="1000" dirty="0">
                <a:latin typeface="Arial" panose="020B0604020202020204" pitchFamily="34" charset="0"/>
                <a:cs typeface="Arial" panose="020B0604020202020204" pitchFamily="34" charset="0"/>
              </a:rPr>
              <a:t>4.2</a:t>
            </a:r>
            <a:endParaRPr lang="en-US" sz="1000" dirty="0">
              <a:latin typeface="Arial" panose="020B0604020202020204" pitchFamily="34" charset="0"/>
              <a:cs typeface="Arial" panose="020B0604020202020204" pitchFamily="34" charset="0"/>
            </a:endParaRPr>
          </a:p>
        </p:txBody>
      </p:sp>
      <p:sp>
        <p:nvSpPr>
          <p:cNvPr id="55" name="Oval 54">
            <a:extLst>
              <a:ext uri="{FF2B5EF4-FFF2-40B4-BE49-F238E27FC236}">
                <a16:creationId xmlns:a16="http://schemas.microsoft.com/office/drawing/2014/main" id="{09E2CD5A-B567-BFA9-336C-C0FB6DDCF3B7}"/>
              </a:ext>
            </a:extLst>
          </p:cNvPr>
          <p:cNvSpPr/>
          <p:nvPr/>
        </p:nvSpPr>
        <p:spPr>
          <a:xfrm>
            <a:off x="4071638" y="2689329"/>
            <a:ext cx="252000" cy="252000"/>
          </a:xfrm>
          <a:prstGeom prst="ellipse">
            <a:avLst/>
          </a:prstGeom>
          <a:solidFill>
            <a:srgbClr val="8BA7CF"/>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s-419" sz="1000" dirty="0">
                <a:latin typeface="Arial" panose="020B0604020202020204" pitchFamily="34" charset="0"/>
                <a:cs typeface="Arial" panose="020B0604020202020204" pitchFamily="34" charset="0"/>
              </a:rPr>
              <a:t>4.1</a:t>
            </a:r>
            <a:endParaRPr lang="en-US" sz="1000" dirty="0">
              <a:latin typeface="Arial" panose="020B0604020202020204" pitchFamily="34" charset="0"/>
              <a:cs typeface="Arial" panose="020B0604020202020204" pitchFamily="34" charset="0"/>
            </a:endParaRPr>
          </a:p>
        </p:txBody>
      </p:sp>
      <p:sp>
        <p:nvSpPr>
          <p:cNvPr id="56" name="Oval 55">
            <a:extLst>
              <a:ext uri="{FF2B5EF4-FFF2-40B4-BE49-F238E27FC236}">
                <a16:creationId xmlns:a16="http://schemas.microsoft.com/office/drawing/2014/main" id="{30E9BC58-392F-AAFB-9045-28789C57BDD9}"/>
              </a:ext>
            </a:extLst>
          </p:cNvPr>
          <p:cNvSpPr/>
          <p:nvPr/>
        </p:nvSpPr>
        <p:spPr>
          <a:xfrm>
            <a:off x="4075647" y="4232986"/>
            <a:ext cx="252000" cy="252000"/>
          </a:xfrm>
          <a:prstGeom prst="ellipse">
            <a:avLst/>
          </a:prstGeom>
          <a:solidFill>
            <a:srgbClr val="1C2C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sz="1000" dirty="0">
                <a:latin typeface="Arial" panose="020B0604020202020204" pitchFamily="34" charset="0"/>
                <a:cs typeface="Arial" panose="020B0604020202020204" pitchFamily="34" charset="0"/>
              </a:rPr>
              <a:t>3</a:t>
            </a:r>
            <a:endParaRPr lang="en-US" sz="1000" dirty="0">
              <a:latin typeface="Arial" panose="020B0604020202020204" pitchFamily="34" charset="0"/>
              <a:cs typeface="Arial" panose="020B0604020202020204" pitchFamily="34" charset="0"/>
            </a:endParaRPr>
          </a:p>
        </p:txBody>
      </p:sp>
      <p:sp>
        <p:nvSpPr>
          <p:cNvPr id="57" name="Oval 56">
            <a:extLst>
              <a:ext uri="{FF2B5EF4-FFF2-40B4-BE49-F238E27FC236}">
                <a16:creationId xmlns:a16="http://schemas.microsoft.com/office/drawing/2014/main" id="{2DED3A60-B45A-F787-0DD0-BF5BCD04FD3C}"/>
              </a:ext>
            </a:extLst>
          </p:cNvPr>
          <p:cNvSpPr/>
          <p:nvPr/>
        </p:nvSpPr>
        <p:spPr>
          <a:xfrm>
            <a:off x="730798" y="4232986"/>
            <a:ext cx="252000" cy="252000"/>
          </a:xfrm>
          <a:prstGeom prst="ellipse">
            <a:avLst/>
          </a:prstGeom>
          <a:solidFill>
            <a:srgbClr val="1C2C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sz="1000" dirty="0">
                <a:latin typeface="Arial" panose="020B0604020202020204" pitchFamily="34" charset="0"/>
                <a:cs typeface="Arial" panose="020B0604020202020204" pitchFamily="34" charset="0"/>
              </a:rPr>
              <a:t>5</a:t>
            </a:r>
            <a:endParaRPr lang="en-US" sz="1000" dirty="0">
              <a:latin typeface="Arial" panose="020B0604020202020204" pitchFamily="34" charset="0"/>
              <a:cs typeface="Arial" panose="020B0604020202020204" pitchFamily="34" charset="0"/>
            </a:endParaRPr>
          </a:p>
        </p:txBody>
      </p:sp>
      <p:cxnSp>
        <p:nvCxnSpPr>
          <p:cNvPr id="58" name="Straight Arrow Connector 57">
            <a:extLst>
              <a:ext uri="{FF2B5EF4-FFF2-40B4-BE49-F238E27FC236}">
                <a16:creationId xmlns:a16="http://schemas.microsoft.com/office/drawing/2014/main" id="{B04DE3ED-41C1-D161-7167-80204BC1E17D}"/>
              </a:ext>
            </a:extLst>
          </p:cNvPr>
          <p:cNvCxnSpPr>
            <a:cxnSpLocks/>
          </p:cNvCxnSpPr>
          <p:nvPr/>
        </p:nvCxnSpPr>
        <p:spPr>
          <a:xfrm flipH="1" flipV="1">
            <a:off x="4620017" y="2343882"/>
            <a:ext cx="10576" cy="900272"/>
          </a:xfrm>
          <a:prstGeom prst="straightConnector1">
            <a:avLst/>
          </a:prstGeom>
          <a:ln w="28575">
            <a:solidFill>
              <a:srgbClr val="8BA7CF"/>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9" name="Oval 58">
            <a:extLst>
              <a:ext uri="{FF2B5EF4-FFF2-40B4-BE49-F238E27FC236}">
                <a16:creationId xmlns:a16="http://schemas.microsoft.com/office/drawing/2014/main" id="{AD519BF6-14ED-E4AF-360B-BD669B1F98A8}"/>
              </a:ext>
            </a:extLst>
          </p:cNvPr>
          <p:cNvSpPr/>
          <p:nvPr/>
        </p:nvSpPr>
        <p:spPr>
          <a:xfrm>
            <a:off x="4515499" y="2689329"/>
            <a:ext cx="252000" cy="252000"/>
          </a:xfrm>
          <a:prstGeom prst="ellipse">
            <a:avLst/>
          </a:prstGeom>
          <a:solidFill>
            <a:srgbClr val="8BA7CF"/>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s-419" sz="1000" dirty="0">
                <a:latin typeface="Arial" panose="020B0604020202020204" pitchFamily="34" charset="0"/>
                <a:cs typeface="Arial" panose="020B0604020202020204" pitchFamily="34" charset="0"/>
              </a:rPr>
              <a:t>6.1</a:t>
            </a:r>
            <a:endParaRPr lang="en-US" sz="1000" dirty="0">
              <a:latin typeface="Arial" panose="020B0604020202020204" pitchFamily="34" charset="0"/>
              <a:cs typeface="Arial" panose="020B0604020202020204" pitchFamily="34" charset="0"/>
            </a:endParaRPr>
          </a:p>
        </p:txBody>
      </p:sp>
      <p:sp>
        <p:nvSpPr>
          <p:cNvPr id="60" name="Oval 59">
            <a:extLst>
              <a:ext uri="{FF2B5EF4-FFF2-40B4-BE49-F238E27FC236}">
                <a16:creationId xmlns:a16="http://schemas.microsoft.com/office/drawing/2014/main" id="{8E3FBA41-BAF1-D0F6-2FBF-7AB342DF32D7}"/>
              </a:ext>
            </a:extLst>
          </p:cNvPr>
          <p:cNvSpPr/>
          <p:nvPr/>
        </p:nvSpPr>
        <p:spPr>
          <a:xfrm>
            <a:off x="6320809" y="4232986"/>
            <a:ext cx="252000" cy="252000"/>
          </a:xfrm>
          <a:prstGeom prst="ellipse">
            <a:avLst/>
          </a:prstGeom>
          <a:solidFill>
            <a:srgbClr val="1C2C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sz="1000" dirty="0">
                <a:latin typeface="Arial" panose="020B0604020202020204" pitchFamily="34" charset="0"/>
                <a:cs typeface="Arial" panose="020B0604020202020204" pitchFamily="34" charset="0"/>
              </a:rPr>
              <a:t>7</a:t>
            </a:r>
            <a:endParaRPr lang="en-US" sz="1000" dirty="0">
              <a:latin typeface="Arial" panose="020B0604020202020204" pitchFamily="34" charset="0"/>
              <a:cs typeface="Arial" panose="020B0604020202020204" pitchFamily="34" charset="0"/>
            </a:endParaRPr>
          </a:p>
        </p:txBody>
      </p:sp>
      <p:cxnSp>
        <p:nvCxnSpPr>
          <p:cNvPr id="61" name="Connector: Elbow 60">
            <a:extLst>
              <a:ext uri="{FF2B5EF4-FFF2-40B4-BE49-F238E27FC236}">
                <a16:creationId xmlns:a16="http://schemas.microsoft.com/office/drawing/2014/main" id="{AB592168-5095-1B18-24DE-92C9C4034005}"/>
              </a:ext>
            </a:extLst>
          </p:cNvPr>
          <p:cNvCxnSpPr>
            <a:cxnSpLocks/>
          </p:cNvCxnSpPr>
          <p:nvPr/>
        </p:nvCxnSpPr>
        <p:spPr>
          <a:xfrm rot="10800000">
            <a:off x="5684789" y="1989466"/>
            <a:ext cx="1315998" cy="1254689"/>
          </a:xfrm>
          <a:prstGeom prst="bentConnector3">
            <a:avLst>
              <a:gd name="adj1" fmla="val -682"/>
            </a:avLst>
          </a:prstGeom>
          <a:ln w="28575">
            <a:solidFill>
              <a:srgbClr val="8BA7CF"/>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2" name="Connector: Elbow 61">
            <a:extLst>
              <a:ext uri="{FF2B5EF4-FFF2-40B4-BE49-F238E27FC236}">
                <a16:creationId xmlns:a16="http://schemas.microsoft.com/office/drawing/2014/main" id="{F6AD5813-2B57-38A7-9C2A-F6F03078BFCF}"/>
              </a:ext>
            </a:extLst>
          </p:cNvPr>
          <p:cNvCxnSpPr>
            <a:cxnSpLocks/>
          </p:cNvCxnSpPr>
          <p:nvPr/>
        </p:nvCxnSpPr>
        <p:spPr>
          <a:xfrm>
            <a:off x="5670484" y="2126746"/>
            <a:ext cx="1152456" cy="1147464"/>
          </a:xfrm>
          <a:prstGeom prst="bentConnector3">
            <a:avLst>
              <a:gd name="adj1" fmla="val 99473"/>
            </a:avLst>
          </a:prstGeom>
          <a:ln w="28575">
            <a:solidFill>
              <a:srgbClr val="8BA7CF"/>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3" name="Oval 62">
            <a:extLst>
              <a:ext uri="{FF2B5EF4-FFF2-40B4-BE49-F238E27FC236}">
                <a16:creationId xmlns:a16="http://schemas.microsoft.com/office/drawing/2014/main" id="{D8EEF299-E6B2-5881-BC60-37E97DE163D6}"/>
              </a:ext>
            </a:extLst>
          </p:cNvPr>
          <p:cNvSpPr/>
          <p:nvPr/>
        </p:nvSpPr>
        <p:spPr>
          <a:xfrm>
            <a:off x="6685703" y="2429296"/>
            <a:ext cx="252000" cy="252000"/>
          </a:xfrm>
          <a:prstGeom prst="ellipse">
            <a:avLst/>
          </a:prstGeom>
          <a:solidFill>
            <a:srgbClr val="8BA7CF"/>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s-419" sz="1000" dirty="0">
                <a:latin typeface="Arial" panose="020B0604020202020204" pitchFamily="34" charset="0"/>
                <a:cs typeface="Arial" panose="020B0604020202020204" pitchFamily="34" charset="0"/>
              </a:rPr>
              <a:t>6.2</a:t>
            </a:r>
            <a:endParaRPr lang="en-US" sz="1000" dirty="0">
              <a:latin typeface="Arial" panose="020B0604020202020204" pitchFamily="34" charset="0"/>
              <a:cs typeface="Arial" panose="020B0604020202020204" pitchFamily="34" charset="0"/>
            </a:endParaRPr>
          </a:p>
        </p:txBody>
      </p:sp>
      <p:sp>
        <p:nvSpPr>
          <p:cNvPr id="64" name="Oval 63">
            <a:extLst>
              <a:ext uri="{FF2B5EF4-FFF2-40B4-BE49-F238E27FC236}">
                <a16:creationId xmlns:a16="http://schemas.microsoft.com/office/drawing/2014/main" id="{E493C5EF-1B96-1E80-AFA1-1AFEE2ECAF5D}"/>
              </a:ext>
            </a:extLst>
          </p:cNvPr>
          <p:cNvSpPr/>
          <p:nvPr/>
        </p:nvSpPr>
        <p:spPr>
          <a:xfrm>
            <a:off x="6886024" y="2741735"/>
            <a:ext cx="252000" cy="252000"/>
          </a:xfrm>
          <a:prstGeom prst="ellipse">
            <a:avLst/>
          </a:prstGeom>
          <a:solidFill>
            <a:srgbClr val="8BA7CF"/>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s-419" sz="1000" dirty="0">
                <a:latin typeface="Arial" panose="020B0604020202020204" pitchFamily="34" charset="0"/>
                <a:cs typeface="Arial" panose="020B0604020202020204" pitchFamily="34" charset="0"/>
              </a:rPr>
              <a:t>8.1</a:t>
            </a:r>
            <a:endParaRPr lang="en-US" sz="1000" dirty="0">
              <a:latin typeface="Arial" panose="020B0604020202020204" pitchFamily="34" charset="0"/>
              <a:cs typeface="Arial" panose="020B0604020202020204" pitchFamily="34" charset="0"/>
            </a:endParaRPr>
          </a:p>
        </p:txBody>
      </p:sp>
      <p:cxnSp>
        <p:nvCxnSpPr>
          <p:cNvPr id="65" name="Connector: Elbow 64">
            <a:extLst>
              <a:ext uri="{FF2B5EF4-FFF2-40B4-BE49-F238E27FC236}">
                <a16:creationId xmlns:a16="http://schemas.microsoft.com/office/drawing/2014/main" id="{C03808D0-3373-4784-C897-54633F27DEEB}"/>
              </a:ext>
            </a:extLst>
          </p:cNvPr>
          <p:cNvCxnSpPr>
            <a:cxnSpLocks/>
            <a:endCxn id="33" idx="0"/>
          </p:cNvCxnSpPr>
          <p:nvPr/>
        </p:nvCxnSpPr>
        <p:spPr>
          <a:xfrm rot="5400000">
            <a:off x="1859074" y="2350969"/>
            <a:ext cx="999550" cy="799523"/>
          </a:xfrm>
          <a:prstGeom prst="bentConnector3">
            <a:avLst>
              <a:gd name="adj1" fmla="val 1569"/>
            </a:avLst>
          </a:prstGeom>
          <a:ln w="28575">
            <a:solidFill>
              <a:srgbClr val="8BA7CF"/>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6" name="Oval 65">
            <a:extLst>
              <a:ext uri="{FF2B5EF4-FFF2-40B4-BE49-F238E27FC236}">
                <a16:creationId xmlns:a16="http://schemas.microsoft.com/office/drawing/2014/main" id="{5C6D0A48-B335-3026-2ADA-9EF9AB3BE89D}"/>
              </a:ext>
            </a:extLst>
          </p:cNvPr>
          <p:cNvSpPr/>
          <p:nvPr/>
        </p:nvSpPr>
        <p:spPr>
          <a:xfrm>
            <a:off x="1839332" y="2741735"/>
            <a:ext cx="252000" cy="252000"/>
          </a:xfrm>
          <a:prstGeom prst="ellipse">
            <a:avLst/>
          </a:prstGeom>
          <a:solidFill>
            <a:srgbClr val="8BA7CF"/>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s-419" sz="1000" dirty="0">
                <a:latin typeface="Arial" panose="020B0604020202020204" pitchFamily="34" charset="0"/>
                <a:cs typeface="Arial" panose="020B0604020202020204" pitchFamily="34" charset="0"/>
              </a:rPr>
              <a:t>8.2</a:t>
            </a:r>
            <a:endParaRPr lang="en-US" sz="1000" dirty="0">
              <a:latin typeface="Arial" panose="020B0604020202020204" pitchFamily="34" charset="0"/>
              <a:cs typeface="Arial" panose="020B0604020202020204" pitchFamily="34" charset="0"/>
            </a:endParaRPr>
          </a:p>
        </p:txBody>
      </p:sp>
      <p:sp>
        <p:nvSpPr>
          <p:cNvPr id="67" name="Oval 66">
            <a:extLst>
              <a:ext uri="{FF2B5EF4-FFF2-40B4-BE49-F238E27FC236}">
                <a16:creationId xmlns:a16="http://schemas.microsoft.com/office/drawing/2014/main" id="{B5148ECF-A2BB-7332-2349-004096FE177E}"/>
              </a:ext>
            </a:extLst>
          </p:cNvPr>
          <p:cNvSpPr/>
          <p:nvPr/>
        </p:nvSpPr>
        <p:spPr>
          <a:xfrm>
            <a:off x="471327" y="4649628"/>
            <a:ext cx="252000" cy="252000"/>
          </a:xfrm>
          <a:prstGeom prst="ellipse">
            <a:avLst/>
          </a:prstGeom>
          <a:solidFill>
            <a:srgbClr val="1C2C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sz="1000" dirty="0">
                <a:latin typeface="Arial" panose="020B0604020202020204" pitchFamily="34" charset="0"/>
                <a:cs typeface="Arial" panose="020B0604020202020204" pitchFamily="34" charset="0"/>
              </a:rPr>
              <a:t>9</a:t>
            </a:r>
            <a:endParaRPr lang="en-US" sz="1000" dirty="0">
              <a:latin typeface="Arial" panose="020B0604020202020204" pitchFamily="34" charset="0"/>
              <a:cs typeface="Arial" panose="020B0604020202020204" pitchFamily="34" charset="0"/>
            </a:endParaRPr>
          </a:p>
        </p:txBody>
      </p:sp>
      <p:sp>
        <p:nvSpPr>
          <p:cNvPr id="68" name="TextBox 67">
            <a:extLst>
              <a:ext uri="{FF2B5EF4-FFF2-40B4-BE49-F238E27FC236}">
                <a16:creationId xmlns:a16="http://schemas.microsoft.com/office/drawing/2014/main" id="{8F0B7354-D247-C9F0-7845-DB4A097D1718}"/>
              </a:ext>
            </a:extLst>
          </p:cNvPr>
          <p:cNvSpPr txBox="1"/>
          <p:nvPr/>
        </p:nvSpPr>
        <p:spPr>
          <a:xfrm>
            <a:off x="7543166" y="2093068"/>
            <a:ext cx="4189075" cy="3754874"/>
          </a:xfrm>
          <a:prstGeom prst="rect">
            <a:avLst/>
          </a:prstGeom>
          <a:noFill/>
        </p:spPr>
        <p:txBody>
          <a:bodyPr wrap="square" rtlCol="0">
            <a:spAutoFit/>
          </a:bodyPr>
          <a:lstStyle/>
          <a:p>
            <a:pPr marL="342900" indent="-342900" algn="just">
              <a:buFont typeface="+mj-lt"/>
              <a:buAutoNum type="arabicPeriod" startAt="5"/>
            </a:pPr>
            <a:r>
              <a:rPr lang="es-ES" sz="1400" dirty="0">
                <a:latin typeface="Arial" panose="020B0604020202020204" pitchFamily="34" charset="0"/>
                <a:cs typeface="Arial" panose="020B0604020202020204" pitchFamily="34" charset="0"/>
              </a:rPr>
              <a:t>El servicio de pedido cambiará el estado del pedido a "</a:t>
            </a:r>
            <a:r>
              <a:rPr lang="es-ES" sz="1400" b="1" dirty="0">
                <a:latin typeface="Arial" panose="020B0604020202020204" pitchFamily="34" charset="0"/>
                <a:cs typeface="Arial" panose="020B0604020202020204" pitchFamily="34" charset="0"/>
              </a:rPr>
              <a:t>Envío</a:t>
            </a:r>
            <a:r>
              <a:rPr lang="es-ES" sz="1400" dirty="0">
                <a:latin typeface="Arial" panose="020B0604020202020204" pitchFamily="34" charset="0"/>
                <a:cs typeface="Arial" panose="020B0604020202020204" pitchFamily="34" charset="0"/>
              </a:rPr>
              <a:t>".</a:t>
            </a:r>
          </a:p>
          <a:p>
            <a:pPr marL="342900" indent="-342900" algn="just">
              <a:buFont typeface="+mj-lt"/>
              <a:buAutoNum type="arabicPeriod" startAt="5"/>
            </a:pPr>
            <a:endParaRPr lang="es-ES" sz="1400" dirty="0">
              <a:latin typeface="Arial" panose="020B0604020202020204" pitchFamily="34" charset="0"/>
              <a:cs typeface="Arial" panose="020B0604020202020204" pitchFamily="34" charset="0"/>
            </a:endParaRPr>
          </a:p>
          <a:p>
            <a:pPr marL="342900" indent="-342900" algn="just">
              <a:buFont typeface="+mj-lt"/>
              <a:buAutoNum type="arabicPeriod" startAt="5"/>
            </a:pPr>
            <a:r>
              <a:rPr lang="es-ES" sz="1400" dirty="0">
                <a:latin typeface="Arial" panose="020B0604020202020204" pitchFamily="34" charset="0"/>
                <a:cs typeface="Arial" panose="020B0604020202020204" pitchFamily="34" charset="0"/>
              </a:rPr>
              <a:t>El servicio de stock publica un evento "</a:t>
            </a:r>
            <a:r>
              <a:rPr lang="es-ES" sz="1400" b="1" dirty="0">
                <a:latin typeface="Arial" panose="020B0604020202020204" pitchFamily="34" charset="0"/>
                <a:cs typeface="Arial" panose="020B0604020202020204" pitchFamily="34" charset="0"/>
              </a:rPr>
              <a:t>El producto se ha actualizado correctamente</a:t>
            </a:r>
            <a:r>
              <a:rPr lang="es-ES" sz="1400" dirty="0">
                <a:latin typeface="Arial" panose="020B0604020202020204" pitchFamily="34" charset="0"/>
                <a:cs typeface="Arial" panose="020B0604020202020204" pitchFamily="34" charset="0"/>
              </a:rPr>
              <a:t>" y el servicio de pedidos y el </a:t>
            </a:r>
            <a:r>
              <a:rPr lang="es-ES" sz="1400" b="1" dirty="0">
                <a:latin typeface="Arial" panose="020B0604020202020204" pitchFamily="34" charset="0"/>
                <a:cs typeface="Arial" panose="020B0604020202020204" pitchFamily="34" charset="0"/>
              </a:rPr>
              <a:t>servicio de envío </a:t>
            </a:r>
            <a:r>
              <a:rPr lang="es-ES" sz="1400" dirty="0">
                <a:latin typeface="Arial" panose="020B0604020202020204" pitchFamily="34" charset="0"/>
                <a:cs typeface="Arial" panose="020B0604020202020204" pitchFamily="34" charset="0"/>
              </a:rPr>
              <a:t>escucharán este evento.</a:t>
            </a:r>
          </a:p>
          <a:p>
            <a:pPr marL="342900" indent="-342900" algn="just">
              <a:buFont typeface="+mj-lt"/>
              <a:buAutoNum type="arabicPeriod" startAt="5"/>
            </a:pPr>
            <a:endParaRPr lang="es-ES" sz="1400" dirty="0">
              <a:latin typeface="Arial" panose="020B0604020202020204" pitchFamily="34" charset="0"/>
              <a:cs typeface="Arial" panose="020B0604020202020204" pitchFamily="34" charset="0"/>
            </a:endParaRPr>
          </a:p>
          <a:p>
            <a:pPr marL="342900" indent="-342900" algn="just">
              <a:buFont typeface="+mj-lt"/>
              <a:buAutoNum type="arabicPeriod" startAt="5"/>
            </a:pPr>
            <a:r>
              <a:rPr lang="es-ES" sz="1400" dirty="0">
                <a:latin typeface="Arial" panose="020B0604020202020204" pitchFamily="34" charset="0"/>
                <a:cs typeface="Arial" panose="020B0604020202020204" pitchFamily="34" charset="0"/>
              </a:rPr>
              <a:t>El servicio de envío crea un registro en la base de datos de envíos.</a:t>
            </a:r>
          </a:p>
          <a:p>
            <a:pPr marL="342900" indent="-342900" algn="just">
              <a:buFont typeface="+mj-lt"/>
              <a:buAutoNum type="arabicPeriod" startAt="5"/>
            </a:pPr>
            <a:endParaRPr lang="es-ES" sz="1400" dirty="0">
              <a:latin typeface="Arial" panose="020B0604020202020204" pitchFamily="34" charset="0"/>
              <a:cs typeface="Arial" panose="020B0604020202020204" pitchFamily="34" charset="0"/>
            </a:endParaRPr>
          </a:p>
          <a:p>
            <a:pPr marL="342900" indent="-342900" algn="just">
              <a:buFont typeface="+mj-lt"/>
              <a:buAutoNum type="arabicPeriod" startAt="5"/>
            </a:pPr>
            <a:r>
              <a:rPr lang="es-ES" sz="1400" dirty="0">
                <a:latin typeface="Arial" panose="020B0604020202020204" pitchFamily="34" charset="0"/>
                <a:cs typeface="Arial" panose="020B0604020202020204" pitchFamily="34" charset="0"/>
              </a:rPr>
              <a:t>El servicio de envío publica un evento "</a:t>
            </a:r>
            <a:r>
              <a:rPr lang="es-ES" sz="1400" b="1" dirty="0">
                <a:latin typeface="Arial" panose="020B0604020202020204" pitchFamily="34" charset="0"/>
                <a:cs typeface="Arial" panose="020B0604020202020204" pitchFamily="34" charset="0"/>
              </a:rPr>
              <a:t>El envío se ha registrado correctamente</a:t>
            </a:r>
            <a:r>
              <a:rPr lang="es-ES" sz="1400" dirty="0">
                <a:latin typeface="Arial" panose="020B0604020202020204" pitchFamily="34" charset="0"/>
                <a:cs typeface="Arial" panose="020B0604020202020204" pitchFamily="34" charset="0"/>
              </a:rPr>
              <a:t>" y el servicio de pedidos escuchará este evento.</a:t>
            </a:r>
          </a:p>
          <a:p>
            <a:pPr marL="342900" indent="-342900" algn="just">
              <a:buFont typeface="+mj-lt"/>
              <a:buAutoNum type="arabicPeriod" startAt="5"/>
            </a:pPr>
            <a:endParaRPr lang="es-ES" sz="1400" dirty="0">
              <a:latin typeface="Arial" panose="020B0604020202020204" pitchFamily="34" charset="0"/>
              <a:cs typeface="Arial" panose="020B0604020202020204" pitchFamily="34" charset="0"/>
            </a:endParaRPr>
          </a:p>
          <a:p>
            <a:pPr marL="342900" indent="-342900" algn="just">
              <a:buFont typeface="+mj-lt"/>
              <a:buAutoNum type="arabicPeriod" startAt="5"/>
            </a:pPr>
            <a:r>
              <a:rPr lang="es-ES" sz="1400" dirty="0">
                <a:latin typeface="Arial" panose="020B0604020202020204" pitchFamily="34" charset="0"/>
                <a:cs typeface="Arial" panose="020B0604020202020204" pitchFamily="34" charset="0"/>
              </a:rPr>
              <a:t> El Servicio de Pedido cambia el estado del Pedido a "</a:t>
            </a:r>
            <a:r>
              <a:rPr lang="es-ES" sz="1400" b="1" dirty="0">
                <a:latin typeface="Arial" panose="020B0604020202020204" pitchFamily="34" charset="0"/>
                <a:cs typeface="Arial" panose="020B0604020202020204" pitchFamily="34" charset="0"/>
              </a:rPr>
              <a:t>Finalizar</a:t>
            </a:r>
            <a:r>
              <a:rPr lang="es-ES" sz="14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0143473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8">
            <a:extLst>
              <a:ext uri="{FF2B5EF4-FFF2-40B4-BE49-F238E27FC236}">
                <a16:creationId xmlns:a16="http://schemas.microsoft.com/office/drawing/2014/main" id="{56C889CB-F393-4BCE-A5E8-AA9AC2D328BD}"/>
              </a:ext>
            </a:extLst>
          </p:cNvPr>
          <p:cNvSpPr/>
          <p:nvPr/>
        </p:nvSpPr>
        <p:spPr>
          <a:xfrm>
            <a:off x="0" y="-90924"/>
            <a:ext cx="12192000" cy="12079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s-ES" sz="3200" dirty="0">
                <a:latin typeface="Arial" panose="020B0604020202020204" pitchFamily="34" charset="0"/>
                <a:cs typeface="Arial" panose="020B0604020202020204" pitchFamily="34" charset="0"/>
              </a:rPr>
              <a:t>Patrón SAGA </a:t>
            </a:r>
            <a:r>
              <a:rPr lang="es-ES" sz="3200" dirty="0" err="1">
                <a:latin typeface="Arial" panose="020B0604020202020204" pitchFamily="34" charset="0"/>
                <a:cs typeface="Arial" panose="020B0604020202020204" pitchFamily="34" charset="0"/>
              </a:rPr>
              <a:t>Choreography</a:t>
            </a:r>
            <a:endParaRPr lang="es-ES" sz="3200" dirty="0">
              <a:latin typeface="Arial" panose="020B0604020202020204" pitchFamily="34" charset="0"/>
              <a:cs typeface="Arial" panose="020B0604020202020204" pitchFamily="34" charset="0"/>
            </a:endParaRPr>
          </a:p>
        </p:txBody>
      </p:sp>
      <p:sp>
        <p:nvSpPr>
          <p:cNvPr id="97" name="TextBox 96">
            <a:extLst>
              <a:ext uri="{FF2B5EF4-FFF2-40B4-BE49-F238E27FC236}">
                <a16:creationId xmlns:a16="http://schemas.microsoft.com/office/drawing/2014/main" id="{96C0F6A7-C314-BBCF-0CDA-C4DB1F1BFDAF}"/>
              </a:ext>
            </a:extLst>
          </p:cNvPr>
          <p:cNvSpPr txBox="1"/>
          <p:nvPr/>
        </p:nvSpPr>
        <p:spPr>
          <a:xfrm>
            <a:off x="7541272" y="1769903"/>
            <a:ext cx="4189075" cy="4401205"/>
          </a:xfrm>
          <a:prstGeom prst="rect">
            <a:avLst/>
          </a:prstGeom>
          <a:noFill/>
        </p:spPr>
        <p:txBody>
          <a:bodyPr wrap="square" rtlCol="0">
            <a:spAutoFit/>
          </a:bodyPr>
          <a:lstStyle/>
          <a:p>
            <a:pPr algn="just"/>
            <a:r>
              <a:rPr lang="es-ES" sz="1400" b="1" dirty="0">
                <a:latin typeface="Arial" panose="020B0604020202020204" pitchFamily="34" charset="0"/>
                <a:cs typeface="Arial" panose="020B0604020202020204" pitchFamily="34" charset="0"/>
              </a:rPr>
              <a:t>Hay un error con Stock </a:t>
            </a:r>
            <a:r>
              <a:rPr lang="es-ES" sz="1400" b="1" dirty="0" err="1">
                <a:latin typeface="Arial" panose="020B0604020202020204" pitchFamily="34" charset="0"/>
                <a:cs typeface="Arial" panose="020B0604020202020204" pitchFamily="34" charset="0"/>
              </a:rPr>
              <a:t>Service</a:t>
            </a:r>
            <a:r>
              <a:rPr lang="es-ES" sz="1400" b="1" dirty="0">
                <a:latin typeface="Arial" panose="020B0604020202020204" pitchFamily="34" charset="0"/>
                <a:cs typeface="Arial" panose="020B0604020202020204" pitchFamily="34" charset="0"/>
              </a:rPr>
              <a:t>.</a:t>
            </a:r>
          </a:p>
          <a:p>
            <a:pPr algn="just"/>
            <a:endParaRPr lang="es-ES" sz="1400" dirty="0">
              <a:latin typeface="Arial" panose="020B0604020202020204" pitchFamily="34" charset="0"/>
              <a:cs typeface="Arial" panose="020B0604020202020204" pitchFamily="34" charset="0"/>
            </a:endParaRPr>
          </a:p>
          <a:p>
            <a:pPr marL="342900" indent="-342900" algn="just">
              <a:buFont typeface="+mj-lt"/>
              <a:buAutoNum type="arabicPeriod"/>
            </a:pPr>
            <a:r>
              <a:rPr lang="es-ES" sz="1400" dirty="0">
                <a:latin typeface="Arial" panose="020B0604020202020204" pitchFamily="34" charset="0"/>
                <a:cs typeface="Arial" panose="020B0604020202020204" pitchFamily="34" charset="0"/>
              </a:rPr>
              <a:t>El servicio de pedidos crea un registro en la base de datos con el estado "</a:t>
            </a:r>
            <a:r>
              <a:rPr lang="es-ES" sz="1400" b="1" dirty="0">
                <a:latin typeface="Arial" panose="020B0604020202020204" pitchFamily="34" charset="0"/>
                <a:cs typeface="Arial" panose="020B0604020202020204" pitchFamily="34" charset="0"/>
              </a:rPr>
              <a:t>Verificando</a:t>
            </a:r>
            <a:r>
              <a:rPr lang="es-ES" sz="1400" dirty="0">
                <a:latin typeface="Arial" panose="020B0604020202020204" pitchFamily="34" charset="0"/>
                <a:cs typeface="Arial" panose="020B0604020202020204" pitchFamily="34" charset="0"/>
              </a:rPr>
              <a:t>".</a:t>
            </a:r>
          </a:p>
          <a:p>
            <a:pPr marL="342900" indent="-342900" algn="just">
              <a:buFont typeface="+mj-lt"/>
              <a:buAutoNum type="arabicPeriod"/>
            </a:pPr>
            <a:endParaRPr lang="es-ES" sz="1400" dirty="0">
              <a:latin typeface="Arial" panose="020B0604020202020204" pitchFamily="34" charset="0"/>
              <a:cs typeface="Arial" panose="020B0604020202020204" pitchFamily="34" charset="0"/>
            </a:endParaRPr>
          </a:p>
          <a:p>
            <a:pPr marL="342900" indent="-342900" algn="just">
              <a:buFont typeface="+mj-lt"/>
              <a:buAutoNum type="arabicPeriod"/>
            </a:pPr>
            <a:r>
              <a:rPr lang="es-ES" sz="1400" dirty="0">
                <a:latin typeface="Arial" panose="020B0604020202020204" pitchFamily="34" charset="0"/>
                <a:cs typeface="Arial" panose="020B0604020202020204" pitchFamily="34" charset="0"/>
              </a:rPr>
              <a:t>El servicio de pedidos publica un evento "</a:t>
            </a:r>
            <a:r>
              <a:rPr lang="es-ES" sz="1400" b="1" dirty="0">
                <a:latin typeface="Arial" panose="020B0604020202020204" pitchFamily="34" charset="0"/>
                <a:cs typeface="Arial" panose="020B0604020202020204" pitchFamily="34" charset="0"/>
              </a:rPr>
              <a:t>El pedido se ha creado correctamente</a:t>
            </a:r>
            <a:r>
              <a:rPr lang="es-ES" sz="1400" dirty="0">
                <a:latin typeface="Arial" panose="020B0604020202020204" pitchFamily="34" charset="0"/>
                <a:cs typeface="Arial" panose="020B0604020202020204" pitchFamily="34" charset="0"/>
              </a:rPr>
              <a:t>" y el servicio de Stock escuchará este evento.</a:t>
            </a:r>
          </a:p>
          <a:p>
            <a:pPr marL="342900" indent="-342900" algn="just">
              <a:buFont typeface="+mj-lt"/>
              <a:buAutoNum type="arabicPeriod"/>
            </a:pPr>
            <a:endParaRPr lang="es-ES" sz="1400" dirty="0">
              <a:latin typeface="Arial" panose="020B0604020202020204" pitchFamily="34" charset="0"/>
              <a:cs typeface="Arial" panose="020B0604020202020204" pitchFamily="34" charset="0"/>
            </a:endParaRPr>
          </a:p>
          <a:p>
            <a:pPr marL="342900" indent="-342900" algn="just">
              <a:buFont typeface="+mj-lt"/>
              <a:buAutoNum type="arabicPeriod"/>
            </a:pPr>
            <a:r>
              <a:rPr lang="es-ES" sz="1400" dirty="0">
                <a:latin typeface="Arial" panose="020B0604020202020204" pitchFamily="34" charset="0"/>
                <a:cs typeface="Arial" panose="020B0604020202020204" pitchFamily="34" charset="0"/>
              </a:rPr>
              <a:t>El servicio de stock actualiza el número de productos de la base de datos de stock. </a:t>
            </a:r>
            <a:r>
              <a:rPr lang="es-ES" sz="1400" b="1" dirty="0">
                <a:solidFill>
                  <a:srgbClr val="FF0000"/>
                </a:solidFill>
                <a:latin typeface="Arial" panose="020B0604020202020204" pitchFamily="34" charset="0"/>
                <a:cs typeface="Arial" panose="020B0604020202020204" pitchFamily="34" charset="0"/>
              </a:rPr>
              <a:t>Pero hay un error inesperado al guardar el registro del producto.</a:t>
            </a:r>
          </a:p>
          <a:p>
            <a:pPr marL="342900" indent="-342900" algn="just">
              <a:buFont typeface="+mj-lt"/>
              <a:buAutoNum type="arabicPeriod"/>
            </a:pPr>
            <a:endParaRPr lang="es-ES" sz="1400" dirty="0">
              <a:latin typeface="Arial" panose="020B0604020202020204" pitchFamily="34" charset="0"/>
              <a:cs typeface="Arial" panose="020B0604020202020204" pitchFamily="34" charset="0"/>
            </a:endParaRPr>
          </a:p>
          <a:p>
            <a:pPr marL="342900" indent="-342900" algn="just">
              <a:buFont typeface="+mj-lt"/>
              <a:buAutoNum type="arabicPeriod"/>
            </a:pPr>
            <a:r>
              <a:rPr lang="es-ES" sz="1400" dirty="0">
                <a:latin typeface="Arial" panose="020B0604020202020204" pitchFamily="34" charset="0"/>
                <a:cs typeface="Arial" panose="020B0604020202020204" pitchFamily="34" charset="0"/>
              </a:rPr>
              <a:t>Stock </a:t>
            </a:r>
            <a:r>
              <a:rPr lang="es-ES" sz="1400" dirty="0" err="1">
                <a:latin typeface="Arial" panose="020B0604020202020204" pitchFamily="34" charset="0"/>
                <a:cs typeface="Arial" panose="020B0604020202020204" pitchFamily="34" charset="0"/>
              </a:rPr>
              <a:t>Service</a:t>
            </a:r>
            <a:r>
              <a:rPr lang="es-ES" sz="1400" dirty="0">
                <a:latin typeface="Arial" panose="020B0604020202020204" pitchFamily="34" charset="0"/>
                <a:cs typeface="Arial" panose="020B0604020202020204" pitchFamily="34" charset="0"/>
              </a:rPr>
              <a:t> publica un evento de "</a:t>
            </a:r>
            <a:r>
              <a:rPr lang="es-ES" sz="1400" b="1" dirty="0">
                <a:latin typeface="Arial" panose="020B0604020202020204" pitchFamily="34" charset="0"/>
                <a:cs typeface="Arial" panose="020B0604020202020204" pitchFamily="34" charset="0"/>
              </a:rPr>
              <a:t>reversión</a:t>
            </a:r>
            <a:r>
              <a:rPr lang="es-ES" sz="1400" dirty="0">
                <a:latin typeface="Arial" panose="020B0604020202020204" pitchFamily="34" charset="0"/>
                <a:cs typeface="Arial" panose="020B0604020202020204" pitchFamily="34" charset="0"/>
              </a:rPr>
              <a:t>" "</a:t>
            </a:r>
            <a:r>
              <a:rPr lang="es-ES" sz="1400" b="1" dirty="0">
                <a:latin typeface="Arial" panose="020B0604020202020204" pitchFamily="34" charset="0"/>
                <a:cs typeface="Arial" panose="020B0604020202020204" pitchFamily="34" charset="0"/>
              </a:rPr>
              <a:t>Error al actualizar el número de productos en stock</a:t>
            </a:r>
            <a:r>
              <a:rPr lang="es-ES" sz="1400" dirty="0">
                <a:latin typeface="Arial" panose="020B0604020202020204" pitchFamily="34" charset="0"/>
                <a:cs typeface="Arial" panose="020B0604020202020204" pitchFamily="34" charset="0"/>
              </a:rPr>
              <a:t>".</a:t>
            </a:r>
          </a:p>
          <a:p>
            <a:pPr marL="342900" indent="-342900" algn="just">
              <a:buFont typeface="+mj-lt"/>
              <a:buAutoNum type="arabicPeriod"/>
            </a:pPr>
            <a:endParaRPr lang="es-ES" sz="1400" dirty="0">
              <a:latin typeface="Arial" panose="020B0604020202020204" pitchFamily="34" charset="0"/>
              <a:cs typeface="Arial" panose="020B0604020202020204" pitchFamily="34" charset="0"/>
            </a:endParaRPr>
          </a:p>
          <a:p>
            <a:pPr marL="342900" indent="-342900" algn="just">
              <a:buFont typeface="+mj-lt"/>
              <a:buAutoNum type="arabicPeriod"/>
            </a:pPr>
            <a:r>
              <a:rPr lang="es-ES" sz="1400" dirty="0">
                <a:latin typeface="Arial" panose="020B0604020202020204" pitchFamily="34" charset="0"/>
                <a:cs typeface="Arial" panose="020B0604020202020204" pitchFamily="34" charset="0"/>
              </a:rPr>
              <a:t>El servicio de pedido cambiará el estado del pedido a “</a:t>
            </a:r>
            <a:r>
              <a:rPr lang="es-ES" sz="1400" b="1" dirty="0">
                <a:solidFill>
                  <a:srgbClr val="FF0000"/>
                </a:solidFill>
                <a:latin typeface="Arial" panose="020B0604020202020204" pitchFamily="34" charset="0"/>
                <a:cs typeface="Arial" panose="020B0604020202020204" pitchFamily="34" charset="0"/>
              </a:rPr>
              <a:t>Error</a:t>
            </a:r>
            <a:r>
              <a:rPr lang="es-ES" sz="1400" dirty="0">
                <a:latin typeface="Arial" panose="020B0604020202020204" pitchFamily="34" charset="0"/>
                <a:cs typeface="Arial" panose="020B0604020202020204" pitchFamily="34" charset="0"/>
              </a:rPr>
              <a:t>".</a:t>
            </a:r>
          </a:p>
        </p:txBody>
      </p:sp>
      <p:sp>
        <p:nvSpPr>
          <p:cNvPr id="128" name="Rectangle 127">
            <a:extLst>
              <a:ext uri="{FF2B5EF4-FFF2-40B4-BE49-F238E27FC236}">
                <a16:creationId xmlns:a16="http://schemas.microsoft.com/office/drawing/2014/main" id="{D520B033-39AF-7EF3-F67A-6DC934886C3F}"/>
              </a:ext>
            </a:extLst>
          </p:cNvPr>
          <p:cNvSpPr/>
          <p:nvPr/>
        </p:nvSpPr>
        <p:spPr>
          <a:xfrm>
            <a:off x="1059087" y="3063825"/>
            <a:ext cx="1800000" cy="2880000"/>
          </a:xfrm>
          <a:prstGeom prst="rect">
            <a:avLst/>
          </a:prstGeom>
          <a:noFill/>
          <a:ln w="12700">
            <a:solidFill>
              <a:srgbClr val="1C2C4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sz="1400" b="1" dirty="0">
              <a:solidFill>
                <a:srgbClr val="1C2C44"/>
              </a:solidFill>
              <a:latin typeface="Arial" panose="020B0604020202020204" pitchFamily="34" charset="0"/>
              <a:cs typeface="Arial" panose="020B0604020202020204" pitchFamily="34" charset="0"/>
            </a:endParaRPr>
          </a:p>
        </p:txBody>
      </p:sp>
      <p:cxnSp>
        <p:nvCxnSpPr>
          <p:cNvPr id="129" name="Connector: Elbow 128">
            <a:extLst>
              <a:ext uri="{FF2B5EF4-FFF2-40B4-BE49-F238E27FC236}">
                <a16:creationId xmlns:a16="http://schemas.microsoft.com/office/drawing/2014/main" id="{6D8E0B33-BE67-13AA-17A2-99B973CDD4F3}"/>
              </a:ext>
            </a:extLst>
          </p:cNvPr>
          <p:cNvCxnSpPr>
            <a:cxnSpLocks/>
          </p:cNvCxnSpPr>
          <p:nvPr/>
        </p:nvCxnSpPr>
        <p:spPr>
          <a:xfrm flipV="1">
            <a:off x="1397796" y="1989466"/>
            <a:ext cx="1360814" cy="1254689"/>
          </a:xfrm>
          <a:prstGeom prst="bentConnector3">
            <a:avLst>
              <a:gd name="adj1" fmla="val 987"/>
            </a:avLst>
          </a:prstGeom>
          <a:ln w="28575">
            <a:solidFill>
              <a:srgbClr val="8BA7CF"/>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130" name="Picture 129" descr="Shape, circle&#10;&#10;Description automatically generated">
            <a:extLst>
              <a:ext uri="{FF2B5EF4-FFF2-40B4-BE49-F238E27FC236}">
                <a16:creationId xmlns:a16="http://schemas.microsoft.com/office/drawing/2014/main" id="{BB74CAFF-CE2B-E16C-9384-D1EF594D52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96809" y="4787536"/>
            <a:ext cx="900000" cy="1026168"/>
          </a:xfrm>
          <a:prstGeom prst="rect">
            <a:avLst/>
          </a:prstGeom>
        </p:spPr>
      </p:pic>
      <p:pic>
        <p:nvPicPr>
          <p:cNvPr id="131" name="Picture 130" descr="Shape&#10;&#10;Description automatically generated with low confidence">
            <a:extLst>
              <a:ext uri="{FF2B5EF4-FFF2-40B4-BE49-F238E27FC236}">
                <a16:creationId xmlns:a16="http://schemas.microsoft.com/office/drawing/2014/main" id="{1872A471-8BA6-FF2D-0D41-0B1D40C0086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15226" y="4787536"/>
            <a:ext cx="900000" cy="1026168"/>
          </a:xfrm>
          <a:prstGeom prst="rect">
            <a:avLst/>
          </a:prstGeom>
        </p:spPr>
      </p:pic>
      <p:pic>
        <p:nvPicPr>
          <p:cNvPr id="132" name="Picture 131" descr="Shape, circle&#10;&#10;Description automatically generated">
            <a:extLst>
              <a:ext uri="{FF2B5EF4-FFF2-40B4-BE49-F238E27FC236}">
                <a16:creationId xmlns:a16="http://schemas.microsoft.com/office/drawing/2014/main" id="{BBC56BBF-53A7-4E0F-9049-D6C61C897FC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59087" y="4787536"/>
            <a:ext cx="900000" cy="1026168"/>
          </a:xfrm>
          <a:prstGeom prst="rect">
            <a:avLst/>
          </a:prstGeom>
        </p:spPr>
      </p:pic>
      <p:sp>
        <p:nvSpPr>
          <p:cNvPr id="133" name="Rectangle 132">
            <a:extLst>
              <a:ext uri="{FF2B5EF4-FFF2-40B4-BE49-F238E27FC236}">
                <a16:creationId xmlns:a16="http://schemas.microsoft.com/office/drawing/2014/main" id="{A028A4DF-1EE9-CB09-0920-8BB2EA7524AC}"/>
              </a:ext>
            </a:extLst>
          </p:cNvPr>
          <p:cNvSpPr/>
          <p:nvPr/>
        </p:nvSpPr>
        <p:spPr>
          <a:xfrm>
            <a:off x="1239087" y="3250506"/>
            <a:ext cx="1440000" cy="720000"/>
          </a:xfrm>
          <a:prstGeom prst="rect">
            <a:avLst/>
          </a:prstGeom>
          <a:noFill/>
          <a:ln w="28575">
            <a:solidFill>
              <a:srgbClr val="1C2C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sz="1200" dirty="0" err="1">
                <a:solidFill>
                  <a:srgbClr val="1C2C44"/>
                </a:solidFill>
                <a:latin typeface="Arial" panose="020B0604020202020204" pitchFamily="34" charset="0"/>
                <a:cs typeface="Arial" panose="020B0604020202020204" pitchFamily="34" charset="0"/>
              </a:rPr>
              <a:t>Order</a:t>
            </a:r>
            <a:r>
              <a:rPr lang="es-419" sz="1200" dirty="0">
                <a:solidFill>
                  <a:srgbClr val="1C2C44"/>
                </a:solidFill>
                <a:latin typeface="Arial" panose="020B0604020202020204" pitchFamily="34" charset="0"/>
                <a:cs typeface="Arial" panose="020B0604020202020204" pitchFamily="34" charset="0"/>
              </a:rPr>
              <a:t> </a:t>
            </a:r>
            <a:r>
              <a:rPr lang="es-419" sz="1200" dirty="0" err="1">
                <a:solidFill>
                  <a:srgbClr val="1C2C44"/>
                </a:solidFill>
                <a:latin typeface="Arial" panose="020B0604020202020204" pitchFamily="34" charset="0"/>
                <a:cs typeface="Arial" panose="020B0604020202020204" pitchFamily="34" charset="0"/>
              </a:rPr>
              <a:t>Service</a:t>
            </a:r>
            <a:endParaRPr lang="es-419" sz="1200" dirty="0">
              <a:solidFill>
                <a:srgbClr val="1C2C44"/>
              </a:solidFill>
              <a:latin typeface="Arial" panose="020B0604020202020204" pitchFamily="34" charset="0"/>
              <a:cs typeface="Arial" panose="020B0604020202020204" pitchFamily="34" charset="0"/>
            </a:endParaRPr>
          </a:p>
        </p:txBody>
      </p:sp>
      <p:sp>
        <p:nvSpPr>
          <p:cNvPr id="134" name="Rectangle 133">
            <a:extLst>
              <a:ext uri="{FF2B5EF4-FFF2-40B4-BE49-F238E27FC236}">
                <a16:creationId xmlns:a16="http://schemas.microsoft.com/office/drawing/2014/main" id="{572B67BC-D3FD-6C2E-1A58-1CA454A9D378}"/>
              </a:ext>
            </a:extLst>
          </p:cNvPr>
          <p:cNvSpPr/>
          <p:nvPr/>
        </p:nvSpPr>
        <p:spPr>
          <a:xfrm>
            <a:off x="3489087" y="3250506"/>
            <a:ext cx="1440000" cy="720000"/>
          </a:xfrm>
          <a:prstGeom prst="rect">
            <a:avLst/>
          </a:prstGeom>
          <a:noFill/>
          <a:ln w="28575">
            <a:solidFill>
              <a:srgbClr val="3F63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sz="1200" dirty="0">
                <a:solidFill>
                  <a:srgbClr val="3F6397"/>
                </a:solidFill>
                <a:latin typeface="Arial" panose="020B0604020202020204" pitchFamily="34" charset="0"/>
                <a:cs typeface="Arial" panose="020B0604020202020204" pitchFamily="34" charset="0"/>
              </a:rPr>
              <a:t>Stock </a:t>
            </a:r>
            <a:r>
              <a:rPr lang="es-419" sz="1200" dirty="0" err="1">
                <a:solidFill>
                  <a:srgbClr val="3F6397"/>
                </a:solidFill>
                <a:latin typeface="Arial" panose="020B0604020202020204" pitchFamily="34" charset="0"/>
                <a:cs typeface="Arial" panose="020B0604020202020204" pitchFamily="34" charset="0"/>
              </a:rPr>
              <a:t>Service</a:t>
            </a:r>
            <a:endParaRPr lang="es-419" sz="1200" dirty="0">
              <a:solidFill>
                <a:srgbClr val="3F6397"/>
              </a:solidFill>
              <a:latin typeface="Arial" panose="020B0604020202020204" pitchFamily="34" charset="0"/>
              <a:cs typeface="Arial" panose="020B0604020202020204" pitchFamily="34" charset="0"/>
            </a:endParaRPr>
          </a:p>
        </p:txBody>
      </p:sp>
      <p:sp>
        <p:nvSpPr>
          <p:cNvPr id="135" name="Rectangle 134">
            <a:extLst>
              <a:ext uri="{FF2B5EF4-FFF2-40B4-BE49-F238E27FC236}">
                <a16:creationId xmlns:a16="http://schemas.microsoft.com/office/drawing/2014/main" id="{D0BA9558-30BE-DD7F-E164-CFE65300DA44}"/>
              </a:ext>
            </a:extLst>
          </p:cNvPr>
          <p:cNvSpPr/>
          <p:nvPr/>
        </p:nvSpPr>
        <p:spPr>
          <a:xfrm>
            <a:off x="5726809" y="3250506"/>
            <a:ext cx="1440000" cy="720000"/>
          </a:xfrm>
          <a:prstGeom prst="rect">
            <a:avLst/>
          </a:prstGeom>
          <a:noFill/>
          <a:ln w="28575">
            <a:solidFill>
              <a:srgbClr val="5A81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sz="1200" dirty="0" err="1">
                <a:solidFill>
                  <a:srgbClr val="5A81BA"/>
                </a:solidFill>
                <a:latin typeface="Arial" panose="020B0604020202020204" pitchFamily="34" charset="0"/>
                <a:cs typeface="Arial" panose="020B0604020202020204" pitchFamily="34" charset="0"/>
              </a:rPr>
              <a:t>Shipping</a:t>
            </a:r>
            <a:r>
              <a:rPr lang="es-419" sz="1200" dirty="0">
                <a:solidFill>
                  <a:srgbClr val="5A81BA"/>
                </a:solidFill>
                <a:latin typeface="Arial" panose="020B0604020202020204" pitchFamily="34" charset="0"/>
                <a:cs typeface="Arial" panose="020B0604020202020204" pitchFamily="34" charset="0"/>
              </a:rPr>
              <a:t> </a:t>
            </a:r>
            <a:r>
              <a:rPr lang="es-419" sz="1200" dirty="0" err="1">
                <a:solidFill>
                  <a:srgbClr val="5A81BA"/>
                </a:solidFill>
                <a:latin typeface="Arial" panose="020B0604020202020204" pitchFamily="34" charset="0"/>
                <a:cs typeface="Arial" panose="020B0604020202020204" pitchFamily="34" charset="0"/>
              </a:rPr>
              <a:t>Service</a:t>
            </a:r>
            <a:endParaRPr lang="es-419" sz="1200" dirty="0">
              <a:solidFill>
                <a:srgbClr val="5A81BA"/>
              </a:solidFill>
              <a:latin typeface="Arial" panose="020B0604020202020204" pitchFamily="34" charset="0"/>
              <a:cs typeface="Arial" panose="020B0604020202020204" pitchFamily="34" charset="0"/>
            </a:endParaRPr>
          </a:p>
        </p:txBody>
      </p:sp>
      <p:sp>
        <p:nvSpPr>
          <p:cNvPr id="136" name="Rectangle 135">
            <a:extLst>
              <a:ext uri="{FF2B5EF4-FFF2-40B4-BE49-F238E27FC236}">
                <a16:creationId xmlns:a16="http://schemas.microsoft.com/office/drawing/2014/main" id="{CCF59205-3965-124C-373C-1A5CB9E96783}"/>
              </a:ext>
            </a:extLst>
          </p:cNvPr>
          <p:cNvSpPr/>
          <p:nvPr/>
        </p:nvSpPr>
        <p:spPr>
          <a:xfrm>
            <a:off x="3302948" y="3063825"/>
            <a:ext cx="1800000" cy="2880000"/>
          </a:xfrm>
          <a:prstGeom prst="rect">
            <a:avLst/>
          </a:prstGeom>
          <a:noFill/>
          <a:ln w="12700">
            <a:solidFill>
              <a:srgbClr val="1C2C4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sz="1400" b="1" dirty="0">
              <a:solidFill>
                <a:srgbClr val="1C2C44"/>
              </a:solidFill>
              <a:latin typeface="Arial" panose="020B0604020202020204" pitchFamily="34" charset="0"/>
              <a:cs typeface="Arial" panose="020B0604020202020204" pitchFamily="34" charset="0"/>
            </a:endParaRPr>
          </a:p>
        </p:txBody>
      </p:sp>
      <p:sp>
        <p:nvSpPr>
          <p:cNvPr id="137" name="Rectangle 136">
            <a:extLst>
              <a:ext uri="{FF2B5EF4-FFF2-40B4-BE49-F238E27FC236}">
                <a16:creationId xmlns:a16="http://schemas.microsoft.com/office/drawing/2014/main" id="{2D4DB957-B8C6-E659-261E-E0C137C7D045}"/>
              </a:ext>
            </a:extLst>
          </p:cNvPr>
          <p:cNvSpPr/>
          <p:nvPr/>
        </p:nvSpPr>
        <p:spPr>
          <a:xfrm>
            <a:off x="5546809" y="3063825"/>
            <a:ext cx="1800000" cy="2880000"/>
          </a:xfrm>
          <a:prstGeom prst="rect">
            <a:avLst/>
          </a:prstGeom>
          <a:noFill/>
          <a:ln w="12700">
            <a:solidFill>
              <a:srgbClr val="1C2C4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sz="1400" b="1" dirty="0">
              <a:solidFill>
                <a:srgbClr val="1C2C44"/>
              </a:solidFill>
              <a:latin typeface="Arial" panose="020B0604020202020204" pitchFamily="34" charset="0"/>
              <a:cs typeface="Arial" panose="020B0604020202020204" pitchFamily="34" charset="0"/>
            </a:endParaRPr>
          </a:p>
        </p:txBody>
      </p:sp>
      <p:cxnSp>
        <p:nvCxnSpPr>
          <p:cNvPr id="138" name="Straight Arrow Connector 137">
            <a:extLst>
              <a:ext uri="{FF2B5EF4-FFF2-40B4-BE49-F238E27FC236}">
                <a16:creationId xmlns:a16="http://schemas.microsoft.com/office/drawing/2014/main" id="{FF66E112-FFB8-AA30-1E6B-AC9D2B403C77}"/>
              </a:ext>
            </a:extLst>
          </p:cNvPr>
          <p:cNvCxnSpPr>
            <a:stCxn id="131" idx="0"/>
            <a:endCxn id="133" idx="2"/>
          </p:cNvCxnSpPr>
          <p:nvPr/>
        </p:nvCxnSpPr>
        <p:spPr>
          <a:xfrm flipH="1" flipV="1">
            <a:off x="1959087" y="3970506"/>
            <a:ext cx="6139" cy="817030"/>
          </a:xfrm>
          <a:prstGeom prst="straightConnector1">
            <a:avLst/>
          </a:prstGeom>
          <a:ln w="28575">
            <a:solidFill>
              <a:srgbClr val="1C2C44"/>
            </a:solidFill>
            <a:prstDash val="sys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39" name="Oval 138">
            <a:extLst>
              <a:ext uri="{FF2B5EF4-FFF2-40B4-BE49-F238E27FC236}">
                <a16:creationId xmlns:a16="http://schemas.microsoft.com/office/drawing/2014/main" id="{2F1C3991-862E-BEDF-9EF6-2BA66667083D}"/>
              </a:ext>
            </a:extLst>
          </p:cNvPr>
          <p:cNvSpPr/>
          <p:nvPr/>
        </p:nvSpPr>
        <p:spPr>
          <a:xfrm>
            <a:off x="1833087" y="4232987"/>
            <a:ext cx="252000" cy="252000"/>
          </a:xfrm>
          <a:prstGeom prst="ellipse">
            <a:avLst/>
          </a:prstGeom>
          <a:solidFill>
            <a:srgbClr val="1C2C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sz="1000" dirty="0">
                <a:latin typeface="Arial" panose="020B0604020202020204" pitchFamily="34" charset="0"/>
                <a:cs typeface="Arial" panose="020B0604020202020204" pitchFamily="34" charset="0"/>
              </a:rPr>
              <a:t>1</a:t>
            </a:r>
            <a:endParaRPr lang="en-US" sz="1000" dirty="0">
              <a:latin typeface="Arial" panose="020B0604020202020204" pitchFamily="34" charset="0"/>
              <a:cs typeface="Arial" panose="020B0604020202020204" pitchFamily="34" charset="0"/>
            </a:endParaRPr>
          </a:p>
        </p:txBody>
      </p:sp>
      <p:cxnSp>
        <p:nvCxnSpPr>
          <p:cNvPr id="140" name="Straight Arrow Connector 139">
            <a:extLst>
              <a:ext uri="{FF2B5EF4-FFF2-40B4-BE49-F238E27FC236}">
                <a16:creationId xmlns:a16="http://schemas.microsoft.com/office/drawing/2014/main" id="{45AB4FB7-85AA-4AE9-804F-1A55B955AAE0}"/>
              </a:ext>
            </a:extLst>
          </p:cNvPr>
          <p:cNvCxnSpPr/>
          <p:nvPr/>
        </p:nvCxnSpPr>
        <p:spPr>
          <a:xfrm flipH="1" flipV="1">
            <a:off x="4202948" y="3970506"/>
            <a:ext cx="6139" cy="817030"/>
          </a:xfrm>
          <a:prstGeom prst="straightConnector1">
            <a:avLst/>
          </a:prstGeom>
          <a:ln w="28575">
            <a:solidFill>
              <a:srgbClr val="1C2C44"/>
            </a:solidFill>
            <a:prstDash val="sys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41" name="Oval 140">
            <a:extLst>
              <a:ext uri="{FF2B5EF4-FFF2-40B4-BE49-F238E27FC236}">
                <a16:creationId xmlns:a16="http://schemas.microsoft.com/office/drawing/2014/main" id="{085014D0-E1D3-6F99-7577-4C1F704647F1}"/>
              </a:ext>
            </a:extLst>
          </p:cNvPr>
          <p:cNvSpPr/>
          <p:nvPr/>
        </p:nvSpPr>
        <p:spPr>
          <a:xfrm>
            <a:off x="1271796" y="2741736"/>
            <a:ext cx="252000" cy="252000"/>
          </a:xfrm>
          <a:prstGeom prst="ellipse">
            <a:avLst/>
          </a:prstGeom>
          <a:solidFill>
            <a:srgbClr val="8BA7CF"/>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s-419" sz="1000" dirty="0">
                <a:latin typeface="Arial" panose="020B0604020202020204" pitchFamily="34" charset="0"/>
                <a:cs typeface="Arial" panose="020B0604020202020204" pitchFamily="34" charset="0"/>
              </a:rPr>
              <a:t>2.1</a:t>
            </a:r>
            <a:endParaRPr lang="en-US" sz="1000" dirty="0">
              <a:latin typeface="Arial" panose="020B0604020202020204" pitchFamily="34" charset="0"/>
              <a:cs typeface="Arial" panose="020B0604020202020204" pitchFamily="34" charset="0"/>
            </a:endParaRPr>
          </a:p>
        </p:txBody>
      </p:sp>
      <p:cxnSp>
        <p:nvCxnSpPr>
          <p:cNvPr id="143" name="Straight Arrow Connector 142">
            <a:extLst>
              <a:ext uri="{FF2B5EF4-FFF2-40B4-BE49-F238E27FC236}">
                <a16:creationId xmlns:a16="http://schemas.microsoft.com/office/drawing/2014/main" id="{352C1E4E-0179-DA50-A602-442695F94480}"/>
              </a:ext>
            </a:extLst>
          </p:cNvPr>
          <p:cNvCxnSpPr>
            <a:cxnSpLocks/>
            <a:stCxn id="130" idx="0"/>
            <a:endCxn id="135" idx="2"/>
          </p:cNvCxnSpPr>
          <p:nvPr/>
        </p:nvCxnSpPr>
        <p:spPr>
          <a:xfrm flipV="1">
            <a:off x="6446809" y="3970506"/>
            <a:ext cx="0" cy="817030"/>
          </a:xfrm>
          <a:prstGeom prst="straightConnector1">
            <a:avLst/>
          </a:prstGeom>
          <a:ln w="28575">
            <a:solidFill>
              <a:srgbClr val="1C2C44"/>
            </a:solidFill>
            <a:prstDash val="sys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4" name="Connector: Elbow 143">
            <a:extLst>
              <a:ext uri="{FF2B5EF4-FFF2-40B4-BE49-F238E27FC236}">
                <a16:creationId xmlns:a16="http://schemas.microsoft.com/office/drawing/2014/main" id="{AF74A551-21A6-40AB-8868-3752FE687596}"/>
              </a:ext>
            </a:extLst>
          </p:cNvPr>
          <p:cNvCxnSpPr>
            <a:cxnSpLocks/>
          </p:cNvCxnSpPr>
          <p:nvPr/>
        </p:nvCxnSpPr>
        <p:spPr>
          <a:xfrm rot="10800000" flipV="1">
            <a:off x="1685680" y="2126744"/>
            <a:ext cx="1126833" cy="1123761"/>
          </a:xfrm>
          <a:prstGeom prst="bentConnector3">
            <a:avLst>
              <a:gd name="adj1" fmla="val 100598"/>
            </a:avLst>
          </a:prstGeom>
          <a:ln w="28575">
            <a:solidFill>
              <a:srgbClr val="FF0000"/>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47" name="Cylinder 146">
            <a:extLst>
              <a:ext uri="{FF2B5EF4-FFF2-40B4-BE49-F238E27FC236}">
                <a16:creationId xmlns:a16="http://schemas.microsoft.com/office/drawing/2014/main" id="{359363BF-DA97-5640-E5A4-DBE3874F2AA5}"/>
              </a:ext>
            </a:extLst>
          </p:cNvPr>
          <p:cNvSpPr/>
          <p:nvPr/>
        </p:nvSpPr>
        <p:spPr>
          <a:xfrm rot="16200000">
            <a:off x="3993506" y="647927"/>
            <a:ext cx="443861" cy="2932603"/>
          </a:xfrm>
          <a:prstGeom prst="can">
            <a:avLst/>
          </a:prstGeom>
          <a:solidFill>
            <a:srgbClr val="2D476D"/>
          </a:solidFill>
          <a:ln>
            <a:solidFill>
              <a:srgbClr val="1C2C44"/>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s-419" dirty="0"/>
              <a:t>Bus</a:t>
            </a:r>
            <a:endParaRPr lang="en-US" dirty="0"/>
          </a:p>
        </p:txBody>
      </p:sp>
      <p:cxnSp>
        <p:nvCxnSpPr>
          <p:cNvPr id="148" name="Straight Arrow Connector 147">
            <a:extLst>
              <a:ext uri="{FF2B5EF4-FFF2-40B4-BE49-F238E27FC236}">
                <a16:creationId xmlns:a16="http://schemas.microsoft.com/office/drawing/2014/main" id="{549267DD-F8A8-403E-39E1-58A34DA4D671}"/>
              </a:ext>
            </a:extLst>
          </p:cNvPr>
          <p:cNvCxnSpPr>
            <a:cxnSpLocks/>
          </p:cNvCxnSpPr>
          <p:nvPr/>
        </p:nvCxnSpPr>
        <p:spPr>
          <a:xfrm flipH="1" flipV="1">
            <a:off x="3753777" y="2343883"/>
            <a:ext cx="10576" cy="900272"/>
          </a:xfrm>
          <a:prstGeom prst="straightConnector1">
            <a:avLst/>
          </a:prstGeom>
          <a:ln w="28575">
            <a:solidFill>
              <a:srgbClr val="8BA7CF"/>
            </a:solidFill>
            <a:prstDash val="sys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49" name="Oval 148">
            <a:extLst>
              <a:ext uri="{FF2B5EF4-FFF2-40B4-BE49-F238E27FC236}">
                <a16:creationId xmlns:a16="http://schemas.microsoft.com/office/drawing/2014/main" id="{9AECF379-17E1-60EA-6526-2901FF09B3AB}"/>
              </a:ext>
            </a:extLst>
          </p:cNvPr>
          <p:cNvSpPr/>
          <p:nvPr/>
        </p:nvSpPr>
        <p:spPr>
          <a:xfrm>
            <a:off x="3627777" y="2689330"/>
            <a:ext cx="252000" cy="252000"/>
          </a:xfrm>
          <a:prstGeom prst="ellipse">
            <a:avLst/>
          </a:prstGeom>
          <a:solidFill>
            <a:srgbClr val="8BA7CF"/>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s-419" sz="1000" dirty="0">
                <a:latin typeface="Arial" panose="020B0604020202020204" pitchFamily="34" charset="0"/>
                <a:cs typeface="Arial" panose="020B0604020202020204" pitchFamily="34" charset="0"/>
              </a:rPr>
              <a:t>2.2</a:t>
            </a:r>
            <a:endParaRPr lang="en-US" sz="1000" dirty="0">
              <a:latin typeface="Arial" panose="020B0604020202020204" pitchFamily="34" charset="0"/>
              <a:cs typeface="Arial" panose="020B0604020202020204" pitchFamily="34" charset="0"/>
            </a:endParaRPr>
          </a:p>
        </p:txBody>
      </p:sp>
      <p:cxnSp>
        <p:nvCxnSpPr>
          <p:cNvPr id="150" name="Straight Arrow Connector 149">
            <a:extLst>
              <a:ext uri="{FF2B5EF4-FFF2-40B4-BE49-F238E27FC236}">
                <a16:creationId xmlns:a16="http://schemas.microsoft.com/office/drawing/2014/main" id="{499A3B66-3A25-7F1A-4B22-3E88DCC23A2C}"/>
              </a:ext>
            </a:extLst>
          </p:cNvPr>
          <p:cNvCxnSpPr>
            <a:cxnSpLocks/>
          </p:cNvCxnSpPr>
          <p:nvPr/>
        </p:nvCxnSpPr>
        <p:spPr>
          <a:xfrm flipH="1" flipV="1">
            <a:off x="4176156" y="2343883"/>
            <a:ext cx="10576" cy="900272"/>
          </a:xfrm>
          <a:prstGeom prst="straightConnector1">
            <a:avLst/>
          </a:prstGeom>
          <a:ln w="28575">
            <a:solidFill>
              <a:srgbClr val="FF0000"/>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51" name="Oval 150">
            <a:extLst>
              <a:ext uri="{FF2B5EF4-FFF2-40B4-BE49-F238E27FC236}">
                <a16:creationId xmlns:a16="http://schemas.microsoft.com/office/drawing/2014/main" id="{147C63DE-FB0D-79DD-B418-0B2CF8FE1B59}"/>
              </a:ext>
            </a:extLst>
          </p:cNvPr>
          <p:cNvSpPr/>
          <p:nvPr/>
        </p:nvSpPr>
        <p:spPr>
          <a:xfrm>
            <a:off x="1555364" y="2429297"/>
            <a:ext cx="252000" cy="2520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s-419" sz="1000" dirty="0">
                <a:latin typeface="Arial" panose="020B0604020202020204" pitchFamily="34" charset="0"/>
                <a:cs typeface="Arial" panose="020B0604020202020204" pitchFamily="34" charset="0"/>
              </a:rPr>
              <a:t>4.2</a:t>
            </a:r>
            <a:endParaRPr lang="en-US" sz="1000" dirty="0">
              <a:latin typeface="Arial" panose="020B0604020202020204" pitchFamily="34" charset="0"/>
              <a:cs typeface="Arial" panose="020B0604020202020204" pitchFamily="34" charset="0"/>
            </a:endParaRPr>
          </a:p>
        </p:txBody>
      </p:sp>
      <p:sp>
        <p:nvSpPr>
          <p:cNvPr id="152" name="Oval 151">
            <a:extLst>
              <a:ext uri="{FF2B5EF4-FFF2-40B4-BE49-F238E27FC236}">
                <a16:creationId xmlns:a16="http://schemas.microsoft.com/office/drawing/2014/main" id="{4BF1D824-6F12-44CF-673F-B517C33B4BA6}"/>
              </a:ext>
            </a:extLst>
          </p:cNvPr>
          <p:cNvSpPr/>
          <p:nvPr/>
        </p:nvSpPr>
        <p:spPr>
          <a:xfrm>
            <a:off x="4071638" y="2689330"/>
            <a:ext cx="252000" cy="2520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s-419" sz="1000" dirty="0">
                <a:latin typeface="Arial" panose="020B0604020202020204" pitchFamily="34" charset="0"/>
                <a:cs typeface="Arial" panose="020B0604020202020204" pitchFamily="34" charset="0"/>
              </a:rPr>
              <a:t>4.1</a:t>
            </a:r>
            <a:endParaRPr lang="en-US" sz="1000" dirty="0">
              <a:latin typeface="Arial" panose="020B0604020202020204" pitchFamily="34" charset="0"/>
              <a:cs typeface="Arial" panose="020B0604020202020204" pitchFamily="34" charset="0"/>
            </a:endParaRPr>
          </a:p>
        </p:txBody>
      </p:sp>
      <p:sp>
        <p:nvSpPr>
          <p:cNvPr id="153" name="Oval 152">
            <a:extLst>
              <a:ext uri="{FF2B5EF4-FFF2-40B4-BE49-F238E27FC236}">
                <a16:creationId xmlns:a16="http://schemas.microsoft.com/office/drawing/2014/main" id="{36FCA7B6-30A1-9668-C5FA-B5E052DEEC72}"/>
              </a:ext>
            </a:extLst>
          </p:cNvPr>
          <p:cNvSpPr/>
          <p:nvPr/>
        </p:nvSpPr>
        <p:spPr>
          <a:xfrm>
            <a:off x="4075647" y="4232987"/>
            <a:ext cx="252000" cy="252000"/>
          </a:xfrm>
          <a:prstGeom prst="ellipse">
            <a:avLst/>
          </a:prstGeom>
          <a:solidFill>
            <a:srgbClr val="1C2C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sz="1000" dirty="0">
                <a:latin typeface="Arial" panose="020B0604020202020204" pitchFamily="34" charset="0"/>
                <a:cs typeface="Arial" panose="020B0604020202020204" pitchFamily="34" charset="0"/>
              </a:rPr>
              <a:t>3</a:t>
            </a:r>
            <a:endParaRPr lang="en-US" sz="1000" dirty="0">
              <a:latin typeface="Arial" panose="020B0604020202020204" pitchFamily="34" charset="0"/>
              <a:cs typeface="Arial" panose="020B0604020202020204" pitchFamily="34" charset="0"/>
            </a:endParaRPr>
          </a:p>
        </p:txBody>
      </p:sp>
      <p:sp>
        <p:nvSpPr>
          <p:cNvPr id="2" name="TextBox 1">
            <a:extLst>
              <a:ext uri="{FF2B5EF4-FFF2-40B4-BE49-F238E27FC236}">
                <a16:creationId xmlns:a16="http://schemas.microsoft.com/office/drawing/2014/main" id="{C2FC1100-EA4D-6E8D-127A-1E59F5280B23}"/>
              </a:ext>
            </a:extLst>
          </p:cNvPr>
          <p:cNvSpPr txBox="1"/>
          <p:nvPr/>
        </p:nvSpPr>
        <p:spPr>
          <a:xfrm>
            <a:off x="0" y="1121651"/>
            <a:ext cx="12192000" cy="523220"/>
          </a:xfrm>
          <a:prstGeom prst="rect">
            <a:avLst/>
          </a:prstGeom>
          <a:noFill/>
        </p:spPr>
        <p:txBody>
          <a:bodyPr wrap="square" rtlCol="0">
            <a:spAutoFit/>
          </a:bodyPr>
          <a:lstStyle/>
          <a:p>
            <a:pPr algn="ctr"/>
            <a:r>
              <a:rPr lang="es-ES" sz="2800" b="1" dirty="0">
                <a:solidFill>
                  <a:srgbClr val="1C2C44"/>
                </a:solidFill>
                <a:latin typeface="Arial" panose="020B0604020202020204" pitchFamily="34" charset="0"/>
                <a:cs typeface="Arial" panose="020B0604020202020204" pitchFamily="34" charset="0"/>
              </a:rPr>
              <a:t>Flujo de </a:t>
            </a:r>
            <a:r>
              <a:rPr lang="es-ES" sz="2800" b="1" dirty="0" err="1">
                <a:solidFill>
                  <a:srgbClr val="1C2C44"/>
                </a:solidFill>
                <a:latin typeface="Arial" panose="020B0604020202020204" pitchFamily="34" charset="0"/>
                <a:cs typeface="Arial" panose="020B0604020202020204" pitchFamily="34" charset="0"/>
              </a:rPr>
              <a:t>Rollback</a:t>
            </a:r>
            <a:r>
              <a:rPr lang="es-ES" sz="2800" b="1" dirty="0">
                <a:solidFill>
                  <a:srgbClr val="1C2C44"/>
                </a:solidFill>
                <a:latin typeface="Arial" panose="020B0604020202020204" pitchFamily="34" charset="0"/>
                <a:cs typeface="Arial" panose="020B0604020202020204" pitchFamily="34" charset="0"/>
              </a:rPr>
              <a:t> en SAGA-</a:t>
            </a:r>
            <a:r>
              <a:rPr lang="es-ES" sz="2800" b="1" dirty="0" err="1">
                <a:solidFill>
                  <a:srgbClr val="1C2C44"/>
                </a:solidFill>
                <a:latin typeface="Arial" panose="020B0604020202020204" pitchFamily="34" charset="0"/>
                <a:cs typeface="Arial" panose="020B0604020202020204" pitchFamily="34" charset="0"/>
              </a:rPr>
              <a:t>Choreography</a:t>
            </a:r>
            <a:r>
              <a:rPr lang="es-ES" sz="2800" b="1" dirty="0">
                <a:solidFill>
                  <a:srgbClr val="1C2C44"/>
                </a:solidFill>
                <a:latin typeface="Arial" panose="020B0604020202020204" pitchFamily="34" charset="0"/>
                <a:cs typeface="Arial" panose="020B0604020202020204" pitchFamily="34" charset="0"/>
              </a:rPr>
              <a:t> (Escenario 1)</a:t>
            </a:r>
          </a:p>
        </p:txBody>
      </p:sp>
      <p:cxnSp>
        <p:nvCxnSpPr>
          <p:cNvPr id="3" name="Connector: Elbow 2">
            <a:extLst>
              <a:ext uri="{FF2B5EF4-FFF2-40B4-BE49-F238E27FC236}">
                <a16:creationId xmlns:a16="http://schemas.microsoft.com/office/drawing/2014/main" id="{BF78BF7E-46A7-653A-214A-F0DE317E60C6}"/>
              </a:ext>
            </a:extLst>
          </p:cNvPr>
          <p:cNvCxnSpPr>
            <a:cxnSpLocks/>
          </p:cNvCxnSpPr>
          <p:nvPr/>
        </p:nvCxnSpPr>
        <p:spPr>
          <a:xfrm rot="10800000" flipH="1" flipV="1">
            <a:off x="1239086" y="3610505"/>
            <a:ext cx="276139" cy="1690114"/>
          </a:xfrm>
          <a:prstGeom prst="bentConnector3">
            <a:avLst>
              <a:gd name="adj1" fmla="val -137974"/>
            </a:avLst>
          </a:prstGeom>
          <a:ln w="28575">
            <a:solidFill>
              <a:srgbClr val="FF0000"/>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 name="Oval 3">
            <a:extLst>
              <a:ext uri="{FF2B5EF4-FFF2-40B4-BE49-F238E27FC236}">
                <a16:creationId xmlns:a16="http://schemas.microsoft.com/office/drawing/2014/main" id="{9A492D0C-A353-D327-FB79-A6733F9563F9}"/>
              </a:ext>
            </a:extLst>
          </p:cNvPr>
          <p:cNvSpPr/>
          <p:nvPr/>
        </p:nvSpPr>
        <p:spPr>
          <a:xfrm>
            <a:off x="730798" y="4232986"/>
            <a:ext cx="252000" cy="252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sz="1000" dirty="0">
                <a:latin typeface="Arial" panose="020B0604020202020204" pitchFamily="34" charset="0"/>
                <a:cs typeface="Arial" panose="020B0604020202020204" pitchFamily="34" charset="0"/>
              </a:rPr>
              <a:t>5</a:t>
            </a:r>
            <a:endParaRPr lang="en-US" sz="1000"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3D8A9935-1613-7932-184F-E9D3B3926EBE}"/>
              </a:ext>
            </a:extLst>
          </p:cNvPr>
          <p:cNvGrpSpPr/>
          <p:nvPr/>
        </p:nvGrpSpPr>
        <p:grpSpPr>
          <a:xfrm>
            <a:off x="4361385" y="4255710"/>
            <a:ext cx="187125" cy="186614"/>
            <a:chOff x="4454948" y="4232986"/>
            <a:chExt cx="187125" cy="186614"/>
          </a:xfrm>
        </p:grpSpPr>
        <p:cxnSp>
          <p:nvCxnSpPr>
            <p:cNvPr id="6" name="Straight Connector 5">
              <a:extLst>
                <a:ext uri="{FF2B5EF4-FFF2-40B4-BE49-F238E27FC236}">
                  <a16:creationId xmlns:a16="http://schemas.microsoft.com/office/drawing/2014/main" id="{47F7C2C0-EC07-30A2-E332-48878D9A7440}"/>
                </a:ext>
              </a:extLst>
            </p:cNvPr>
            <p:cNvCxnSpPr/>
            <p:nvPr/>
          </p:nvCxnSpPr>
          <p:spPr>
            <a:xfrm>
              <a:off x="4455459" y="4232986"/>
              <a:ext cx="186614" cy="18661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E8AEA935-F7D4-6A27-6758-1B459788467C}"/>
                </a:ext>
              </a:extLst>
            </p:cNvPr>
            <p:cNvCxnSpPr>
              <a:cxnSpLocks/>
            </p:cNvCxnSpPr>
            <p:nvPr/>
          </p:nvCxnSpPr>
          <p:spPr>
            <a:xfrm flipH="1">
              <a:off x="4454948" y="4232986"/>
              <a:ext cx="186614" cy="18661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8516564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8">
            <a:extLst>
              <a:ext uri="{FF2B5EF4-FFF2-40B4-BE49-F238E27FC236}">
                <a16:creationId xmlns:a16="http://schemas.microsoft.com/office/drawing/2014/main" id="{56C889CB-F393-4BCE-A5E8-AA9AC2D328BD}"/>
              </a:ext>
            </a:extLst>
          </p:cNvPr>
          <p:cNvSpPr/>
          <p:nvPr/>
        </p:nvSpPr>
        <p:spPr>
          <a:xfrm>
            <a:off x="0" y="-90924"/>
            <a:ext cx="12192000" cy="12079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s-ES" sz="3200" dirty="0">
                <a:latin typeface="Arial" panose="020B0604020202020204" pitchFamily="34" charset="0"/>
                <a:cs typeface="Arial" panose="020B0604020202020204" pitchFamily="34" charset="0"/>
              </a:rPr>
              <a:t>Patrón SAGA </a:t>
            </a:r>
            <a:r>
              <a:rPr lang="es-ES" sz="3200" dirty="0" err="1">
                <a:latin typeface="Arial" panose="020B0604020202020204" pitchFamily="34" charset="0"/>
                <a:cs typeface="Arial" panose="020B0604020202020204" pitchFamily="34" charset="0"/>
              </a:rPr>
              <a:t>Choreography</a:t>
            </a:r>
            <a:endParaRPr lang="es-ES" sz="3200"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718B05DB-0DED-77E9-F038-8935B3FDCA03}"/>
              </a:ext>
            </a:extLst>
          </p:cNvPr>
          <p:cNvSpPr txBox="1"/>
          <p:nvPr/>
        </p:nvSpPr>
        <p:spPr>
          <a:xfrm>
            <a:off x="0" y="1121651"/>
            <a:ext cx="12192000" cy="523220"/>
          </a:xfrm>
          <a:prstGeom prst="rect">
            <a:avLst/>
          </a:prstGeom>
          <a:noFill/>
        </p:spPr>
        <p:txBody>
          <a:bodyPr wrap="square" rtlCol="0">
            <a:spAutoFit/>
          </a:bodyPr>
          <a:lstStyle/>
          <a:p>
            <a:pPr algn="ctr"/>
            <a:r>
              <a:rPr lang="es-ES" sz="2800" b="1" dirty="0">
                <a:solidFill>
                  <a:srgbClr val="1C2C44"/>
                </a:solidFill>
                <a:latin typeface="Arial" panose="020B0604020202020204" pitchFamily="34" charset="0"/>
                <a:cs typeface="Arial" panose="020B0604020202020204" pitchFamily="34" charset="0"/>
              </a:rPr>
              <a:t>Flujo de </a:t>
            </a:r>
            <a:r>
              <a:rPr lang="es-ES" sz="2800" b="1" dirty="0" err="1">
                <a:solidFill>
                  <a:srgbClr val="1C2C44"/>
                </a:solidFill>
                <a:latin typeface="Arial" panose="020B0604020202020204" pitchFamily="34" charset="0"/>
                <a:cs typeface="Arial" panose="020B0604020202020204" pitchFamily="34" charset="0"/>
              </a:rPr>
              <a:t>Rollback</a:t>
            </a:r>
            <a:r>
              <a:rPr lang="es-ES" sz="2800" b="1" dirty="0">
                <a:solidFill>
                  <a:srgbClr val="1C2C44"/>
                </a:solidFill>
                <a:latin typeface="Arial" panose="020B0604020202020204" pitchFamily="34" charset="0"/>
                <a:cs typeface="Arial" panose="020B0604020202020204" pitchFamily="34" charset="0"/>
              </a:rPr>
              <a:t> en SAGA-</a:t>
            </a:r>
            <a:r>
              <a:rPr lang="es-ES" sz="2800" b="1" dirty="0" err="1">
                <a:solidFill>
                  <a:srgbClr val="1C2C44"/>
                </a:solidFill>
                <a:latin typeface="Arial" panose="020B0604020202020204" pitchFamily="34" charset="0"/>
                <a:cs typeface="Arial" panose="020B0604020202020204" pitchFamily="34" charset="0"/>
              </a:rPr>
              <a:t>Choreography</a:t>
            </a:r>
            <a:r>
              <a:rPr lang="es-ES" sz="2800" b="1" dirty="0">
                <a:solidFill>
                  <a:srgbClr val="1C2C44"/>
                </a:solidFill>
                <a:latin typeface="Arial" panose="020B0604020202020204" pitchFamily="34" charset="0"/>
                <a:cs typeface="Arial" panose="020B0604020202020204" pitchFamily="34" charset="0"/>
              </a:rPr>
              <a:t> (Escenario 2)</a:t>
            </a:r>
          </a:p>
        </p:txBody>
      </p:sp>
      <p:sp>
        <p:nvSpPr>
          <p:cNvPr id="18" name="Rectangle 17">
            <a:extLst>
              <a:ext uri="{FF2B5EF4-FFF2-40B4-BE49-F238E27FC236}">
                <a16:creationId xmlns:a16="http://schemas.microsoft.com/office/drawing/2014/main" id="{6256FB0B-792B-301D-E53E-48FCBF3873DF}"/>
              </a:ext>
            </a:extLst>
          </p:cNvPr>
          <p:cNvSpPr/>
          <p:nvPr/>
        </p:nvSpPr>
        <p:spPr>
          <a:xfrm>
            <a:off x="1059087" y="3063824"/>
            <a:ext cx="1800000" cy="2880000"/>
          </a:xfrm>
          <a:prstGeom prst="rect">
            <a:avLst/>
          </a:prstGeom>
          <a:noFill/>
          <a:ln w="12700">
            <a:solidFill>
              <a:srgbClr val="1C2C4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sz="1400" b="1" dirty="0">
              <a:solidFill>
                <a:srgbClr val="1C2C44"/>
              </a:solidFill>
              <a:latin typeface="Arial" panose="020B0604020202020204" pitchFamily="34" charset="0"/>
              <a:cs typeface="Arial" panose="020B0604020202020204" pitchFamily="34" charset="0"/>
            </a:endParaRPr>
          </a:p>
        </p:txBody>
      </p:sp>
      <p:cxnSp>
        <p:nvCxnSpPr>
          <p:cNvPr id="21" name="Connector: Elbow 20">
            <a:extLst>
              <a:ext uri="{FF2B5EF4-FFF2-40B4-BE49-F238E27FC236}">
                <a16:creationId xmlns:a16="http://schemas.microsoft.com/office/drawing/2014/main" id="{841FBBAC-1E81-1BAC-7BC8-D7B6B3AB1802}"/>
              </a:ext>
            </a:extLst>
          </p:cNvPr>
          <p:cNvCxnSpPr>
            <a:cxnSpLocks/>
          </p:cNvCxnSpPr>
          <p:nvPr/>
        </p:nvCxnSpPr>
        <p:spPr>
          <a:xfrm flipV="1">
            <a:off x="1397796" y="1989465"/>
            <a:ext cx="1360814" cy="1254689"/>
          </a:xfrm>
          <a:prstGeom prst="bentConnector3">
            <a:avLst>
              <a:gd name="adj1" fmla="val 987"/>
            </a:avLst>
          </a:prstGeom>
          <a:ln w="28575">
            <a:solidFill>
              <a:srgbClr val="8BA7CF"/>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22" name="Picture 21" descr="Shape, circle&#10;&#10;Description automatically generated">
            <a:extLst>
              <a:ext uri="{FF2B5EF4-FFF2-40B4-BE49-F238E27FC236}">
                <a16:creationId xmlns:a16="http://schemas.microsoft.com/office/drawing/2014/main" id="{BDF531A4-7D7A-A531-73AB-EA7FAE2ED3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96809" y="4787535"/>
            <a:ext cx="900000" cy="1026168"/>
          </a:xfrm>
          <a:prstGeom prst="rect">
            <a:avLst/>
          </a:prstGeom>
        </p:spPr>
      </p:pic>
      <p:pic>
        <p:nvPicPr>
          <p:cNvPr id="28" name="Picture 27" descr="Shape&#10;&#10;Description automatically generated with low confidence">
            <a:extLst>
              <a:ext uri="{FF2B5EF4-FFF2-40B4-BE49-F238E27FC236}">
                <a16:creationId xmlns:a16="http://schemas.microsoft.com/office/drawing/2014/main" id="{9A9D847F-D912-11B2-4AC5-24ADB555024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15226" y="4787535"/>
            <a:ext cx="900000" cy="1026168"/>
          </a:xfrm>
          <a:prstGeom prst="rect">
            <a:avLst/>
          </a:prstGeom>
        </p:spPr>
      </p:pic>
      <p:pic>
        <p:nvPicPr>
          <p:cNvPr id="31" name="Picture 30" descr="Shape, circle&#10;&#10;Description automatically generated">
            <a:extLst>
              <a:ext uri="{FF2B5EF4-FFF2-40B4-BE49-F238E27FC236}">
                <a16:creationId xmlns:a16="http://schemas.microsoft.com/office/drawing/2014/main" id="{03639C67-E3C0-FAC9-E78E-8241C334082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59087" y="4787535"/>
            <a:ext cx="900000" cy="1026168"/>
          </a:xfrm>
          <a:prstGeom prst="rect">
            <a:avLst/>
          </a:prstGeom>
        </p:spPr>
      </p:pic>
      <p:sp>
        <p:nvSpPr>
          <p:cNvPr id="33" name="Rectangle 32">
            <a:extLst>
              <a:ext uri="{FF2B5EF4-FFF2-40B4-BE49-F238E27FC236}">
                <a16:creationId xmlns:a16="http://schemas.microsoft.com/office/drawing/2014/main" id="{8CA8460D-475D-A8E8-2B69-1F48679D314E}"/>
              </a:ext>
            </a:extLst>
          </p:cNvPr>
          <p:cNvSpPr/>
          <p:nvPr/>
        </p:nvSpPr>
        <p:spPr>
          <a:xfrm>
            <a:off x="1239087" y="3250505"/>
            <a:ext cx="1440000" cy="720000"/>
          </a:xfrm>
          <a:prstGeom prst="rect">
            <a:avLst/>
          </a:prstGeom>
          <a:noFill/>
          <a:ln w="28575">
            <a:solidFill>
              <a:srgbClr val="1C2C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sz="1200" dirty="0" err="1">
                <a:solidFill>
                  <a:srgbClr val="1C2C44"/>
                </a:solidFill>
                <a:latin typeface="Arial" panose="020B0604020202020204" pitchFamily="34" charset="0"/>
                <a:cs typeface="Arial" panose="020B0604020202020204" pitchFamily="34" charset="0"/>
              </a:rPr>
              <a:t>Order</a:t>
            </a:r>
            <a:r>
              <a:rPr lang="es-419" sz="1200" dirty="0">
                <a:solidFill>
                  <a:srgbClr val="1C2C44"/>
                </a:solidFill>
                <a:latin typeface="Arial" panose="020B0604020202020204" pitchFamily="34" charset="0"/>
                <a:cs typeface="Arial" panose="020B0604020202020204" pitchFamily="34" charset="0"/>
              </a:rPr>
              <a:t> </a:t>
            </a:r>
            <a:r>
              <a:rPr lang="es-419" sz="1200" dirty="0" err="1">
                <a:solidFill>
                  <a:srgbClr val="1C2C44"/>
                </a:solidFill>
                <a:latin typeface="Arial" panose="020B0604020202020204" pitchFamily="34" charset="0"/>
                <a:cs typeface="Arial" panose="020B0604020202020204" pitchFamily="34" charset="0"/>
              </a:rPr>
              <a:t>Service</a:t>
            </a:r>
            <a:endParaRPr lang="es-419" sz="1200" dirty="0">
              <a:solidFill>
                <a:srgbClr val="1C2C44"/>
              </a:solidFill>
              <a:latin typeface="Arial" panose="020B0604020202020204" pitchFamily="34" charset="0"/>
              <a:cs typeface="Arial" panose="020B0604020202020204" pitchFamily="34" charset="0"/>
            </a:endParaRPr>
          </a:p>
        </p:txBody>
      </p:sp>
      <p:sp>
        <p:nvSpPr>
          <p:cNvPr id="34" name="Rectangle 33">
            <a:extLst>
              <a:ext uri="{FF2B5EF4-FFF2-40B4-BE49-F238E27FC236}">
                <a16:creationId xmlns:a16="http://schemas.microsoft.com/office/drawing/2014/main" id="{A0595A36-0212-0F83-4E01-37E1C6D7754B}"/>
              </a:ext>
            </a:extLst>
          </p:cNvPr>
          <p:cNvSpPr/>
          <p:nvPr/>
        </p:nvSpPr>
        <p:spPr>
          <a:xfrm>
            <a:off x="3489087" y="3250505"/>
            <a:ext cx="1440000" cy="720000"/>
          </a:xfrm>
          <a:prstGeom prst="rect">
            <a:avLst/>
          </a:prstGeom>
          <a:noFill/>
          <a:ln w="28575">
            <a:solidFill>
              <a:srgbClr val="3F63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sz="1200" dirty="0">
                <a:solidFill>
                  <a:srgbClr val="3F6397"/>
                </a:solidFill>
                <a:latin typeface="Arial" panose="020B0604020202020204" pitchFamily="34" charset="0"/>
                <a:cs typeface="Arial" panose="020B0604020202020204" pitchFamily="34" charset="0"/>
              </a:rPr>
              <a:t>Stock </a:t>
            </a:r>
            <a:r>
              <a:rPr lang="es-419" sz="1200" dirty="0" err="1">
                <a:solidFill>
                  <a:srgbClr val="3F6397"/>
                </a:solidFill>
                <a:latin typeface="Arial" panose="020B0604020202020204" pitchFamily="34" charset="0"/>
                <a:cs typeface="Arial" panose="020B0604020202020204" pitchFamily="34" charset="0"/>
              </a:rPr>
              <a:t>Service</a:t>
            </a:r>
            <a:endParaRPr lang="es-419" sz="1200" dirty="0">
              <a:solidFill>
                <a:srgbClr val="3F6397"/>
              </a:solidFill>
              <a:latin typeface="Arial" panose="020B0604020202020204" pitchFamily="34" charset="0"/>
              <a:cs typeface="Arial" panose="020B0604020202020204" pitchFamily="34" charset="0"/>
            </a:endParaRPr>
          </a:p>
        </p:txBody>
      </p:sp>
      <p:sp>
        <p:nvSpPr>
          <p:cNvPr id="35" name="Rectangle 34">
            <a:extLst>
              <a:ext uri="{FF2B5EF4-FFF2-40B4-BE49-F238E27FC236}">
                <a16:creationId xmlns:a16="http://schemas.microsoft.com/office/drawing/2014/main" id="{5AA21FE3-EA87-0C4A-C437-7BB573B36231}"/>
              </a:ext>
            </a:extLst>
          </p:cNvPr>
          <p:cNvSpPr/>
          <p:nvPr/>
        </p:nvSpPr>
        <p:spPr>
          <a:xfrm>
            <a:off x="5726809" y="3250505"/>
            <a:ext cx="1440000" cy="720000"/>
          </a:xfrm>
          <a:prstGeom prst="rect">
            <a:avLst/>
          </a:prstGeom>
          <a:noFill/>
          <a:ln w="28575">
            <a:solidFill>
              <a:srgbClr val="5A81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sz="1200" dirty="0" err="1">
                <a:solidFill>
                  <a:srgbClr val="5A81BA"/>
                </a:solidFill>
                <a:latin typeface="Arial" panose="020B0604020202020204" pitchFamily="34" charset="0"/>
                <a:cs typeface="Arial" panose="020B0604020202020204" pitchFamily="34" charset="0"/>
              </a:rPr>
              <a:t>Shipping</a:t>
            </a:r>
            <a:r>
              <a:rPr lang="es-419" sz="1200" dirty="0">
                <a:solidFill>
                  <a:srgbClr val="5A81BA"/>
                </a:solidFill>
                <a:latin typeface="Arial" panose="020B0604020202020204" pitchFamily="34" charset="0"/>
                <a:cs typeface="Arial" panose="020B0604020202020204" pitchFamily="34" charset="0"/>
              </a:rPr>
              <a:t> </a:t>
            </a:r>
            <a:r>
              <a:rPr lang="es-419" sz="1200" dirty="0" err="1">
                <a:solidFill>
                  <a:srgbClr val="5A81BA"/>
                </a:solidFill>
                <a:latin typeface="Arial" panose="020B0604020202020204" pitchFamily="34" charset="0"/>
                <a:cs typeface="Arial" panose="020B0604020202020204" pitchFamily="34" charset="0"/>
              </a:rPr>
              <a:t>Service</a:t>
            </a:r>
            <a:endParaRPr lang="es-419" sz="1200" dirty="0">
              <a:solidFill>
                <a:srgbClr val="5A81BA"/>
              </a:solidFill>
              <a:latin typeface="Arial" panose="020B0604020202020204" pitchFamily="34" charset="0"/>
              <a:cs typeface="Arial" panose="020B0604020202020204" pitchFamily="34" charset="0"/>
            </a:endParaRPr>
          </a:p>
        </p:txBody>
      </p:sp>
      <p:sp>
        <p:nvSpPr>
          <p:cNvPr id="36" name="Rectangle 35">
            <a:extLst>
              <a:ext uri="{FF2B5EF4-FFF2-40B4-BE49-F238E27FC236}">
                <a16:creationId xmlns:a16="http://schemas.microsoft.com/office/drawing/2014/main" id="{F75AB556-1C4C-0A04-E7D2-65C88CC46CEC}"/>
              </a:ext>
            </a:extLst>
          </p:cNvPr>
          <p:cNvSpPr/>
          <p:nvPr/>
        </p:nvSpPr>
        <p:spPr>
          <a:xfrm>
            <a:off x="3302948" y="3063824"/>
            <a:ext cx="1800000" cy="2880000"/>
          </a:xfrm>
          <a:prstGeom prst="rect">
            <a:avLst/>
          </a:prstGeom>
          <a:noFill/>
          <a:ln w="12700">
            <a:solidFill>
              <a:srgbClr val="1C2C4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sz="1400" b="1" dirty="0">
              <a:solidFill>
                <a:srgbClr val="1C2C44"/>
              </a:solidFill>
              <a:latin typeface="Arial" panose="020B0604020202020204" pitchFamily="34" charset="0"/>
              <a:cs typeface="Arial" panose="020B0604020202020204" pitchFamily="34" charset="0"/>
            </a:endParaRPr>
          </a:p>
        </p:txBody>
      </p:sp>
      <p:sp>
        <p:nvSpPr>
          <p:cNvPr id="37" name="Rectangle 36">
            <a:extLst>
              <a:ext uri="{FF2B5EF4-FFF2-40B4-BE49-F238E27FC236}">
                <a16:creationId xmlns:a16="http://schemas.microsoft.com/office/drawing/2014/main" id="{78437B8E-C74F-051E-3205-13D8D112EEB8}"/>
              </a:ext>
            </a:extLst>
          </p:cNvPr>
          <p:cNvSpPr/>
          <p:nvPr/>
        </p:nvSpPr>
        <p:spPr>
          <a:xfrm>
            <a:off x="5546809" y="3063824"/>
            <a:ext cx="1800000" cy="2880000"/>
          </a:xfrm>
          <a:prstGeom prst="rect">
            <a:avLst/>
          </a:prstGeom>
          <a:noFill/>
          <a:ln w="12700">
            <a:solidFill>
              <a:srgbClr val="1C2C4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sz="1400" b="1" dirty="0">
              <a:solidFill>
                <a:srgbClr val="1C2C44"/>
              </a:solidFill>
              <a:latin typeface="Arial" panose="020B0604020202020204" pitchFamily="34" charset="0"/>
              <a:cs typeface="Arial" panose="020B0604020202020204" pitchFamily="34" charset="0"/>
            </a:endParaRPr>
          </a:p>
        </p:txBody>
      </p:sp>
      <p:cxnSp>
        <p:nvCxnSpPr>
          <p:cNvPr id="38" name="Straight Arrow Connector 37">
            <a:extLst>
              <a:ext uri="{FF2B5EF4-FFF2-40B4-BE49-F238E27FC236}">
                <a16:creationId xmlns:a16="http://schemas.microsoft.com/office/drawing/2014/main" id="{9F0C0080-F360-A136-8E62-2879D0F483F1}"/>
              </a:ext>
            </a:extLst>
          </p:cNvPr>
          <p:cNvCxnSpPr>
            <a:cxnSpLocks/>
            <a:stCxn id="28" idx="0"/>
            <a:endCxn id="33" idx="2"/>
          </p:cNvCxnSpPr>
          <p:nvPr/>
        </p:nvCxnSpPr>
        <p:spPr>
          <a:xfrm flipH="1" flipV="1">
            <a:off x="1959087" y="3970505"/>
            <a:ext cx="6139" cy="817030"/>
          </a:xfrm>
          <a:prstGeom prst="straightConnector1">
            <a:avLst/>
          </a:prstGeom>
          <a:ln w="28575">
            <a:solidFill>
              <a:srgbClr val="1C2C44"/>
            </a:solidFill>
            <a:prstDash val="sys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9" name="Oval 38">
            <a:extLst>
              <a:ext uri="{FF2B5EF4-FFF2-40B4-BE49-F238E27FC236}">
                <a16:creationId xmlns:a16="http://schemas.microsoft.com/office/drawing/2014/main" id="{53929405-D8EF-DEB8-0BD4-DFE757C98948}"/>
              </a:ext>
            </a:extLst>
          </p:cNvPr>
          <p:cNvSpPr/>
          <p:nvPr/>
        </p:nvSpPr>
        <p:spPr>
          <a:xfrm>
            <a:off x="1833087" y="4232986"/>
            <a:ext cx="252000" cy="252000"/>
          </a:xfrm>
          <a:prstGeom prst="ellipse">
            <a:avLst/>
          </a:prstGeom>
          <a:solidFill>
            <a:srgbClr val="1C2C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sz="1000" dirty="0">
                <a:latin typeface="Arial" panose="020B0604020202020204" pitchFamily="34" charset="0"/>
                <a:cs typeface="Arial" panose="020B0604020202020204" pitchFamily="34" charset="0"/>
              </a:rPr>
              <a:t>1</a:t>
            </a:r>
            <a:endParaRPr lang="en-US" sz="1000" dirty="0">
              <a:latin typeface="Arial" panose="020B0604020202020204" pitchFamily="34" charset="0"/>
              <a:cs typeface="Arial" panose="020B0604020202020204" pitchFamily="34" charset="0"/>
            </a:endParaRPr>
          </a:p>
        </p:txBody>
      </p:sp>
      <p:cxnSp>
        <p:nvCxnSpPr>
          <p:cNvPr id="41" name="Straight Arrow Connector 40">
            <a:extLst>
              <a:ext uri="{FF2B5EF4-FFF2-40B4-BE49-F238E27FC236}">
                <a16:creationId xmlns:a16="http://schemas.microsoft.com/office/drawing/2014/main" id="{E3D5E9F5-69AE-6E61-2A5D-7CE51F90CBB2}"/>
              </a:ext>
            </a:extLst>
          </p:cNvPr>
          <p:cNvCxnSpPr/>
          <p:nvPr/>
        </p:nvCxnSpPr>
        <p:spPr>
          <a:xfrm flipH="1" flipV="1">
            <a:off x="4202948" y="3970505"/>
            <a:ext cx="6139" cy="817030"/>
          </a:xfrm>
          <a:prstGeom prst="straightConnector1">
            <a:avLst/>
          </a:prstGeom>
          <a:ln w="28575">
            <a:solidFill>
              <a:srgbClr val="1C2C44"/>
            </a:solidFill>
            <a:prstDash val="sys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42" name="Oval 41">
            <a:extLst>
              <a:ext uri="{FF2B5EF4-FFF2-40B4-BE49-F238E27FC236}">
                <a16:creationId xmlns:a16="http://schemas.microsoft.com/office/drawing/2014/main" id="{D06DB4E9-8461-3FE4-2181-8F03EAC7B421}"/>
              </a:ext>
            </a:extLst>
          </p:cNvPr>
          <p:cNvSpPr/>
          <p:nvPr/>
        </p:nvSpPr>
        <p:spPr>
          <a:xfrm>
            <a:off x="1271796" y="2741735"/>
            <a:ext cx="252000" cy="252000"/>
          </a:xfrm>
          <a:prstGeom prst="ellipse">
            <a:avLst/>
          </a:prstGeom>
          <a:solidFill>
            <a:srgbClr val="8BA7CF"/>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s-419" sz="1000" dirty="0">
                <a:latin typeface="Arial" panose="020B0604020202020204" pitchFamily="34" charset="0"/>
                <a:cs typeface="Arial" panose="020B0604020202020204" pitchFamily="34" charset="0"/>
              </a:rPr>
              <a:t>2.1</a:t>
            </a:r>
            <a:endParaRPr lang="en-US" sz="1000" dirty="0">
              <a:latin typeface="Arial" panose="020B0604020202020204" pitchFamily="34" charset="0"/>
              <a:cs typeface="Arial" panose="020B0604020202020204" pitchFamily="34" charset="0"/>
            </a:endParaRPr>
          </a:p>
        </p:txBody>
      </p:sp>
      <p:cxnSp>
        <p:nvCxnSpPr>
          <p:cNvPr id="43" name="Connector: Elbow 42">
            <a:extLst>
              <a:ext uri="{FF2B5EF4-FFF2-40B4-BE49-F238E27FC236}">
                <a16:creationId xmlns:a16="http://schemas.microsoft.com/office/drawing/2014/main" id="{38A906D2-20BC-CD79-54CD-BB52E0641CC2}"/>
              </a:ext>
            </a:extLst>
          </p:cNvPr>
          <p:cNvCxnSpPr>
            <a:cxnSpLocks/>
            <a:stCxn id="33" idx="1"/>
            <a:endCxn id="28" idx="1"/>
          </p:cNvCxnSpPr>
          <p:nvPr/>
        </p:nvCxnSpPr>
        <p:spPr>
          <a:xfrm rot="10800000" flipH="1" flipV="1">
            <a:off x="1239086" y="3610505"/>
            <a:ext cx="276139" cy="1690114"/>
          </a:xfrm>
          <a:prstGeom prst="bentConnector3">
            <a:avLst>
              <a:gd name="adj1" fmla="val -137974"/>
            </a:avLst>
          </a:prstGeom>
          <a:ln w="28575">
            <a:solidFill>
              <a:srgbClr val="1C2C44"/>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2E45A460-A169-6E15-FB70-569F19821343}"/>
              </a:ext>
            </a:extLst>
          </p:cNvPr>
          <p:cNvCxnSpPr>
            <a:cxnSpLocks/>
            <a:stCxn id="22" idx="0"/>
            <a:endCxn id="35" idx="2"/>
          </p:cNvCxnSpPr>
          <p:nvPr/>
        </p:nvCxnSpPr>
        <p:spPr>
          <a:xfrm flipV="1">
            <a:off x="6446809" y="3970505"/>
            <a:ext cx="0" cy="817030"/>
          </a:xfrm>
          <a:prstGeom prst="straightConnector1">
            <a:avLst/>
          </a:prstGeom>
          <a:ln w="28575">
            <a:solidFill>
              <a:srgbClr val="1C2C44"/>
            </a:solidFill>
            <a:prstDash val="sys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5" name="Connector: Elbow 44">
            <a:extLst>
              <a:ext uri="{FF2B5EF4-FFF2-40B4-BE49-F238E27FC236}">
                <a16:creationId xmlns:a16="http://schemas.microsoft.com/office/drawing/2014/main" id="{EBAEFBD5-526E-08A7-CEAD-1009C9DCD606}"/>
              </a:ext>
            </a:extLst>
          </p:cNvPr>
          <p:cNvCxnSpPr>
            <a:cxnSpLocks/>
          </p:cNvCxnSpPr>
          <p:nvPr/>
        </p:nvCxnSpPr>
        <p:spPr>
          <a:xfrm rot="10800000" flipV="1">
            <a:off x="1685680" y="2126743"/>
            <a:ext cx="1126833" cy="1123761"/>
          </a:xfrm>
          <a:prstGeom prst="bentConnector3">
            <a:avLst>
              <a:gd name="adj1" fmla="val 100598"/>
            </a:avLst>
          </a:prstGeom>
          <a:ln w="28575">
            <a:solidFill>
              <a:srgbClr val="8BA7CF"/>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6" name="Connector: Elbow 45">
            <a:extLst>
              <a:ext uri="{FF2B5EF4-FFF2-40B4-BE49-F238E27FC236}">
                <a16:creationId xmlns:a16="http://schemas.microsoft.com/office/drawing/2014/main" id="{38E820B2-452D-1477-1B58-B204FED979A7}"/>
              </a:ext>
            </a:extLst>
          </p:cNvPr>
          <p:cNvCxnSpPr>
            <a:cxnSpLocks/>
          </p:cNvCxnSpPr>
          <p:nvPr/>
        </p:nvCxnSpPr>
        <p:spPr>
          <a:xfrm rot="16200000" flipH="1">
            <a:off x="11812" y="4010007"/>
            <a:ext cx="2076652" cy="917899"/>
          </a:xfrm>
          <a:prstGeom prst="bentConnector3">
            <a:avLst>
              <a:gd name="adj1" fmla="val 100076"/>
            </a:avLst>
          </a:prstGeom>
          <a:ln w="28575">
            <a:solidFill>
              <a:srgbClr val="FF0000"/>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B11EA2FC-DFAC-D0EC-C37C-0B462A208C17}"/>
              </a:ext>
            </a:extLst>
          </p:cNvPr>
          <p:cNvCxnSpPr>
            <a:cxnSpLocks/>
          </p:cNvCxnSpPr>
          <p:nvPr/>
        </p:nvCxnSpPr>
        <p:spPr>
          <a:xfrm flipH="1">
            <a:off x="585050" y="3430630"/>
            <a:ext cx="647899" cy="0"/>
          </a:xfrm>
          <a:prstGeom prst="straightConnector1">
            <a:avLst/>
          </a:prstGeom>
          <a:ln w="28575">
            <a:solidFill>
              <a:srgbClr val="FF0000"/>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8" name="Cylinder 47">
            <a:extLst>
              <a:ext uri="{FF2B5EF4-FFF2-40B4-BE49-F238E27FC236}">
                <a16:creationId xmlns:a16="http://schemas.microsoft.com/office/drawing/2014/main" id="{92008467-FAD6-6CC8-4AEC-CFA64C7DBF6F}"/>
              </a:ext>
            </a:extLst>
          </p:cNvPr>
          <p:cNvSpPr/>
          <p:nvPr/>
        </p:nvSpPr>
        <p:spPr>
          <a:xfrm rot="16200000">
            <a:off x="3993506" y="647926"/>
            <a:ext cx="443861" cy="2932603"/>
          </a:xfrm>
          <a:prstGeom prst="can">
            <a:avLst/>
          </a:prstGeom>
          <a:solidFill>
            <a:srgbClr val="2D476D"/>
          </a:solidFill>
          <a:ln>
            <a:solidFill>
              <a:srgbClr val="1C2C44"/>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s-419" dirty="0"/>
              <a:t>Bus</a:t>
            </a:r>
            <a:endParaRPr lang="en-US" dirty="0"/>
          </a:p>
        </p:txBody>
      </p:sp>
      <p:cxnSp>
        <p:nvCxnSpPr>
          <p:cNvPr id="49" name="Straight Arrow Connector 48">
            <a:extLst>
              <a:ext uri="{FF2B5EF4-FFF2-40B4-BE49-F238E27FC236}">
                <a16:creationId xmlns:a16="http://schemas.microsoft.com/office/drawing/2014/main" id="{9F45EB82-D633-7F4F-CD47-096D6B76FCDC}"/>
              </a:ext>
            </a:extLst>
          </p:cNvPr>
          <p:cNvCxnSpPr>
            <a:cxnSpLocks/>
          </p:cNvCxnSpPr>
          <p:nvPr/>
        </p:nvCxnSpPr>
        <p:spPr>
          <a:xfrm flipH="1" flipV="1">
            <a:off x="3556547" y="2343882"/>
            <a:ext cx="10576" cy="900272"/>
          </a:xfrm>
          <a:prstGeom prst="straightConnector1">
            <a:avLst/>
          </a:prstGeom>
          <a:ln w="28575">
            <a:solidFill>
              <a:srgbClr val="8BA7CF"/>
            </a:solidFill>
            <a:prstDash val="sys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50" name="Oval 49">
            <a:extLst>
              <a:ext uri="{FF2B5EF4-FFF2-40B4-BE49-F238E27FC236}">
                <a16:creationId xmlns:a16="http://schemas.microsoft.com/office/drawing/2014/main" id="{3D872DDF-7B31-2B68-22B4-1751E3CFB347}"/>
              </a:ext>
            </a:extLst>
          </p:cNvPr>
          <p:cNvSpPr/>
          <p:nvPr/>
        </p:nvSpPr>
        <p:spPr>
          <a:xfrm>
            <a:off x="3430547" y="2689329"/>
            <a:ext cx="252000" cy="252000"/>
          </a:xfrm>
          <a:prstGeom prst="ellipse">
            <a:avLst/>
          </a:prstGeom>
          <a:solidFill>
            <a:srgbClr val="8BA7CF"/>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s-419" sz="1000" dirty="0">
                <a:latin typeface="Arial" panose="020B0604020202020204" pitchFamily="34" charset="0"/>
                <a:cs typeface="Arial" panose="020B0604020202020204" pitchFamily="34" charset="0"/>
              </a:rPr>
              <a:t>2.2</a:t>
            </a:r>
            <a:endParaRPr lang="en-US" sz="1000" dirty="0">
              <a:latin typeface="Arial" panose="020B0604020202020204" pitchFamily="34" charset="0"/>
              <a:cs typeface="Arial" panose="020B0604020202020204" pitchFamily="34" charset="0"/>
            </a:endParaRPr>
          </a:p>
        </p:txBody>
      </p:sp>
      <p:cxnSp>
        <p:nvCxnSpPr>
          <p:cNvPr id="51" name="Straight Arrow Connector 50">
            <a:extLst>
              <a:ext uri="{FF2B5EF4-FFF2-40B4-BE49-F238E27FC236}">
                <a16:creationId xmlns:a16="http://schemas.microsoft.com/office/drawing/2014/main" id="{78D50CE5-9256-4314-EF03-02E227CD4257}"/>
              </a:ext>
            </a:extLst>
          </p:cNvPr>
          <p:cNvCxnSpPr>
            <a:cxnSpLocks/>
          </p:cNvCxnSpPr>
          <p:nvPr/>
        </p:nvCxnSpPr>
        <p:spPr>
          <a:xfrm flipH="1" flipV="1">
            <a:off x="3978926" y="2343882"/>
            <a:ext cx="10576" cy="900272"/>
          </a:xfrm>
          <a:prstGeom prst="straightConnector1">
            <a:avLst/>
          </a:prstGeom>
          <a:ln w="28575">
            <a:solidFill>
              <a:srgbClr val="8BA7CF"/>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4" name="Oval 53">
            <a:extLst>
              <a:ext uri="{FF2B5EF4-FFF2-40B4-BE49-F238E27FC236}">
                <a16:creationId xmlns:a16="http://schemas.microsoft.com/office/drawing/2014/main" id="{8461943B-F68A-1888-2555-98116509D46E}"/>
              </a:ext>
            </a:extLst>
          </p:cNvPr>
          <p:cNvSpPr/>
          <p:nvPr/>
        </p:nvSpPr>
        <p:spPr>
          <a:xfrm>
            <a:off x="1555364" y="2429296"/>
            <a:ext cx="252000" cy="252000"/>
          </a:xfrm>
          <a:prstGeom prst="ellipse">
            <a:avLst/>
          </a:prstGeom>
          <a:solidFill>
            <a:srgbClr val="8BA7CF"/>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s-419" sz="1000" dirty="0">
                <a:latin typeface="Arial" panose="020B0604020202020204" pitchFamily="34" charset="0"/>
                <a:cs typeface="Arial" panose="020B0604020202020204" pitchFamily="34" charset="0"/>
              </a:rPr>
              <a:t>4.2</a:t>
            </a:r>
            <a:endParaRPr lang="en-US" sz="1000" dirty="0">
              <a:latin typeface="Arial" panose="020B0604020202020204" pitchFamily="34" charset="0"/>
              <a:cs typeface="Arial" panose="020B0604020202020204" pitchFamily="34" charset="0"/>
            </a:endParaRPr>
          </a:p>
        </p:txBody>
      </p:sp>
      <p:sp>
        <p:nvSpPr>
          <p:cNvPr id="55" name="Oval 54">
            <a:extLst>
              <a:ext uri="{FF2B5EF4-FFF2-40B4-BE49-F238E27FC236}">
                <a16:creationId xmlns:a16="http://schemas.microsoft.com/office/drawing/2014/main" id="{09E2CD5A-B567-BFA9-336C-C0FB6DDCF3B7}"/>
              </a:ext>
            </a:extLst>
          </p:cNvPr>
          <p:cNvSpPr/>
          <p:nvPr/>
        </p:nvSpPr>
        <p:spPr>
          <a:xfrm>
            <a:off x="3874408" y="2689329"/>
            <a:ext cx="252000" cy="252000"/>
          </a:xfrm>
          <a:prstGeom prst="ellipse">
            <a:avLst/>
          </a:prstGeom>
          <a:solidFill>
            <a:srgbClr val="8BA7CF"/>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s-419" sz="1000" dirty="0">
                <a:latin typeface="Arial" panose="020B0604020202020204" pitchFamily="34" charset="0"/>
                <a:cs typeface="Arial" panose="020B0604020202020204" pitchFamily="34" charset="0"/>
              </a:rPr>
              <a:t>4.1</a:t>
            </a:r>
            <a:endParaRPr lang="en-US" sz="1000" dirty="0">
              <a:latin typeface="Arial" panose="020B0604020202020204" pitchFamily="34" charset="0"/>
              <a:cs typeface="Arial" panose="020B0604020202020204" pitchFamily="34" charset="0"/>
            </a:endParaRPr>
          </a:p>
        </p:txBody>
      </p:sp>
      <p:sp>
        <p:nvSpPr>
          <p:cNvPr id="56" name="Oval 55">
            <a:extLst>
              <a:ext uri="{FF2B5EF4-FFF2-40B4-BE49-F238E27FC236}">
                <a16:creationId xmlns:a16="http://schemas.microsoft.com/office/drawing/2014/main" id="{30E9BC58-392F-AAFB-9045-28789C57BDD9}"/>
              </a:ext>
            </a:extLst>
          </p:cNvPr>
          <p:cNvSpPr/>
          <p:nvPr/>
        </p:nvSpPr>
        <p:spPr>
          <a:xfrm>
            <a:off x="4075647" y="4232986"/>
            <a:ext cx="252000" cy="252000"/>
          </a:xfrm>
          <a:prstGeom prst="ellipse">
            <a:avLst/>
          </a:prstGeom>
          <a:solidFill>
            <a:srgbClr val="1C2C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sz="1000" dirty="0">
                <a:latin typeface="Arial" panose="020B0604020202020204" pitchFamily="34" charset="0"/>
                <a:cs typeface="Arial" panose="020B0604020202020204" pitchFamily="34" charset="0"/>
              </a:rPr>
              <a:t>3</a:t>
            </a:r>
            <a:endParaRPr lang="en-US" sz="1000" dirty="0">
              <a:latin typeface="Arial" panose="020B0604020202020204" pitchFamily="34" charset="0"/>
              <a:cs typeface="Arial" panose="020B0604020202020204" pitchFamily="34" charset="0"/>
            </a:endParaRPr>
          </a:p>
        </p:txBody>
      </p:sp>
      <p:sp>
        <p:nvSpPr>
          <p:cNvPr id="57" name="Oval 56">
            <a:extLst>
              <a:ext uri="{FF2B5EF4-FFF2-40B4-BE49-F238E27FC236}">
                <a16:creationId xmlns:a16="http://schemas.microsoft.com/office/drawing/2014/main" id="{2DED3A60-B45A-F787-0DD0-BF5BCD04FD3C}"/>
              </a:ext>
            </a:extLst>
          </p:cNvPr>
          <p:cNvSpPr/>
          <p:nvPr/>
        </p:nvSpPr>
        <p:spPr>
          <a:xfrm>
            <a:off x="730798" y="4232986"/>
            <a:ext cx="252000" cy="252000"/>
          </a:xfrm>
          <a:prstGeom prst="ellipse">
            <a:avLst/>
          </a:prstGeom>
          <a:solidFill>
            <a:srgbClr val="1C2C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sz="1000" dirty="0">
                <a:latin typeface="Arial" panose="020B0604020202020204" pitchFamily="34" charset="0"/>
                <a:cs typeface="Arial" panose="020B0604020202020204" pitchFamily="34" charset="0"/>
              </a:rPr>
              <a:t>5</a:t>
            </a:r>
            <a:endParaRPr lang="en-US" sz="1000" dirty="0">
              <a:latin typeface="Arial" panose="020B0604020202020204" pitchFamily="34" charset="0"/>
              <a:cs typeface="Arial" panose="020B0604020202020204" pitchFamily="34" charset="0"/>
            </a:endParaRPr>
          </a:p>
        </p:txBody>
      </p:sp>
      <p:cxnSp>
        <p:nvCxnSpPr>
          <p:cNvPr id="58" name="Straight Arrow Connector 57">
            <a:extLst>
              <a:ext uri="{FF2B5EF4-FFF2-40B4-BE49-F238E27FC236}">
                <a16:creationId xmlns:a16="http://schemas.microsoft.com/office/drawing/2014/main" id="{B04DE3ED-41C1-D161-7167-80204BC1E17D}"/>
              </a:ext>
            </a:extLst>
          </p:cNvPr>
          <p:cNvCxnSpPr>
            <a:cxnSpLocks/>
          </p:cNvCxnSpPr>
          <p:nvPr/>
        </p:nvCxnSpPr>
        <p:spPr>
          <a:xfrm flipH="1" flipV="1">
            <a:off x="4422787" y="2343882"/>
            <a:ext cx="10576" cy="900272"/>
          </a:xfrm>
          <a:prstGeom prst="straightConnector1">
            <a:avLst/>
          </a:prstGeom>
          <a:ln w="28575">
            <a:solidFill>
              <a:srgbClr val="8BA7CF"/>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9" name="Oval 58">
            <a:extLst>
              <a:ext uri="{FF2B5EF4-FFF2-40B4-BE49-F238E27FC236}">
                <a16:creationId xmlns:a16="http://schemas.microsoft.com/office/drawing/2014/main" id="{AD519BF6-14ED-E4AF-360B-BD669B1F98A8}"/>
              </a:ext>
            </a:extLst>
          </p:cNvPr>
          <p:cNvSpPr/>
          <p:nvPr/>
        </p:nvSpPr>
        <p:spPr>
          <a:xfrm>
            <a:off x="4318269" y="2689329"/>
            <a:ext cx="252000" cy="252000"/>
          </a:xfrm>
          <a:prstGeom prst="ellipse">
            <a:avLst/>
          </a:prstGeom>
          <a:solidFill>
            <a:srgbClr val="8BA7CF"/>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s-419" sz="1000" dirty="0">
                <a:latin typeface="Arial" panose="020B0604020202020204" pitchFamily="34" charset="0"/>
                <a:cs typeface="Arial" panose="020B0604020202020204" pitchFamily="34" charset="0"/>
              </a:rPr>
              <a:t>6.1</a:t>
            </a:r>
            <a:endParaRPr lang="en-US" sz="1000" dirty="0">
              <a:latin typeface="Arial" panose="020B0604020202020204" pitchFamily="34" charset="0"/>
              <a:cs typeface="Arial" panose="020B0604020202020204" pitchFamily="34" charset="0"/>
            </a:endParaRPr>
          </a:p>
        </p:txBody>
      </p:sp>
      <p:sp>
        <p:nvSpPr>
          <p:cNvPr id="60" name="Oval 59">
            <a:extLst>
              <a:ext uri="{FF2B5EF4-FFF2-40B4-BE49-F238E27FC236}">
                <a16:creationId xmlns:a16="http://schemas.microsoft.com/office/drawing/2014/main" id="{8E3FBA41-BAF1-D0F6-2FBF-7AB342DF32D7}"/>
              </a:ext>
            </a:extLst>
          </p:cNvPr>
          <p:cNvSpPr/>
          <p:nvPr/>
        </p:nvSpPr>
        <p:spPr>
          <a:xfrm>
            <a:off x="6320809" y="4232986"/>
            <a:ext cx="252000" cy="252000"/>
          </a:xfrm>
          <a:prstGeom prst="ellipse">
            <a:avLst/>
          </a:prstGeom>
          <a:solidFill>
            <a:srgbClr val="1C2C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sz="1000" dirty="0">
                <a:latin typeface="Arial" panose="020B0604020202020204" pitchFamily="34" charset="0"/>
                <a:cs typeface="Arial" panose="020B0604020202020204" pitchFamily="34" charset="0"/>
              </a:rPr>
              <a:t>7</a:t>
            </a:r>
            <a:endParaRPr lang="en-US" sz="1000" dirty="0">
              <a:latin typeface="Arial" panose="020B0604020202020204" pitchFamily="34" charset="0"/>
              <a:cs typeface="Arial" panose="020B0604020202020204" pitchFamily="34" charset="0"/>
            </a:endParaRPr>
          </a:p>
        </p:txBody>
      </p:sp>
      <p:cxnSp>
        <p:nvCxnSpPr>
          <p:cNvPr id="61" name="Connector: Elbow 60">
            <a:extLst>
              <a:ext uri="{FF2B5EF4-FFF2-40B4-BE49-F238E27FC236}">
                <a16:creationId xmlns:a16="http://schemas.microsoft.com/office/drawing/2014/main" id="{AB592168-5095-1B18-24DE-92C9C4034005}"/>
              </a:ext>
            </a:extLst>
          </p:cNvPr>
          <p:cNvCxnSpPr>
            <a:cxnSpLocks/>
          </p:cNvCxnSpPr>
          <p:nvPr/>
        </p:nvCxnSpPr>
        <p:spPr>
          <a:xfrm rot="10800000">
            <a:off x="5684789" y="1989466"/>
            <a:ext cx="1315998" cy="1254689"/>
          </a:xfrm>
          <a:prstGeom prst="bentConnector3">
            <a:avLst>
              <a:gd name="adj1" fmla="val -682"/>
            </a:avLst>
          </a:prstGeom>
          <a:ln w="28575">
            <a:solidFill>
              <a:srgbClr val="FF0000"/>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2" name="Connector: Elbow 61">
            <a:extLst>
              <a:ext uri="{FF2B5EF4-FFF2-40B4-BE49-F238E27FC236}">
                <a16:creationId xmlns:a16="http://schemas.microsoft.com/office/drawing/2014/main" id="{F6AD5813-2B57-38A7-9C2A-F6F03078BFCF}"/>
              </a:ext>
            </a:extLst>
          </p:cNvPr>
          <p:cNvCxnSpPr>
            <a:cxnSpLocks/>
          </p:cNvCxnSpPr>
          <p:nvPr/>
        </p:nvCxnSpPr>
        <p:spPr>
          <a:xfrm>
            <a:off x="5670484" y="2126746"/>
            <a:ext cx="1152456" cy="1147464"/>
          </a:xfrm>
          <a:prstGeom prst="bentConnector3">
            <a:avLst>
              <a:gd name="adj1" fmla="val 99473"/>
            </a:avLst>
          </a:prstGeom>
          <a:ln w="28575">
            <a:solidFill>
              <a:srgbClr val="FF0000"/>
            </a:solidFill>
            <a:prstDash val="sys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64" name="Oval 63">
            <a:extLst>
              <a:ext uri="{FF2B5EF4-FFF2-40B4-BE49-F238E27FC236}">
                <a16:creationId xmlns:a16="http://schemas.microsoft.com/office/drawing/2014/main" id="{E493C5EF-1B96-1E80-AFA1-1AFEE2ECAF5D}"/>
              </a:ext>
            </a:extLst>
          </p:cNvPr>
          <p:cNvSpPr/>
          <p:nvPr/>
        </p:nvSpPr>
        <p:spPr>
          <a:xfrm>
            <a:off x="6886024" y="2777595"/>
            <a:ext cx="252000" cy="2520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s-419" sz="1000" dirty="0">
                <a:latin typeface="Arial" panose="020B0604020202020204" pitchFamily="34" charset="0"/>
                <a:cs typeface="Arial" panose="020B0604020202020204" pitchFamily="34" charset="0"/>
              </a:rPr>
              <a:t>9.1</a:t>
            </a:r>
            <a:endParaRPr lang="en-US" sz="1000" dirty="0">
              <a:latin typeface="Arial" panose="020B0604020202020204" pitchFamily="34" charset="0"/>
              <a:cs typeface="Arial" panose="020B0604020202020204" pitchFamily="34" charset="0"/>
            </a:endParaRPr>
          </a:p>
        </p:txBody>
      </p:sp>
      <p:cxnSp>
        <p:nvCxnSpPr>
          <p:cNvPr id="65" name="Connector: Elbow 64">
            <a:extLst>
              <a:ext uri="{FF2B5EF4-FFF2-40B4-BE49-F238E27FC236}">
                <a16:creationId xmlns:a16="http://schemas.microsoft.com/office/drawing/2014/main" id="{C03808D0-3373-4784-C897-54633F27DEEB}"/>
              </a:ext>
            </a:extLst>
          </p:cNvPr>
          <p:cNvCxnSpPr>
            <a:cxnSpLocks/>
            <a:endCxn id="33" idx="0"/>
          </p:cNvCxnSpPr>
          <p:nvPr/>
        </p:nvCxnSpPr>
        <p:spPr>
          <a:xfrm rot="5400000">
            <a:off x="1859074" y="2350969"/>
            <a:ext cx="999550" cy="799523"/>
          </a:xfrm>
          <a:prstGeom prst="bentConnector3">
            <a:avLst>
              <a:gd name="adj1" fmla="val 1569"/>
            </a:avLst>
          </a:prstGeom>
          <a:ln w="28575">
            <a:solidFill>
              <a:srgbClr val="FF0000"/>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6" name="Oval 65">
            <a:extLst>
              <a:ext uri="{FF2B5EF4-FFF2-40B4-BE49-F238E27FC236}">
                <a16:creationId xmlns:a16="http://schemas.microsoft.com/office/drawing/2014/main" id="{5C6D0A48-B335-3026-2ADA-9EF9AB3BE89D}"/>
              </a:ext>
            </a:extLst>
          </p:cNvPr>
          <p:cNvSpPr/>
          <p:nvPr/>
        </p:nvSpPr>
        <p:spPr>
          <a:xfrm>
            <a:off x="1839332" y="2741735"/>
            <a:ext cx="252000" cy="2520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s-419" sz="1000" dirty="0">
                <a:latin typeface="Arial" panose="020B0604020202020204" pitchFamily="34" charset="0"/>
                <a:cs typeface="Arial" panose="020B0604020202020204" pitchFamily="34" charset="0"/>
              </a:rPr>
              <a:t>8.2</a:t>
            </a:r>
            <a:endParaRPr lang="en-US" sz="1000" dirty="0">
              <a:latin typeface="Arial" panose="020B0604020202020204" pitchFamily="34" charset="0"/>
              <a:cs typeface="Arial" panose="020B0604020202020204" pitchFamily="34" charset="0"/>
            </a:endParaRPr>
          </a:p>
        </p:txBody>
      </p:sp>
      <p:sp>
        <p:nvSpPr>
          <p:cNvPr id="67" name="Oval 66">
            <a:extLst>
              <a:ext uri="{FF2B5EF4-FFF2-40B4-BE49-F238E27FC236}">
                <a16:creationId xmlns:a16="http://schemas.microsoft.com/office/drawing/2014/main" id="{B5148ECF-A2BB-7332-2349-004096FE177E}"/>
              </a:ext>
            </a:extLst>
          </p:cNvPr>
          <p:cNvSpPr/>
          <p:nvPr/>
        </p:nvSpPr>
        <p:spPr>
          <a:xfrm>
            <a:off x="471327" y="4649628"/>
            <a:ext cx="252000" cy="2520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s-419" sz="1000" dirty="0">
                <a:latin typeface="Arial" panose="020B0604020202020204" pitchFamily="34" charset="0"/>
                <a:cs typeface="Arial" panose="020B0604020202020204" pitchFamily="34" charset="0"/>
              </a:rPr>
              <a:t>10</a:t>
            </a:r>
            <a:endParaRPr lang="en-US" sz="1000" dirty="0">
              <a:latin typeface="Arial" panose="020B0604020202020204" pitchFamily="34" charset="0"/>
              <a:cs typeface="Arial" panose="020B0604020202020204" pitchFamily="34" charset="0"/>
            </a:endParaRPr>
          </a:p>
        </p:txBody>
      </p:sp>
      <p:sp>
        <p:nvSpPr>
          <p:cNvPr id="68" name="TextBox 67">
            <a:extLst>
              <a:ext uri="{FF2B5EF4-FFF2-40B4-BE49-F238E27FC236}">
                <a16:creationId xmlns:a16="http://schemas.microsoft.com/office/drawing/2014/main" id="{8F0B7354-D247-C9F0-7845-DB4A097D1718}"/>
              </a:ext>
            </a:extLst>
          </p:cNvPr>
          <p:cNvSpPr txBox="1"/>
          <p:nvPr/>
        </p:nvSpPr>
        <p:spPr>
          <a:xfrm>
            <a:off x="7543166" y="1734480"/>
            <a:ext cx="4189075" cy="4616648"/>
          </a:xfrm>
          <a:prstGeom prst="rect">
            <a:avLst/>
          </a:prstGeom>
          <a:noFill/>
        </p:spPr>
        <p:txBody>
          <a:bodyPr wrap="square" rtlCol="0">
            <a:spAutoFit/>
          </a:bodyPr>
          <a:lstStyle/>
          <a:p>
            <a:pPr algn="just"/>
            <a:r>
              <a:rPr lang="es-ES" sz="1400" b="1" dirty="0">
                <a:latin typeface="Arial" panose="020B0604020202020204" pitchFamily="34" charset="0"/>
                <a:cs typeface="Arial" panose="020B0604020202020204" pitchFamily="34" charset="0"/>
              </a:rPr>
              <a:t> El servicio de pedidos y el servicio de stock se ejecutan correctamente. Hay un error con el servicio de envío.</a:t>
            </a:r>
          </a:p>
          <a:p>
            <a:pPr algn="just"/>
            <a:endParaRPr lang="es-ES" sz="1400" dirty="0">
              <a:latin typeface="Arial" panose="020B0604020202020204" pitchFamily="34" charset="0"/>
              <a:cs typeface="Arial" panose="020B0604020202020204" pitchFamily="34" charset="0"/>
            </a:endParaRPr>
          </a:p>
          <a:p>
            <a:pPr marL="342900" indent="-342900" algn="just">
              <a:buFont typeface="+mj-lt"/>
              <a:buAutoNum type="arabicPeriod" startAt="7"/>
            </a:pPr>
            <a:r>
              <a:rPr lang="es-ES" sz="1400" dirty="0">
                <a:latin typeface="Arial" panose="020B0604020202020204" pitchFamily="34" charset="0"/>
                <a:cs typeface="Arial" panose="020B0604020202020204" pitchFamily="34" charset="0"/>
              </a:rPr>
              <a:t>El servicio de envío crea un registro en la base de datos de envíos. </a:t>
            </a:r>
            <a:r>
              <a:rPr lang="es-ES" sz="1400" b="1" dirty="0">
                <a:solidFill>
                  <a:srgbClr val="FF0000"/>
                </a:solidFill>
                <a:latin typeface="Arial" panose="020B0604020202020204" pitchFamily="34" charset="0"/>
                <a:cs typeface="Arial" panose="020B0604020202020204" pitchFamily="34" charset="0"/>
              </a:rPr>
              <a:t>Pero hay un error inesperado al guardar</a:t>
            </a:r>
            <a:r>
              <a:rPr lang="es-ES" sz="1400" dirty="0">
                <a:latin typeface="Arial" panose="020B0604020202020204" pitchFamily="34" charset="0"/>
                <a:cs typeface="Arial" panose="020B0604020202020204" pitchFamily="34" charset="0"/>
              </a:rPr>
              <a:t>.</a:t>
            </a:r>
          </a:p>
          <a:p>
            <a:pPr marL="342900" indent="-342900" algn="just">
              <a:buFont typeface="+mj-lt"/>
              <a:buAutoNum type="arabicPeriod" startAt="7"/>
            </a:pPr>
            <a:endParaRPr lang="es-ES" sz="1400" dirty="0">
              <a:latin typeface="Arial" panose="020B0604020202020204" pitchFamily="34" charset="0"/>
              <a:cs typeface="Arial" panose="020B0604020202020204" pitchFamily="34" charset="0"/>
            </a:endParaRPr>
          </a:p>
          <a:p>
            <a:pPr marL="342900" indent="-342900" algn="just">
              <a:buFont typeface="+mj-lt"/>
              <a:buAutoNum type="arabicPeriod" startAt="7"/>
            </a:pPr>
            <a:r>
              <a:rPr lang="es-ES" sz="1400" dirty="0">
                <a:latin typeface="Arial" panose="020B0604020202020204" pitchFamily="34" charset="0"/>
                <a:cs typeface="Arial" panose="020B0604020202020204" pitchFamily="34" charset="0"/>
              </a:rPr>
              <a:t>El servicio de envío publica un evento de "</a:t>
            </a:r>
            <a:r>
              <a:rPr lang="es-ES" sz="1400" b="1" dirty="0">
                <a:latin typeface="Arial" panose="020B0604020202020204" pitchFamily="34" charset="0"/>
                <a:cs typeface="Arial" panose="020B0604020202020204" pitchFamily="34" charset="0"/>
              </a:rPr>
              <a:t>reversión</a:t>
            </a:r>
            <a:r>
              <a:rPr lang="es-ES" sz="1400" dirty="0">
                <a:latin typeface="Arial" panose="020B0604020202020204" pitchFamily="34" charset="0"/>
                <a:cs typeface="Arial" panose="020B0604020202020204" pitchFamily="34" charset="0"/>
              </a:rPr>
              <a:t>" "</a:t>
            </a:r>
            <a:r>
              <a:rPr lang="es-ES" sz="1400" b="1" dirty="0">
                <a:latin typeface="Arial" panose="020B0604020202020204" pitchFamily="34" charset="0"/>
                <a:cs typeface="Arial" panose="020B0604020202020204" pitchFamily="34" charset="0"/>
              </a:rPr>
              <a:t>Error al registrar el servicio de envío</a:t>
            </a:r>
            <a:r>
              <a:rPr lang="es-ES" sz="1400" dirty="0">
                <a:latin typeface="Arial" panose="020B0604020202020204" pitchFamily="34" charset="0"/>
                <a:cs typeface="Arial" panose="020B0604020202020204" pitchFamily="34" charset="0"/>
              </a:rPr>
              <a:t>" y tanto el servicio de pedidos.</a:t>
            </a:r>
          </a:p>
          <a:p>
            <a:pPr marL="342900" indent="-342900" algn="just">
              <a:buFont typeface="+mj-lt"/>
              <a:buAutoNum type="arabicPeriod" startAt="7"/>
            </a:pPr>
            <a:endParaRPr lang="es-ES" sz="1400" dirty="0">
              <a:latin typeface="Arial" panose="020B0604020202020204" pitchFamily="34" charset="0"/>
              <a:cs typeface="Arial" panose="020B0604020202020204" pitchFamily="34" charset="0"/>
            </a:endParaRPr>
          </a:p>
          <a:p>
            <a:pPr marL="342900" indent="-342900" algn="just">
              <a:buFont typeface="+mj-lt"/>
              <a:buAutoNum type="arabicPeriod" startAt="7"/>
            </a:pPr>
            <a:r>
              <a:rPr lang="es-ES" sz="1400" dirty="0">
                <a:latin typeface="Arial" panose="020B0604020202020204" pitchFamily="34" charset="0"/>
                <a:cs typeface="Arial" panose="020B0604020202020204" pitchFamily="34" charset="0"/>
              </a:rPr>
              <a:t>El servicio de envío publica un evento de "</a:t>
            </a:r>
            <a:r>
              <a:rPr lang="es-ES" sz="1400" b="1" dirty="0">
                <a:latin typeface="Arial" panose="020B0604020202020204" pitchFamily="34" charset="0"/>
                <a:cs typeface="Arial" panose="020B0604020202020204" pitchFamily="34" charset="0"/>
              </a:rPr>
              <a:t>reversión</a:t>
            </a:r>
            <a:r>
              <a:rPr lang="es-ES" sz="1400" dirty="0">
                <a:latin typeface="Arial" panose="020B0604020202020204" pitchFamily="34" charset="0"/>
                <a:cs typeface="Arial" panose="020B0604020202020204" pitchFamily="34" charset="0"/>
              </a:rPr>
              <a:t>" "</a:t>
            </a:r>
            <a:r>
              <a:rPr lang="es-ES" sz="1400" b="1" dirty="0">
                <a:latin typeface="Arial" panose="020B0604020202020204" pitchFamily="34" charset="0"/>
                <a:cs typeface="Arial" panose="020B0604020202020204" pitchFamily="34" charset="0"/>
              </a:rPr>
              <a:t>Error al registrar el servicio de envío</a:t>
            </a:r>
            <a:r>
              <a:rPr lang="es-ES" sz="1400" dirty="0">
                <a:latin typeface="Arial" panose="020B0604020202020204" pitchFamily="34" charset="0"/>
                <a:cs typeface="Arial" panose="020B0604020202020204" pitchFamily="34" charset="0"/>
              </a:rPr>
              <a:t>" y tanto el servicio de stock.</a:t>
            </a:r>
          </a:p>
          <a:p>
            <a:pPr marL="342900" indent="-342900" algn="just">
              <a:buFont typeface="+mj-lt"/>
              <a:buAutoNum type="arabicPeriod" startAt="7"/>
            </a:pPr>
            <a:endParaRPr lang="es-ES" sz="1400" dirty="0">
              <a:latin typeface="Arial" panose="020B0604020202020204" pitchFamily="34" charset="0"/>
              <a:cs typeface="Arial" panose="020B0604020202020204" pitchFamily="34" charset="0"/>
            </a:endParaRPr>
          </a:p>
          <a:p>
            <a:pPr marL="342900" indent="-342900" algn="just">
              <a:buFont typeface="+mj-lt"/>
              <a:buAutoNum type="arabicPeriod" startAt="7"/>
            </a:pPr>
            <a:r>
              <a:rPr lang="es-ES" sz="1400" dirty="0">
                <a:latin typeface="Arial" panose="020B0604020202020204" pitchFamily="34" charset="0"/>
                <a:cs typeface="Arial" panose="020B0604020202020204" pitchFamily="34" charset="0"/>
              </a:rPr>
              <a:t>El servicio de pedido cambiará el estado del pedido a “</a:t>
            </a:r>
            <a:r>
              <a:rPr lang="es-ES" sz="1400" b="1" dirty="0">
                <a:solidFill>
                  <a:srgbClr val="FF0000"/>
                </a:solidFill>
                <a:latin typeface="Arial" panose="020B0604020202020204" pitchFamily="34" charset="0"/>
                <a:cs typeface="Arial" panose="020B0604020202020204" pitchFamily="34" charset="0"/>
              </a:rPr>
              <a:t>Error</a:t>
            </a:r>
            <a:r>
              <a:rPr lang="es-ES" sz="1400" dirty="0">
                <a:latin typeface="Arial" panose="020B0604020202020204" pitchFamily="34" charset="0"/>
                <a:cs typeface="Arial" panose="020B0604020202020204" pitchFamily="34" charset="0"/>
              </a:rPr>
              <a:t>".</a:t>
            </a:r>
          </a:p>
          <a:p>
            <a:pPr marL="342900" indent="-342900" algn="just">
              <a:buFont typeface="+mj-lt"/>
              <a:buAutoNum type="arabicPeriod" startAt="7"/>
            </a:pPr>
            <a:endParaRPr lang="es-ES" sz="1400" dirty="0">
              <a:latin typeface="Arial" panose="020B0604020202020204" pitchFamily="34" charset="0"/>
              <a:cs typeface="Arial" panose="020B0604020202020204" pitchFamily="34" charset="0"/>
            </a:endParaRPr>
          </a:p>
          <a:p>
            <a:pPr marL="342900" indent="-342900" algn="just">
              <a:buFont typeface="+mj-lt"/>
              <a:buAutoNum type="arabicPeriod" startAt="7"/>
            </a:pPr>
            <a:r>
              <a:rPr lang="es-ES" sz="1400" dirty="0">
                <a:latin typeface="Arial" panose="020B0604020202020204" pitchFamily="34" charset="0"/>
                <a:cs typeface="Arial" panose="020B0604020202020204" pitchFamily="34" charset="0"/>
              </a:rPr>
              <a:t>El servicio de stock actualiza el número del producto.</a:t>
            </a:r>
          </a:p>
        </p:txBody>
      </p:sp>
      <p:grpSp>
        <p:nvGrpSpPr>
          <p:cNvPr id="2" name="Group 1">
            <a:extLst>
              <a:ext uri="{FF2B5EF4-FFF2-40B4-BE49-F238E27FC236}">
                <a16:creationId xmlns:a16="http://schemas.microsoft.com/office/drawing/2014/main" id="{46F03D40-FA61-3454-258B-8801259ADFCD}"/>
              </a:ext>
            </a:extLst>
          </p:cNvPr>
          <p:cNvGrpSpPr/>
          <p:nvPr/>
        </p:nvGrpSpPr>
        <p:grpSpPr>
          <a:xfrm>
            <a:off x="6616122" y="4255710"/>
            <a:ext cx="187125" cy="186614"/>
            <a:chOff x="4454948" y="4232986"/>
            <a:chExt cx="187125" cy="186614"/>
          </a:xfrm>
        </p:grpSpPr>
        <p:cxnSp>
          <p:nvCxnSpPr>
            <p:cNvPr id="3" name="Straight Connector 2">
              <a:extLst>
                <a:ext uri="{FF2B5EF4-FFF2-40B4-BE49-F238E27FC236}">
                  <a16:creationId xmlns:a16="http://schemas.microsoft.com/office/drawing/2014/main" id="{C89F109A-2F8A-8219-C96C-F0A364313218}"/>
                </a:ext>
              </a:extLst>
            </p:cNvPr>
            <p:cNvCxnSpPr/>
            <p:nvPr/>
          </p:nvCxnSpPr>
          <p:spPr>
            <a:xfrm>
              <a:off x="4455459" y="4232986"/>
              <a:ext cx="186614" cy="18661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15882AAE-851F-F47F-3AC0-469B4B67727A}"/>
                </a:ext>
              </a:extLst>
            </p:cNvPr>
            <p:cNvCxnSpPr>
              <a:cxnSpLocks/>
            </p:cNvCxnSpPr>
            <p:nvPr/>
          </p:nvCxnSpPr>
          <p:spPr>
            <a:xfrm flipH="1">
              <a:off x="4454948" y="4232986"/>
              <a:ext cx="186614" cy="18661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cxnSp>
        <p:nvCxnSpPr>
          <p:cNvPr id="5" name="Connector: Elbow 4">
            <a:extLst>
              <a:ext uri="{FF2B5EF4-FFF2-40B4-BE49-F238E27FC236}">
                <a16:creationId xmlns:a16="http://schemas.microsoft.com/office/drawing/2014/main" id="{155E52C6-75F1-0155-8550-2AA1BD1287FA}"/>
              </a:ext>
            </a:extLst>
          </p:cNvPr>
          <p:cNvCxnSpPr>
            <a:cxnSpLocks/>
          </p:cNvCxnSpPr>
          <p:nvPr/>
        </p:nvCxnSpPr>
        <p:spPr>
          <a:xfrm rot="16200000" flipH="1">
            <a:off x="5578814" y="2350971"/>
            <a:ext cx="999550" cy="799523"/>
          </a:xfrm>
          <a:prstGeom prst="bentConnector3">
            <a:avLst>
              <a:gd name="adj1" fmla="val 1569"/>
            </a:avLst>
          </a:prstGeom>
          <a:ln w="28575">
            <a:solidFill>
              <a:srgbClr val="8BA7CF"/>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3" name="Oval 62">
            <a:extLst>
              <a:ext uri="{FF2B5EF4-FFF2-40B4-BE49-F238E27FC236}">
                <a16:creationId xmlns:a16="http://schemas.microsoft.com/office/drawing/2014/main" id="{D8EEF299-E6B2-5881-BC60-37E97DE163D6}"/>
              </a:ext>
            </a:extLst>
          </p:cNvPr>
          <p:cNvSpPr/>
          <p:nvPr/>
        </p:nvSpPr>
        <p:spPr>
          <a:xfrm>
            <a:off x="6353320" y="2351747"/>
            <a:ext cx="252000" cy="252000"/>
          </a:xfrm>
          <a:prstGeom prst="ellipse">
            <a:avLst/>
          </a:prstGeom>
          <a:solidFill>
            <a:srgbClr val="8BA7CF"/>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s-419" sz="1000" dirty="0">
                <a:latin typeface="Arial" panose="020B0604020202020204" pitchFamily="34" charset="0"/>
                <a:cs typeface="Arial" panose="020B0604020202020204" pitchFamily="34" charset="0"/>
              </a:rPr>
              <a:t>6.2</a:t>
            </a:r>
            <a:endParaRPr lang="en-US" sz="1000" dirty="0">
              <a:latin typeface="Arial" panose="020B0604020202020204" pitchFamily="34" charset="0"/>
              <a:cs typeface="Arial" panose="020B0604020202020204" pitchFamily="34" charset="0"/>
            </a:endParaRPr>
          </a:p>
        </p:txBody>
      </p:sp>
      <p:sp>
        <p:nvSpPr>
          <p:cNvPr id="6" name="Oval 5">
            <a:extLst>
              <a:ext uri="{FF2B5EF4-FFF2-40B4-BE49-F238E27FC236}">
                <a16:creationId xmlns:a16="http://schemas.microsoft.com/office/drawing/2014/main" id="{0C3AD1CE-4207-166F-C6D7-F382448C920A}"/>
              </a:ext>
            </a:extLst>
          </p:cNvPr>
          <p:cNvSpPr/>
          <p:nvPr/>
        </p:nvSpPr>
        <p:spPr>
          <a:xfrm>
            <a:off x="6697909" y="2508481"/>
            <a:ext cx="252000" cy="2520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s-419" sz="1000" dirty="0">
                <a:latin typeface="Arial" panose="020B0604020202020204" pitchFamily="34" charset="0"/>
                <a:cs typeface="Arial" panose="020B0604020202020204" pitchFamily="34" charset="0"/>
              </a:rPr>
              <a:t>8.1</a:t>
            </a:r>
            <a:endParaRPr lang="en-US" sz="1000" dirty="0">
              <a:latin typeface="Arial" panose="020B0604020202020204" pitchFamily="34" charset="0"/>
              <a:cs typeface="Arial" panose="020B0604020202020204" pitchFamily="34" charset="0"/>
            </a:endParaRPr>
          </a:p>
        </p:txBody>
      </p:sp>
      <p:cxnSp>
        <p:nvCxnSpPr>
          <p:cNvPr id="7" name="Straight Arrow Connector 6">
            <a:extLst>
              <a:ext uri="{FF2B5EF4-FFF2-40B4-BE49-F238E27FC236}">
                <a16:creationId xmlns:a16="http://schemas.microsoft.com/office/drawing/2014/main" id="{2F31FB98-0509-24EE-647F-46E060694062}"/>
              </a:ext>
            </a:extLst>
          </p:cNvPr>
          <p:cNvCxnSpPr>
            <a:cxnSpLocks/>
          </p:cNvCxnSpPr>
          <p:nvPr/>
        </p:nvCxnSpPr>
        <p:spPr>
          <a:xfrm flipH="1" flipV="1">
            <a:off x="4859187" y="2343882"/>
            <a:ext cx="10576" cy="900272"/>
          </a:xfrm>
          <a:prstGeom prst="straightConnector1">
            <a:avLst/>
          </a:prstGeom>
          <a:ln w="28575">
            <a:solidFill>
              <a:srgbClr val="FF0000"/>
            </a:solidFill>
            <a:prstDash val="sys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0C5A17DD-7655-8FDD-24F4-AC8977E929A1}"/>
              </a:ext>
            </a:extLst>
          </p:cNvPr>
          <p:cNvSpPr/>
          <p:nvPr/>
        </p:nvSpPr>
        <p:spPr>
          <a:xfrm>
            <a:off x="4733187" y="2689329"/>
            <a:ext cx="252000" cy="2520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s-419" sz="1000" dirty="0">
                <a:latin typeface="Arial" panose="020B0604020202020204" pitchFamily="34" charset="0"/>
                <a:cs typeface="Arial" panose="020B0604020202020204" pitchFamily="34" charset="0"/>
              </a:rPr>
              <a:t>9.2</a:t>
            </a:r>
            <a:endParaRPr lang="en-US" sz="1000" dirty="0">
              <a:latin typeface="Arial" panose="020B0604020202020204" pitchFamily="34" charset="0"/>
              <a:cs typeface="Arial" panose="020B0604020202020204" pitchFamily="34" charset="0"/>
            </a:endParaRPr>
          </a:p>
        </p:txBody>
      </p:sp>
      <p:cxnSp>
        <p:nvCxnSpPr>
          <p:cNvPr id="11" name="Connector: Elbow 10">
            <a:extLst>
              <a:ext uri="{FF2B5EF4-FFF2-40B4-BE49-F238E27FC236}">
                <a16:creationId xmlns:a16="http://schemas.microsoft.com/office/drawing/2014/main" id="{B22A3913-27B9-7C05-DFBB-0642A29F8FB2}"/>
              </a:ext>
            </a:extLst>
          </p:cNvPr>
          <p:cNvCxnSpPr>
            <a:cxnSpLocks/>
          </p:cNvCxnSpPr>
          <p:nvPr/>
        </p:nvCxnSpPr>
        <p:spPr>
          <a:xfrm rot="10800000" flipV="1">
            <a:off x="4653459" y="3610505"/>
            <a:ext cx="276139" cy="1690114"/>
          </a:xfrm>
          <a:prstGeom prst="bentConnector3">
            <a:avLst>
              <a:gd name="adj1" fmla="val -137974"/>
            </a:avLst>
          </a:prstGeom>
          <a:ln w="28575">
            <a:solidFill>
              <a:srgbClr val="FF0000"/>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CA74D18C-B6D6-93DC-B384-C0E0A7CE0F94}"/>
              </a:ext>
            </a:extLst>
          </p:cNvPr>
          <p:cNvSpPr/>
          <p:nvPr/>
        </p:nvSpPr>
        <p:spPr>
          <a:xfrm flipH="1">
            <a:off x="5174947" y="4232986"/>
            <a:ext cx="252000" cy="252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s-419" sz="1000" dirty="0">
                <a:latin typeface="Arial" panose="020B0604020202020204" pitchFamily="34" charset="0"/>
                <a:cs typeface="Arial" panose="020B0604020202020204" pitchFamily="34" charset="0"/>
              </a:rPr>
              <a:t>11</a:t>
            </a:r>
            <a:endParaRPr lang="en-US" sz="1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957751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8">
            <a:extLst>
              <a:ext uri="{FF2B5EF4-FFF2-40B4-BE49-F238E27FC236}">
                <a16:creationId xmlns:a16="http://schemas.microsoft.com/office/drawing/2014/main" id="{56C889CB-F393-4BCE-A5E8-AA9AC2D328BD}"/>
              </a:ext>
            </a:extLst>
          </p:cNvPr>
          <p:cNvSpPr/>
          <p:nvPr/>
        </p:nvSpPr>
        <p:spPr>
          <a:xfrm>
            <a:off x="0" y="-90924"/>
            <a:ext cx="12192000" cy="12079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s-ES" sz="3200" dirty="0">
                <a:latin typeface="Arial" panose="020B0604020202020204" pitchFamily="34" charset="0"/>
                <a:cs typeface="Arial" panose="020B0604020202020204" pitchFamily="34" charset="0"/>
              </a:rPr>
              <a:t>Patrón SAGA </a:t>
            </a:r>
            <a:r>
              <a:rPr lang="es-ES" sz="3200" dirty="0" err="1">
                <a:latin typeface="Arial" panose="020B0604020202020204" pitchFamily="34" charset="0"/>
                <a:cs typeface="Arial" panose="020B0604020202020204" pitchFamily="34" charset="0"/>
              </a:rPr>
              <a:t>Choreography</a:t>
            </a:r>
            <a:endParaRPr lang="es-ES" sz="3200" dirty="0">
              <a:latin typeface="Arial" panose="020B0604020202020204" pitchFamily="34" charset="0"/>
              <a:cs typeface="Arial" panose="020B0604020202020204" pitchFamily="34" charset="0"/>
            </a:endParaRPr>
          </a:p>
        </p:txBody>
      </p:sp>
      <p:sp>
        <p:nvSpPr>
          <p:cNvPr id="2" name="CuadroTexto 6">
            <a:extLst>
              <a:ext uri="{FF2B5EF4-FFF2-40B4-BE49-F238E27FC236}">
                <a16:creationId xmlns:a16="http://schemas.microsoft.com/office/drawing/2014/main" id="{AEEF1D64-F824-DDD8-2A53-A6143FA36197}"/>
              </a:ext>
            </a:extLst>
          </p:cNvPr>
          <p:cNvSpPr txBox="1"/>
          <p:nvPr/>
        </p:nvSpPr>
        <p:spPr>
          <a:xfrm>
            <a:off x="784195" y="2228671"/>
            <a:ext cx="10623610" cy="2400657"/>
          </a:xfrm>
          <a:prstGeom prst="rect">
            <a:avLst/>
          </a:prstGeom>
          <a:noFill/>
        </p:spPr>
        <p:txBody>
          <a:bodyPr wrap="square" rtlCol="0">
            <a:spAutoFit/>
          </a:bodyPr>
          <a:lstStyle/>
          <a:p>
            <a:pPr>
              <a:lnSpc>
                <a:spcPct val="150000"/>
              </a:lnSpc>
            </a:pPr>
            <a:r>
              <a:rPr lang="es-ES" sz="4000" b="1" dirty="0">
                <a:latin typeface="Arial" panose="020B0604020202020204" pitchFamily="34" charset="0"/>
                <a:cs typeface="Arial" panose="020B0604020202020204" pitchFamily="34" charset="0"/>
              </a:rPr>
              <a:t>Flujo de SAGA-</a:t>
            </a:r>
            <a:r>
              <a:rPr lang="es-ES" sz="4000" b="1" dirty="0" err="1">
                <a:latin typeface="Arial" panose="020B0604020202020204" pitchFamily="34" charset="0"/>
                <a:cs typeface="Arial" panose="020B0604020202020204" pitchFamily="34" charset="0"/>
              </a:rPr>
              <a:t>Choreography</a:t>
            </a:r>
            <a:endParaRPr lang="es-ES" sz="4000" b="1" dirty="0">
              <a:latin typeface="Arial" panose="020B0604020202020204" pitchFamily="34" charset="0"/>
              <a:cs typeface="Arial" panose="020B0604020202020204" pitchFamily="34" charset="0"/>
            </a:endParaRPr>
          </a:p>
          <a:p>
            <a:pPr>
              <a:lnSpc>
                <a:spcPct val="150000"/>
              </a:lnSpc>
            </a:pPr>
            <a:endParaRPr lang="es-ES" sz="2000" dirty="0">
              <a:latin typeface="Arial" panose="020B0604020202020204" pitchFamily="34" charset="0"/>
              <a:cs typeface="Arial" panose="020B0604020202020204" pitchFamily="34" charset="0"/>
            </a:endParaRPr>
          </a:p>
          <a:p>
            <a:pPr algn="just"/>
            <a:r>
              <a:rPr lang="es-ES" sz="2000" dirty="0">
                <a:latin typeface="Arial" panose="020B0604020202020204" pitchFamily="34" charset="0"/>
                <a:cs typeface="Arial" panose="020B0604020202020204" pitchFamily="34" charset="0"/>
              </a:rPr>
              <a:t>Tenga en cuenta que es crucial </a:t>
            </a:r>
            <a:r>
              <a:rPr lang="es-ES" sz="2000" b="1" dirty="0">
                <a:latin typeface="Arial" panose="020B0604020202020204" pitchFamily="34" charset="0"/>
                <a:cs typeface="Arial" panose="020B0604020202020204" pitchFamily="34" charset="0"/>
              </a:rPr>
              <a:t>definir un ID compartido común para cada transacción</a:t>
            </a:r>
            <a:r>
              <a:rPr lang="es-ES" sz="2000" dirty="0">
                <a:latin typeface="Arial" panose="020B0604020202020204" pitchFamily="34" charset="0"/>
                <a:cs typeface="Arial" panose="020B0604020202020204" pitchFamily="34" charset="0"/>
              </a:rPr>
              <a:t>, de modo que cada vez que lance un evento, todos los oyentes puedan saber de inmediato a qué transacción se refiere.</a:t>
            </a:r>
          </a:p>
        </p:txBody>
      </p:sp>
    </p:spTree>
    <p:extLst>
      <p:ext uri="{BB962C8B-B14F-4D97-AF65-F5344CB8AC3E}">
        <p14:creationId xmlns:p14="http://schemas.microsoft.com/office/powerpoint/2010/main" val="26026800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8">
            <a:extLst>
              <a:ext uri="{FF2B5EF4-FFF2-40B4-BE49-F238E27FC236}">
                <a16:creationId xmlns:a16="http://schemas.microsoft.com/office/drawing/2014/main" id="{56C889CB-F393-4BCE-A5E8-AA9AC2D328BD}"/>
              </a:ext>
            </a:extLst>
          </p:cNvPr>
          <p:cNvSpPr/>
          <p:nvPr/>
        </p:nvSpPr>
        <p:spPr>
          <a:xfrm>
            <a:off x="0" y="-90924"/>
            <a:ext cx="12192000" cy="12079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s-ES" sz="3200" dirty="0">
                <a:latin typeface="Arial" panose="020B0604020202020204" pitchFamily="34" charset="0"/>
                <a:cs typeface="Arial" panose="020B0604020202020204" pitchFamily="34" charset="0"/>
              </a:rPr>
              <a:t>Patrón SAGA </a:t>
            </a:r>
            <a:r>
              <a:rPr lang="es-ES" sz="3200" dirty="0" err="1">
                <a:latin typeface="Arial" panose="020B0604020202020204" pitchFamily="34" charset="0"/>
                <a:cs typeface="Arial" panose="020B0604020202020204" pitchFamily="34" charset="0"/>
              </a:rPr>
              <a:t>Choreography</a:t>
            </a:r>
            <a:endParaRPr lang="es-ES" sz="3200"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53146035-6BDA-3C1E-A86C-A633F9510E08}"/>
              </a:ext>
            </a:extLst>
          </p:cNvPr>
          <p:cNvSpPr txBox="1"/>
          <p:nvPr/>
        </p:nvSpPr>
        <p:spPr>
          <a:xfrm>
            <a:off x="0" y="1121651"/>
            <a:ext cx="12192000" cy="523220"/>
          </a:xfrm>
          <a:prstGeom prst="rect">
            <a:avLst/>
          </a:prstGeom>
          <a:noFill/>
        </p:spPr>
        <p:txBody>
          <a:bodyPr wrap="square" rtlCol="0">
            <a:spAutoFit/>
          </a:bodyPr>
          <a:lstStyle/>
          <a:p>
            <a:pPr algn="ctr"/>
            <a:r>
              <a:rPr lang="es-ES" sz="2800" b="1" dirty="0">
                <a:solidFill>
                  <a:srgbClr val="1C2C44"/>
                </a:solidFill>
                <a:latin typeface="Arial" panose="020B0604020202020204" pitchFamily="34" charset="0"/>
                <a:cs typeface="Arial" panose="020B0604020202020204" pitchFamily="34" charset="0"/>
              </a:rPr>
              <a:t>Ventajas y desventajas de SAGA - Coreografía</a:t>
            </a:r>
          </a:p>
        </p:txBody>
      </p:sp>
      <p:sp>
        <p:nvSpPr>
          <p:cNvPr id="4" name="Rectángulo 2">
            <a:extLst>
              <a:ext uri="{FF2B5EF4-FFF2-40B4-BE49-F238E27FC236}">
                <a16:creationId xmlns:a16="http://schemas.microsoft.com/office/drawing/2014/main" id="{3077C0B8-EFFD-225E-0920-B489E6C04241}"/>
              </a:ext>
            </a:extLst>
          </p:cNvPr>
          <p:cNvSpPr/>
          <p:nvPr/>
        </p:nvSpPr>
        <p:spPr>
          <a:xfrm>
            <a:off x="728472" y="2320362"/>
            <a:ext cx="10735056" cy="3170099"/>
          </a:xfrm>
          <a:prstGeom prst="rect">
            <a:avLst/>
          </a:prstGeom>
        </p:spPr>
        <p:txBody>
          <a:bodyPr wrap="square">
            <a:spAutoFit/>
          </a:bodyPr>
          <a:lstStyle/>
          <a:p>
            <a:pPr marL="342900" indent="-342900" algn="just">
              <a:buFont typeface="Arial" panose="020B0604020202020204" pitchFamily="34" charset="0"/>
              <a:buChar char="•"/>
            </a:pPr>
            <a:r>
              <a:rPr lang="es-ES" sz="2000" dirty="0">
                <a:latin typeface="Arial" panose="020B0604020202020204" pitchFamily="34" charset="0"/>
                <a:cs typeface="Arial" panose="020B0604020202020204" pitchFamily="34" charset="0"/>
              </a:rPr>
              <a:t>La </a:t>
            </a:r>
            <a:r>
              <a:rPr lang="es-ES" sz="2000" b="1" dirty="0">
                <a:latin typeface="Arial" panose="020B0604020202020204" pitchFamily="34" charset="0"/>
                <a:cs typeface="Arial" panose="020B0604020202020204" pitchFamily="34" charset="0"/>
              </a:rPr>
              <a:t>coreografía</a:t>
            </a:r>
            <a:r>
              <a:rPr lang="es-ES" sz="2000" dirty="0">
                <a:latin typeface="Arial" panose="020B0604020202020204" pitchFamily="34" charset="0"/>
                <a:cs typeface="Arial" panose="020B0604020202020204" pitchFamily="34" charset="0"/>
              </a:rPr>
              <a:t> es la forma más sencilla de implementar el patrón SAGA. Es muy fácil de entender y no requiere demasiado esfuerzo para construir. </a:t>
            </a:r>
            <a:r>
              <a:rPr lang="es-ES" sz="2000" b="1" dirty="0">
                <a:latin typeface="Arial" panose="020B0604020202020204" pitchFamily="34" charset="0"/>
                <a:cs typeface="Arial" panose="020B0604020202020204" pitchFamily="34" charset="0"/>
              </a:rPr>
              <a:t>Cada transacción local en cadena es independiente</a:t>
            </a:r>
            <a:r>
              <a:rPr lang="es-ES" sz="2000" dirty="0">
                <a:latin typeface="Arial" panose="020B0604020202020204" pitchFamily="34" charset="0"/>
                <a:cs typeface="Arial" panose="020B0604020202020204" pitchFamily="34" charset="0"/>
              </a:rPr>
              <a:t> ya que no tienen conocimiento directo entre sí. </a:t>
            </a:r>
            <a:r>
              <a:rPr lang="es-ES" sz="2000" b="1" dirty="0">
                <a:latin typeface="Arial" panose="020B0604020202020204" pitchFamily="34" charset="0"/>
                <a:cs typeface="Arial" panose="020B0604020202020204" pitchFamily="34" charset="0"/>
              </a:rPr>
              <a:t>Si su transacción distribuida solo incluye de 2 a 4 transacciones locales, entonces la coreografía es una opción muy adecuada.</a:t>
            </a:r>
          </a:p>
          <a:p>
            <a:pPr marL="342900" indent="-342900" algn="just">
              <a:buFont typeface="Arial" panose="020B0604020202020204" pitchFamily="34" charset="0"/>
              <a:buChar char="•"/>
            </a:pPr>
            <a:endParaRPr lang="es-ES" sz="20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s-ES" sz="2000" dirty="0">
                <a:latin typeface="Arial" panose="020B0604020202020204" pitchFamily="34" charset="0"/>
                <a:cs typeface="Arial" panose="020B0604020202020204" pitchFamily="34" charset="0"/>
              </a:rPr>
              <a:t>Tener </a:t>
            </a:r>
            <a:r>
              <a:rPr lang="es-ES" sz="2000" b="1" dirty="0">
                <a:latin typeface="Arial" panose="020B0604020202020204" pitchFamily="34" charset="0"/>
                <a:cs typeface="Arial" panose="020B0604020202020204" pitchFamily="34" charset="0"/>
              </a:rPr>
              <a:t>demasiadas transacciones locales </a:t>
            </a:r>
            <a:r>
              <a:rPr lang="es-ES" sz="2000" dirty="0">
                <a:latin typeface="Arial" panose="020B0604020202020204" pitchFamily="34" charset="0"/>
                <a:cs typeface="Arial" panose="020B0604020202020204" pitchFamily="34" charset="0"/>
              </a:rPr>
              <a:t>hará que el seguimiento de qué servicios escuchan qué eventos, </a:t>
            </a:r>
            <a:r>
              <a:rPr lang="es-ES" sz="2000" b="1" dirty="0">
                <a:latin typeface="Arial" panose="020B0604020202020204" pitchFamily="34" charset="0"/>
                <a:cs typeface="Arial" panose="020B0604020202020204" pitchFamily="34" charset="0"/>
              </a:rPr>
              <a:t>se vuelva muy complejo</a:t>
            </a:r>
            <a:r>
              <a:rPr lang="es-ES" sz="2000" dirty="0">
                <a:latin typeface="Arial" panose="020B0604020202020204" pitchFamily="34" charset="0"/>
                <a:cs typeface="Arial" panose="020B0604020202020204" pitchFamily="34" charset="0"/>
              </a:rPr>
              <a:t>. Con la muestra anterior, solo tenemos 3 transacciones locales pero más de 10 pasos para manejar. Imaginemos que cuando tengamos 10 transacciones locales, </a:t>
            </a:r>
            <a:r>
              <a:rPr lang="es-ES" sz="2000" b="1" dirty="0">
                <a:latin typeface="Arial" panose="020B0604020202020204" pitchFamily="34" charset="0"/>
                <a:cs typeface="Arial" panose="020B0604020202020204" pitchFamily="34" charset="0"/>
              </a:rPr>
              <a:t>¿qué sucederá?</a:t>
            </a:r>
          </a:p>
        </p:txBody>
      </p:sp>
    </p:spTree>
    <p:extLst>
      <p:ext uri="{BB962C8B-B14F-4D97-AF65-F5344CB8AC3E}">
        <p14:creationId xmlns:p14="http://schemas.microsoft.com/office/powerpoint/2010/main" val="5944835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a:extLst>
              <a:ext uri="{FF2B5EF4-FFF2-40B4-BE49-F238E27FC236}">
                <a16:creationId xmlns:a16="http://schemas.microsoft.com/office/drawing/2014/main" id="{F2524B6D-797B-4A59-8734-B649B54BE02B}"/>
              </a:ext>
            </a:extLst>
          </p:cNvPr>
          <p:cNvSpPr/>
          <p:nvPr/>
        </p:nvSpPr>
        <p:spPr>
          <a:xfrm>
            <a:off x="0" y="0"/>
            <a:ext cx="2969111" cy="6858000"/>
          </a:xfrm>
          <a:prstGeom prst="rect">
            <a:avLst/>
          </a:prstGeom>
          <a:solidFill>
            <a:srgbClr val="1C2C4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dirty="0"/>
              <a:t>DEMO</a:t>
            </a:r>
          </a:p>
        </p:txBody>
      </p:sp>
      <p:sp>
        <p:nvSpPr>
          <p:cNvPr id="6" name="TextBox 5">
            <a:extLst>
              <a:ext uri="{FF2B5EF4-FFF2-40B4-BE49-F238E27FC236}">
                <a16:creationId xmlns:a16="http://schemas.microsoft.com/office/drawing/2014/main" id="{DB7CA870-7AAA-4C4E-9578-9EA791AD8BD3}"/>
              </a:ext>
            </a:extLst>
          </p:cNvPr>
          <p:cNvSpPr txBox="1"/>
          <p:nvPr/>
        </p:nvSpPr>
        <p:spPr>
          <a:xfrm>
            <a:off x="2969111" y="612949"/>
            <a:ext cx="9222889" cy="707886"/>
          </a:xfrm>
          <a:prstGeom prst="rect">
            <a:avLst/>
          </a:prstGeom>
          <a:noFill/>
        </p:spPr>
        <p:txBody>
          <a:bodyPr wrap="square">
            <a:spAutoFit/>
          </a:bodyPr>
          <a:lstStyle/>
          <a:p>
            <a:pPr algn="ctr"/>
            <a:r>
              <a:rPr lang="es-ES" sz="4000" dirty="0">
                <a:latin typeface="Arial" panose="020B0604020202020204" pitchFamily="34" charset="0"/>
                <a:cs typeface="Arial" panose="020B0604020202020204" pitchFamily="34" charset="0"/>
              </a:rPr>
              <a:t>SAGA </a:t>
            </a:r>
            <a:r>
              <a:rPr lang="es-ES" sz="4000" dirty="0" err="1">
                <a:latin typeface="Arial" panose="020B0604020202020204" pitchFamily="34" charset="0"/>
                <a:cs typeface="Arial" panose="020B0604020202020204" pitchFamily="34" charset="0"/>
              </a:rPr>
              <a:t>Choreography</a:t>
            </a:r>
            <a:endParaRPr lang="es-ES" sz="4000" dirty="0">
              <a:latin typeface="Arial" panose="020B0604020202020204" pitchFamily="34" charset="0"/>
              <a:cs typeface="Arial" panose="020B0604020202020204" pitchFamily="34" charset="0"/>
            </a:endParaRPr>
          </a:p>
        </p:txBody>
      </p:sp>
      <p:pic>
        <p:nvPicPr>
          <p:cNvPr id="3" name="Picture 2" descr="A picture containing graphical user interface&#10;&#10;Description automatically generated">
            <a:extLst>
              <a:ext uri="{FF2B5EF4-FFF2-40B4-BE49-F238E27FC236}">
                <a16:creationId xmlns:a16="http://schemas.microsoft.com/office/drawing/2014/main" id="{C974B874-8BA7-89D5-57A1-E87539AB0C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4714" y="4928940"/>
            <a:ext cx="1739682" cy="1701587"/>
          </a:xfrm>
          <a:prstGeom prst="rect">
            <a:avLst/>
          </a:prstGeom>
        </p:spPr>
      </p:pic>
      <p:pic>
        <p:nvPicPr>
          <p:cNvPr id="1028" name="Picture 4">
            <a:extLst>
              <a:ext uri="{FF2B5EF4-FFF2-40B4-BE49-F238E27FC236}">
                <a16:creationId xmlns:a16="http://schemas.microsoft.com/office/drawing/2014/main" id="{BA30C4D3-FC58-FA63-1489-334AAEECE780}"/>
              </a:ext>
            </a:extLst>
          </p:cNvPr>
          <p:cNvPicPr>
            <a:picLocks noChangeAspect="1" noChangeArrowheads="1"/>
          </p:cNvPicPr>
          <p:nvPr/>
        </p:nvPicPr>
        <p:blipFill>
          <a:blip r:embed="rId4">
            <a:grayscl/>
            <a:extLst>
              <a:ext uri="{28A0092B-C50C-407E-A947-70E740481C1C}">
                <a14:useLocalDpi xmlns:a14="http://schemas.microsoft.com/office/drawing/2010/main" val="0"/>
              </a:ext>
            </a:extLst>
          </a:blip>
          <a:srcRect/>
          <a:stretch>
            <a:fillRect/>
          </a:stretch>
        </p:blipFill>
        <p:spPr bwMode="auto">
          <a:xfrm>
            <a:off x="3669056" y="2363713"/>
            <a:ext cx="7822997" cy="30509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746741"/>
      </p:ext>
    </p:extLst>
  </p:cSld>
  <p:clrMapOvr>
    <a:masterClrMapping/>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a:extLst>
              <a:ext uri="{FF2B5EF4-FFF2-40B4-BE49-F238E27FC236}">
                <a16:creationId xmlns:a16="http://schemas.microsoft.com/office/drawing/2014/main" id="{F2524B6D-797B-4A59-8734-B649B54BE02B}"/>
              </a:ext>
            </a:extLst>
          </p:cNvPr>
          <p:cNvSpPr/>
          <p:nvPr/>
        </p:nvSpPr>
        <p:spPr>
          <a:xfrm>
            <a:off x="0" y="0"/>
            <a:ext cx="2969111" cy="6858000"/>
          </a:xfrm>
          <a:prstGeom prst="rect">
            <a:avLst/>
          </a:prstGeom>
          <a:solidFill>
            <a:srgbClr val="1C2C44"/>
          </a:solidFill>
          <a:ln>
            <a:solidFill>
              <a:srgbClr val="C6D4E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600" b="1" cap="none" spc="0" dirty="0">
                <a:ln w="13462">
                  <a:solidFill>
                    <a:srgbClr val="C6D4E8"/>
                  </a:solidFill>
                  <a:prstDash val="solid"/>
                </a:ln>
                <a:solidFill>
                  <a:schemeClr val="bg1"/>
                </a:solidFill>
                <a:effectLst>
                  <a:outerShdw dist="38100" dir="2700000" algn="bl" rotWithShape="0">
                    <a:srgbClr val="C6D4E8"/>
                  </a:outerShdw>
                </a:effectLst>
                <a:latin typeface="Arial" panose="020B0604020202020204" pitchFamily="34" charset="0"/>
                <a:cs typeface="Arial" panose="020B0604020202020204" pitchFamily="34" charset="0"/>
              </a:rPr>
              <a:t>03</a:t>
            </a:r>
          </a:p>
        </p:txBody>
      </p:sp>
      <p:sp>
        <p:nvSpPr>
          <p:cNvPr id="6" name="TextBox 5">
            <a:extLst>
              <a:ext uri="{FF2B5EF4-FFF2-40B4-BE49-F238E27FC236}">
                <a16:creationId xmlns:a16="http://schemas.microsoft.com/office/drawing/2014/main" id="{DB7CA870-7AAA-4C4E-9578-9EA791AD8BD3}"/>
              </a:ext>
            </a:extLst>
          </p:cNvPr>
          <p:cNvSpPr txBox="1"/>
          <p:nvPr/>
        </p:nvSpPr>
        <p:spPr>
          <a:xfrm>
            <a:off x="2969111" y="3075057"/>
            <a:ext cx="9222889" cy="707886"/>
          </a:xfrm>
          <a:prstGeom prst="rect">
            <a:avLst/>
          </a:prstGeom>
          <a:noFill/>
        </p:spPr>
        <p:txBody>
          <a:bodyPr wrap="square">
            <a:spAutoFit/>
          </a:bodyPr>
          <a:lstStyle/>
          <a:p>
            <a:pPr algn="ctr"/>
            <a:r>
              <a:rPr lang="pt-BR" sz="4000" dirty="0">
                <a:latin typeface="Arial" panose="020B0604020202020204" pitchFamily="34" charset="0"/>
                <a:cs typeface="Arial" panose="020B0604020202020204" pitchFamily="34" charset="0"/>
              </a:rPr>
              <a:t>Patrón SAGA Orchestration.</a:t>
            </a:r>
          </a:p>
        </p:txBody>
      </p:sp>
      <p:pic>
        <p:nvPicPr>
          <p:cNvPr id="3" name="Picture 2" descr="A picture containing graphical user interface&#10;&#10;Description automatically generated">
            <a:extLst>
              <a:ext uri="{FF2B5EF4-FFF2-40B4-BE49-F238E27FC236}">
                <a16:creationId xmlns:a16="http://schemas.microsoft.com/office/drawing/2014/main" id="{C974B874-8BA7-89D5-57A1-E87539AB0C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4714" y="4928940"/>
            <a:ext cx="1739682" cy="1701587"/>
          </a:xfrm>
          <a:prstGeom prst="rect">
            <a:avLst/>
          </a:prstGeom>
        </p:spPr>
      </p:pic>
    </p:spTree>
    <p:extLst>
      <p:ext uri="{BB962C8B-B14F-4D97-AF65-F5344CB8AC3E}">
        <p14:creationId xmlns:p14="http://schemas.microsoft.com/office/powerpoint/2010/main" val="2918422801"/>
      </p:ext>
    </p:extLst>
  </p:cSld>
  <p:clrMapOvr>
    <a:masterClrMapping/>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8">
            <a:extLst>
              <a:ext uri="{FF2B5EF4-FFF2-40B4-BE49-F238E27FC236}">
                <a16:creationId xmlns:a16="http://schemas.microsoft.com/office/drawing/2014/main" id="{56C889CB-F393-4BCE-A5E8-AA9AC2D328BD}"/>
              </a:ext>
            </a:extLst>
          </p:cNvPr>
          <p:cNvSpPr/>
          <p:nvPr/>
        </p:nvSpPr>
        <p:spPr>
          <a:xfrm>
            <a:off x="0" y="-90924"/>
            <a:ext cx="12192000" cy="12079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s-ES" sz="3200" dirty="0">
                <a:latin typeface="Arial" panose="020B0604020202020204" pitchFamily="34" charset="0"/>
                <a:cs typeface="Arial" panose="020B0604020202020204" pitchFamily="34" charset="0"/>
              </a:rPr>
              <a:t>Patrón SAGA </a:t>
            </a:r>
            <a:r>
              <a:rPr lang="es-ES" sz="3200" dirty="0" err="1">
                <a:latin typeface="Arial" panose="020B0604020202020204" pitchFamily="34" charset="0"/>
                <a:cs typeface="Arial" panose="020B0604020202020204" pitchFamily="34" charset="0"/>
              </a:rPr>
              <a:t>Orchestration</a:t>
            </a:r>
            <a:endParaRPr lang="es-ES" sz="3200" dirty="0">
              <a:latin typeface="Arial" panose="020B0604020202020204" pitchFamily="34" charset="0"/>
              <a:cs typeface="Arial" panose="020B0604020202020204" pitchFamily="34" charset="0"/>
            </a:endParaRPr>
          </a:p>
        </p:txBody>
      </p:sp>
      <p:sp>
        <p:nvSpPr>
          <p:cNvPr id="2" name="CuadroTexto 6">
            <a:extLst>
              <a:ext uri="{FF2B5EF4-FFF2-40B4-BE49-F238E27FC236}">
                <a16:creationId xmlns:a16="http://schemas.microsoft.com/office/drawing/2014/main" id="{AEEF1D64-F824-DDD8-2A53-A6143FA36197}"/>
              </a:ext>
            </a:extLst>
          </p:cNvPr>
          <p:cNvSpPr txBox="1"/>
          <p:nvPr/>
        </p:nvSpPr>
        <p:spPr>
          <a:xfrm>
            <a:off x="784195" y="1767006"/>
            <a:ext cx="10623610" cy="3323987"/>
          </a:xfrm>
          <a:prstGeom prst="rect">
            <a:avLst/>
          </a:prstGeom>
          <a:noFill/>
        </p:spPr>
        <p:txBody>
          <a:bodyPr wrap="square" rtlCol="0">
            <a:spAutoFit/>
          </a:bodyPr>
          <a:lstStyle/>
          <a:p>
            <a:pPr>
              <a:lnSpc>
                <a:spcPct val="150000"/>
              </a:lnSpc>
            </a:pPr>
            <a:r>
              <a:rPr lang="es-ES" sz="4000" b="1" dirty="0">
                <a:latin typeface="Arial" panose="020B0604020202020204" pitchFamily="34" charset="0"/>
                <a:cs typeface="Arial" panose="020B0604020202020204" pitchFamily="34" charset="0"/>
              </a:rPr>
              <a:t>SAGA - Orquestación </a:t>
            </a:r>
          </a:p>
          <a:p>
            <a:pPr>
              <a:lnSpc>
                <a:spcPct val="150000"/>
              </a:lnSpc>
            </a:pPr>
            <a:endParaRPr lang="es-ES" sz="2000" dirty="0">
              <a:latin typeface="Arial" panose="020B0604020202020204" pitchFamily="34" charset="0"/>
              <a:cs typeface="Arial" panose="020B0604020202020204" pitchFamily="34" charset="0"/>
            </a:endParaRPr>
          </a:p>
          <a:p>
            <a:pPr algn="just"/>
            <a:r>
              <a:rPr lang="es-ES" sz="2000" dirty="0">
                <a:latin typeface="Arial" panose="020B0604020202020204" pitchFamily="34" charset="0"/>
                <a:cs typeface="Arial" panose="020B0604020202020204" pitchFamily="34" charset="0"/>
              </a:rPr>
              <a:t>Para abordar la complejidad del patrón SAGA, es bastante normal agregar un </a:t>
            </a:r>
            <a:r>
              <a:rPr lang="es-ES" sz="2000" b="1" dirty="0">
                <a:latin typeface="Arial" panose="020B0604020202020204" pitchFamily="34" charset="0"/>
                <a:cs typeface="Arial" panose="020B0604020202020204" pitchFamily="34" charset="0"/>
              </a:rPr>
              <a:t>administrador de procesos como orquestador</a:t>
            </a:r>
            <a:r>
              <a:rPr lang="es-ES" sz="2000" dirty="0">
                <a:latin typeface="Arial" panose="020B0604020202020204" pitchFamily="34" charset="0"/>
                <a:cs typeface="Arial" panose="020B0604020202020204" pitchFamily="34" charset="0"/>
              </a:rPr>
              <a:t>. El administrador de procesos es responsable de escuchar eventos y activar puntos finales. Volviendo a la muestra anterior, en lugar de que el servicio de pedido, el servicio de stock y el servicio de envío tengan que escucharse entre sí, implementaremos una </a:t>
            </a:r>
            <a:r>
              <a:rPr lang="es-ES" sz="2000" b="1" dirty="0">
                <a:latin typeface="Arial" panose="020B0604020202020204" pitchFamily="34" charset="0"/>
                <a:cs typeface="Arial" panose="020B0604020202020204" pitchFamily="34" charset="0"/>
              </a:rPr>
              <a:t>"gestión de procesos" </a:t>
            </a:r>
            <a:r>
              <a:rPr lang="es-ES" sz="2000" dirty="0">
                <a:latin typeface="Arial" panose="020B0604020202020204" pitchFamily="34" charset="0"/>
                <a:cs typeface="Arial" panose="020B0604020202020204" pitchFamily="34" charset="0"/>
              </a:rPr>
              <a:t>y estos 3 servicios escucharán esto.</a:t>
            </a:r>
          </a:p>
        </p:txBody>
      </p:sp>
    </p:spTree>
    <p:extLst>
      <p:ext uri="{BB962C8B-B14F-4D97-AF65-F5344CB8AC3E}">
        <p14:creationId xmlns:p14="http://schemas.microsoft.com/office/powerpoint/2010/main" val="20020978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8">
            <a:extLst>
              <a:ext uri="{FF2B5EF4-FFF2-40B4-BE49-F238E27FC236}">
                <a16:creationId xmlns:a16="http://schemas.microsoft.com/office/drawing/2014/main" id="{56C889CB-F393-4BCE-A5E8-AA9AC2D328BD}"/>
              </a:ext>
            </a:extLst>
          </p:cNvPr>
          <p:cNvSpPr/>
          <p:nvPr/>
        </p:nvSpPr>
        <p:spPr>
          <a:xfrm>
            <a:off x="0" y="-90924"/>
            <a:ext cx="12192000" cy="12079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s-ES" sz="3200" dirty="0">
                <a:latin typeface="Arial" panose="020B0604020202020204" pitchFamily="34" charset="0"/>
                <a:cs typeface="Arial" panose="020B0604020202020204" pitchFamily="34" charset="0"/>
              </a:rPr>
              <a:t>Patrón SAGA </a:t>
            </a:r>
            <a:r>
              <a:rPr lang="es-ES" sz="3200" dirty="0" err="1">
                <a:latin typeface="Arial" panose="020B0604020202020204" pitchFamily="34" charset="0"/>
                <a:cs typeface="Arial" panose="020B0604020202020204" pitchFamily="34" charset="0"/>
              </a:rPr>
              <a:t>Orchestration</a:t>
            </a:r>
            <a:endParaRPr lang="es-ES" sz="3200" dirty="0">
              <a:latin typeface="Arial" panose="020B0604020202020204" pitchFamily="34" charset="0"/>
              <a:cs typeface="Arial" panose="020B0604020202020204" pitchFamily="34" charset="0"/>
            </a:endParaRPr>
          </a:p>
        </p:txBody>
      </p:sp>
      <p:sp>
        <p:nvSpPr>
          <p:cNvPr id="97" name="TextBox 96">
            <a:extLst>
              <a:ext uri="{FF2B5EF4-FFF2-40B4-BE49-F238E27FC236}">
                <a16:creationId xmlns:a16="http://schemas.microsoft.com/office/drawing/2014/main" id="{96C0F6A7-C314-BBCF-0CDA-C4DB1F1BFDAF}"/>
              </a:ext>
            </a:extLst>
          </p:cNvPr>
          <p:cNvSpPr txBox="1"/>
          <p:nvPr/>
        </p:nvSpPr>
        <p:spPr>
          <a:xfrm>
            <a:off x="7143239" y="1718249"/>
            <a:ext cx="4189075" cy="4616648"/>
          </a:xfrm>
          <a:prstGeom prst="rect">
            <a:avLst/>
          </a:prstGeom>
          <a:noFill/>
        </p:spPr>
        <p:txBody>
          <a:bodyPr wrap="square" rtlCol="0">
            <a:spAutoFit/>
          </a:bodyPr>
          <a:lstStyle/>
          <a:p>
            <a:pPr marL="342900" indent="-342900" algn="just">
              <a:buFont typeface="+mj-lt"/>
              <a:buAutoNum type="arabicPeriod"/>
            </a:pPr>
            <a:r>
              <a:rPr lang="es-ES" sz="1400" dirty="0">
                <a:latin typeface="Arial" panose="020B0604020202020204" pitchFamily="34" charset="0"/>
                <a:cs typeface="Arial" panose="020B0604020202020204" pitchFamily="34" charset="0"/>
              </a:rPr>
              <a:t>El servicio de pedidos crea un registro de pedido en la base de datos con el estado "</a:t>
            </a:r>
            <a:r>
              <a:rPr lang="es-ES" sz="1400" b="1" dirty="0">
                <a:latin typeface="Arial" panose="020B0604020202020204" pitchFamily="34" charset="0"/>
                <a:cs typeface="Arial" panose="020B0604020202020204" pitchFamily="34" charset="0"/>
              </a:rPr>
              <a:t>Verificando</a:t>
            </a:r>
            <a:r>
              <a:rPr lang="es-ES" sz="1400" dirty="0">
                <a:latin typeface="Arial" panose="020B0604020202020204" pitchFamily="34" charset="0"/>
                <a:cs typeface="Arial" panose="020B0604020202020204" pitchFamily="34" charset="0"/>
              </a:rPr>
              <a:t>".</a:t>
            </a:r>
          </a:p>
          <a:p>
            <a:pPr marL="342900" indent="-342900" algn="just">
              <a:buFont typeface="+mj-lt"/>
              <a:buAutoNum type="arabicPeriod"/>
            </a:pPr>
            <a:endParaRPr lang="es-ES" sz="1400" dirty="0">
              <a:latin typeface="Arial" panose="020B0604020202020204" pitchFamily="34" charset="0"/>
              <a:cs typeface="Arial" panose="020B0604020202020204" pitchFamily="34" charset="0"/>
            </a:endParaRPr>
          </a:p>
          <a:p>
            <a:pPr marL="342900" indent="-342900" algn="just">
              <a:buFont typeface="+mj-lt"/>
              <a:buAutoNum type="arabicPeriod"/>
            </a:pPr>
            <a:r>
              <a:rPr lang="es-ES" sz="1400" dirty="0">
                <a:latin typeface="Arial" panose="020B0604020202020204" pitchFamily="34" charset="0"/>
                <a:cs typeface="Arial" panose="020B0604020202020204" pitchFamily="34" charset="0"/>
              </a:rPr>
              <a:t>El servicio de pedido Solicita al Orquestador iniciar la "</a:t>
            </a:r>
            <a:r>
              <a:rPr lang="es-ES" sz="1400" b="1" dirty="0">
                <a:latin typeface="Arial" panose="020B0604020202020204" pitchFamily="34" charset="0"/>
                <a:cs typeface="Arial" panose="020B0604020202020204" pitchFamily="34" charset="0"/>
              </a:rPr>
              <a:t>Transacción de pedido</a:t>
            </a:r>
            <a:r>
              <a:rPr lang="es-ES" sz="1400" dirty="0">
                <a:latin typeface="Arial" panose="020B0604020202020204" pitchFamily="34" charset="0"/>
                <a:cs typeface="Arial" panose="020B0604020202020204" pitchFamily="34" charset="0"/>
              </a:rPr>
              <a:t>".</a:t>
            </a:r>
          </a:p>
          <a:p>
            <a:pPr marL="342900" indent="-342900" algn="just">
              <a:buFont typeface="+mj-lt"/>
              <a:buAutoNum type="arabicPeriod"/>
            </a:pPr>
            <a:endParaRPr lang="es-ES" sz="1400" dirty="0">
              <a:latin typeface="Arial" panose="020B0604020202020204" pitchFamily="34" charset="0"/>
              <a:cs typeface="Arial" panose="020B0604020202020204" pitchFamily="34" charset="0"/>
            </a:endParaRPr>
          </a:p>
          <a:p>
            <a:pPr marL="342900" indent="-342900" algn="just">
              <a:buFont typeface="+mj-lt"/>
              <a:buAutoNum type="arabicPeriod"/>
            </a:pPr>
            <a:r>
              <a:rPr lang="es-ES" sz="1400" dirty="0">
                <a:latin typeface="Arial" panose="020B0604020202020204" pitchFamily="34" charset="0"/>
                <a:cs typeface="Arial" panose="020B0604020202020204" pitchFamily="34" charset="0"/>
              </a:rPr>
              <a:t>El Orquestador envía un "</a:t>
            </a:r>
            <a:r>
              <a:rPr lang="es-ES" sz="1400" b="1" dirty="0">
                <a:latin typeface="Arial" panose="020B0604020202020204" pitchFamily="34" charset="0"/>
                <a:cs typeface="Arial" panose="020B0604020202020204" pitchFamily="34" charset="0"/>
              </a:rPr>
              <a:t>Comando de actualización de stock</a:t>
            </a:r>
            <a:r>
              <a:rPr lang="es-ES" sz="1400" dirty="0">
                <a:latin typeface="Arial" panose="020B0604020202020204" pitchFamily="34" charset="0"/>
                <a:cs typeface="Arial" panose="020B0604020202020204" pitchFamily="34" charset="0"/>
              </a:rPr>
              <a:t>" al servicio de stock.</a:t>
            </a:r>
          </a:p>
          <a:p>
            <a:pPr marL="342900" indent="-342900" algn="just">
              <a:buFont typeface="+mj-lt"/>
              <a:buAutoNum type="arabicPeriod"/>
            </a:pPr>
            <a:endParaRPr lang="es-ES" sz="1400" dirty="0">
              <a:latin typeface="Arial" panose="020B0604020202020204" pitchFamily="34" charset="0"/>
              <a:cs typeface="Arial" panose="020B0604020202020204" pitchFamily="34" charset="0"/>
            </a:endParaRPr>
          </a:p>
          <a:p>
            <a:pPr marL="342900" indent="-342900" algn="just">
              <a:buFont typeface="+mj-lt"/>
              <a:buAutoNum type="arabicPeriod"/>
            </a:pPr>
            <a:r>
              <a:rPr lang="es-ES" sz="1400" dirty="0">
                <a:latin typeface="Arial" panose="020B0604020202020204" pitchFamily="34" charset="0"/>
                <a:cs typeface="Arial" panose="020B0604020202020204" pitchFamily="34" charset="0"/>
              </a:rPr>
              <a:t>El servicio de stock actualiza el número del producto solicitado en la base de datos.</a:t>
            </a:r>
          </a:p>
          <a:p>
            <a:pPr marL="342900" indent="-342900" algn="just">
              <a:buFont typeface="+mj-lt"/>
              <a:buAutoNum type="arabicPeriod"/>
            </a:pPr>
            <a:endParaRPr lang="es-ES" sz="1400" dirty="0">
              <a:latin typeface="Arial" panose="020B0604020202020204" pitchFamily="34" charset="0"/>
              <a:cs typeface="Arial" panose="020B0604020202020204" pitchFamily="34" charset="0"/>
            </a:endParaRPr>
          </a:p>
          <a:p>
            <a:pPr marL="342900" indent="-342900" algn="just">
              <a:buFont typeface="+mj-lt"/>
              <a:buAutoNum type="arabicPeriod"/>
            </a:pPr>
            <a:r>
              <a:rPr lang="es-ES" sz="1400" dirty="0">
                <a:latin typeface="Arial" panose="020B0604020202020204" pitchFamily="34" charset="0"/>
                <a:cs typeface="Arial" panose="020B0604020202020204" pitchFamily="34" charset="0"/>
              </a:rPr>
              <a:t>El servicio de stock responde al Orquestador con el mensaje "</a:t>
            </a:r>
            <a:r>
              <a:rPr lang="es-ES" sz="1400" b="1" dirty="0">
                <a:latin typeface="Arial" panose="020B0604020202020204" pitchFamily="34" charset="0"/>
                <a:cs typeface="Arial" panose="020B0604020202020204" pitchFamily="34" charset="0"/>
              </a:rPr>
              <a:t>Stock actualizado correctamente</a:t>
            </a:r>
            <a:r>
              <a:rPr lang="es-ES" sz="1400" dirty="0">
                <a:latin typeface="Arial" panose="020B0604020202020204" pitchFamily="34" charset="0"/>
                <a:cs typeface="Arial" panose="020B0604020202020204" pitchFamily="34" charset="0"/>
              </a:rPr>
              <a:t>".</a:t>
            </a:r>
          </a:p>
          <a:p>
            <a:pPr marL="342900" indent="-342900" algn="just">
              <a:buFont typeface="+mj-lt"/>
              <a:buAutoNum type="arabicPeriod"/>
            </a:pPr>
            <a:endParaRPr lang="es-ES" sz="1400" dirty="0">
              <a:latin typeface="Arial" panose="020B0604020202020204" pitchFamily="34" charset="0"/>
              <a:cs typeface="Arial" panose="020B0604020202020204" pitchFamily="34" charset="0"/>
            </a:endParaRPr>
          </a:p>
          <a:p>
            <a:pPr marL="342900" indent="-342900" algn="just">
              <a:buFont typeface="+mj-lt"/>
              <a:buAutoNum type="arabicPeriod"/>
            </a:pPr>
            <a:r>
              <a:rPr lang="es-ES" sz="1400" dirty="0">
                <a:latin typeface="Arial" panose="020B0604020202020204" pitchFamily="34" charset="0"/>
                <a:cs typeface="Arial" panose="020B0604020202020204" pitchFamily="34" charset="0"/>
              </a:rPr>
              <a:t>El Orquestador envía un "</a:t>
            </a:r>
            <a:r>
              <a:rPr lang="es-ES" sz="1400" b="1" dirty="0">
                <a:latin typeface="Arial" panose="020B0604020202020204" pitchFamily="34" charset="0"/>
                <a:cs typeface="Arial" panose="020B0604020202020204" pitchFamily="34" charset="0"/>
              </a:rPr>
              <a:t>Comando de actualización de pedidos</a:t>
            </a:r>
            <a:r>
              <a:rPr lang="es-ES" sz="1400" dirty="0">
                <a:latin typeface="Arial" panose="020B0604020202020204" pitchFamily="34" charset="0"/>
                <a:cs typeface="Arial" panose="020B0604020202020204" pitchFamily="34" charset="0"/>
              </a:rPr>
              <a:t>" al servicio de pedidos con información de que el stock ya se actualizó correctamente.</a:t>
            </a:r>
          </a:p>
        </p:txBody>
      </p:sp>
      <p:sp>
        <p:nvSpPr>
          <p:cNvPr id="128" name="Rectangle 127">
            <a:extLst>
              <a:ext uri="{FF2B5EF4-FFF2-40B4-BE49-F238E27FC236}">
                <a16:creationId xmlns:a16="http://schemas.microsoft.com/office/drawing/2014/main" id="{D520B033-39AF-7EF3-F67A-6DC934886C3F}"/>
              </a:ext>
            </a:extLst>
          </p:cNvPr>
          <p:cNvSpPr/>
          <p:nvPr/>
        </p:nvSpPr>
        <p:spPr>
          <a:xfrm>
            <a:off x="854692" y="3462804"/>
            <a:ext cx="1609254" cy="2574807"/>
          </a:xfrm>
          <a:prstGeom prst="rect">
            <a:avLst/>
          </a:prstGeom>
          <a:noFill/>
          <a:ln w="12700">
            <a:solidFill>
              <a:srgbClr val="1C2C4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sz="1200" b="1" dirty="0">
              <a:solidFill>
                <a:srgbClr val="1C2C44"/>
              </a:solidFill>
              <a:latin typeface="Arial" panose="020B0604020202020204" pitchFamily="34" charset="0"/>
              <a:cs typeface="Arial" panose="020B0604020202020204" pitchFamily="34" charset="0"/>
            </a:endParaRPr>
          </a:p>
        </p:txBody>
      </p:sp>
      <p:cxnSp>
        <p:nvCxnSpPr>
          <p:cNvPr id="129" name="Connector: Elbow 128">
            <a:extLst>
              <a:ext uri="{FF2B5EF4-FFF2-40B4-BE49-F238E27FC236}">
                <a16:creationId xmlns:a16="http://schemas.microsoft.com/office/drawing/2014/main" id="{6D8E0B33-BE67-13AA-17A2-99B973CDD4F3}"/>
              </a:ext>
            </a:extLst>
          </p:cNvPr>
          <p:cNvCxnSpPr>
            <a:cxnSpLocks/>
          </p:cNvCxnSpPr>
          <p:nvPr/>
        </p:nvCxnSpPr>
        <p:spPr>
          <a:xfrm flipV="1">
            <a:off x="1157508" y="1915884"/>
            <a:ext cx="2123396" cy="1708141"/>
          </a:xfrm>
          <a:prstGeom prst="bentConnector3">
            <a:avLst>
              <a:gd name="adj1" fmla="val -156"/>
            </a:avLst>
          </a:prstGeom>
          <a:ln w="28575">
            <a:solidFill>
              <a:srgbClr val="8BA7CF"/>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130" name="Picture 129" descr="Shape, circle&#10;&#10;Description automatically generated">
            <a:extLst>
              <a:ext uri="{FF2B5EF4-FFF2-40B4-BE49-F238E27FC236}">
                <a16:creationId xmlns:a16="http://schemas.microsoft.com/office/drawing/2014/main" id="{BB74CAFF-CE2B-E16C-9384-D1EF594D52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69164" y="5003854"/>
            <a:ext cx="804627" cy="917425"/>
          </a:xfrm>
          <a:prstGeom prst="rect">
            <a:avLst/>
          </a:prstGeom>
        </p:spPr>
      </p:pic>
      <p:pic>
        <p:nvPicPr>
          <p:cNvPr id="131" name="Picture 130" descr="Shape&#10;&#10;Description automatically generated with low confidence">
            <a:extLst>
              <a:ext uri="{FF2B5EF4-FFF2-40B4-BE49-F238E27FC236}">
                <a16:creationId xmlns:a16="http://schemas.microsoft.com/office/drawing/2014/main" id="{1872A471-8BA6-FF2D-0D41-0B1D40C0086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62494" y="5003854"/>
            <a:ext cx="804627" cy="917425"/>
          </a:xfrm>
          <a:prstGeom prst="rect">
            <a:avLst/>
          </a:prstGeom>
        </p:spPr>
      </p:pic>
      <p:pic>
        <p:nvPicPr>
          <p:cNvPr id="132" name="Picture 131" descr="Shape, circle&#10;&#10;Description automatically generated">
            <a:extLst>
              <a:ext uri="{FF2B5EF4-FFF2-40B4-BE49-F238E27FC236}">
                <a16:creationId xmlns:a16="http://schemas.microsoft.com/office/drawing/2014/main" id="{BBC56BBF-53A7-4E0F-9049-D6C61C897FC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68573" y="5003854"/>
            <a:ext cx="804627" cy="917425"/>
          </a:xfrm>
          <a:prstGeom prst="rect">
            <a:avLst/>
          </a:prstGeom>
        </p:spPr>
      </p:pic>
      <p:sp>
        <p:nvSpPr>
          <p:cNvPr id="133" name="Rectangle 132">
            <a:extLst>
              <a:ext uri="{FF2B5EF4-FFF2-40B4-BE49-F238E27FC236}">
                <a16:creationId xmlns:a16="http://schemas.microsoft.com/office/drawing/2014/main" id="{A028A4DF-1EE9-CB09-0920-8BB2EA7524AC}"/>
              </a:ext>
            </a:extLst>
          </p:cNvPr>
          <p:cNvSpPr/>
          <p:nvPr/>
        </p:nvSpPr>
        <p:spPr>
          <a:xfrm>
            <a:off x="1015617" y="3629703"/>
            <a:ext cx="1287403" cy="643702"/>
          </a:xfrm>
          <a:prstGeom prst="rect">
            <a:avLst/>
          </a:prstGeom>
          <a:noFill/>
          <a:ln w="28575">
            <a:solidFill>
              <a:srgbClr val="1C2C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sz="1100" dirty="0" err="1">
                <a:solidFill>
                  <a:srgbClr val="1C2C44"/>
                </a:solidFill>
                <a:latin typeface="Arial" panose="020B0604020202020204" pitchFamily="34" charset="0"/>
                <a:cs typeface="Arial" panose="020B0604020202020204" pitchFamily="34" charset="0"/>
              </a:rPr>
              <a:t>Order</a:t>
            </a:r>
            <a:r>
              <a:rPr lang="es-419" sz="1100" dirty="0">
                <a:solidFill>
                  <a:srgbClr val="1C2C44"/>
                </a:solidFill>
                <a:latin typeface="Arial" panose="020B0604020202020204" pitchFamily="34" charset="0"/>
                <a:cs typeface="Arial" panose="020B0604020202020204" pitchFamily="34" charset="0"/>
              </a:rPr>
              <a:t> </a:t>
            </a:r>
            <a:r>
              <a:rPr lang="es-419" sz="1100" dirty="0" err="1">
                <a:solidFill>
                  <a:srgbClr val="1C2C44"/>
                </a:solidFill>
                <a:latin typeface="Arial" panose="020B0604020202020204" pitchFamily="34" charset="0"/>
                <a:cs typeface="Arial" panose="020B0604020202020204" pitchFamily="34" charset="0"/>
              </a:rPr>
              <a:t>Service</a:t>
            </a:r>
            <a:endParaRPr lang="es-419" sz="1100" dirty="0">
              <a:solidFill>
                <a:srgbClr val="1C2C44"/>
              </a:solidFill>
              <a:latin typeface="Arial" panose="020B0604020202020204" pitchFamily="34" charset="0"/>
              <a:cs typeface="Arial" panose="020B0604020202020204" pitchFamily="34" charset="0"/>
            </a:endParaRPr>
          </a:p>
        </p:txBody>
      </p:sp>
      <p:sp>
        <p:nvSpPr>
          <p:cNvPr id="134" name="Rectangle 133">
            <a:extLst>
              <a:ext uri="{FF2B5EF4-FFF2-40B4-BE49-F238E27FC236}">
                <a16:creationId xmlns:a16="http://schemas.microsoft.com/office/drawing/2014/main" id="{572B67BC-D3FD-6C2E-1A58-1CA454A9D378}"/>
              </a:ext>
            </a:extLst>
          </p:cNvPr>
          <p:cNvSpPr/>
          <p:nvPr/>
        </p:nvSpPr>
        <p:spPr>
          <a:xfrm>
            <a:off x="3027185" y="3629703"/>
            <a:ext cx="1287403" cy="643702"/>
          </a:xfrm>
          <a:prstGeom prst="rect">
            <a:avLst/>
          </a:prstGeom>
          <a:noFill/>
          <a:ln w="28575">
            <a:solidFill>
              <a:srgbClr val="3F63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sz="1100" dirty="0">
                <a:solidFill>
                  <a:srgbClr val="3F6397"/>
                </a:solidFill>
                <a:latin typeface="Arial" panose="020B0604020202020204" pitchFamily="34" charset="0"/>
                <a:cs typeface="Arial" panose="020B0604020202020204" pitchFamily="34" charset="0"/>
              </a:rPr>
              <a:t>Stock </a:t>
            </a:r>
            <a:r>
              <a:rPr lang="es-419" sz="1100" dirty="0" err="1">
                <a:solidFill>
                  <a:srgbClr val="3F6397"/>
                </a:solidFill>
                <a:latin typeface="Arial" panose="020B0604020202020204" pitchFamily="34" charset="0"/>
                <a:cs typeface="Arial" panose="020B0604020202020204" pitchFamily="34" charset="0"/>
              </a:rPr>
              <a:t>Service</a:t>
            </a:r>
            <a:endParaRPr lang="es-419" sz="1100" dirty="0">
              <a:solidFill>
                <a:srgbClr val="3F6397"/>
              </a:solidFill>
              <a:latin typeface="Arial" panose="020B0604020202020204" pitchFamily="34" charset="0"/>
              <a:cs typeface="Arial" panose="020B0604020202020204" pitchFamily="34" charset="0"/>
            </a:endParaRPr>
          </a:p>
        </p:txBody>
      </p:sp>
      <p:sp>
        <p:nvSpPr>
          <p:cNvPr id="135" name="Rectangle 134">
            <a:extLst>
              <a:ext uri="{FF2B5EF4-FFF2-40B4-BE49-F238E27FC236}">
                <a16:creationId xmlns:a16="http://schemas.microsoft.com/office/drawing/2014/main" id="{D0BA9558-30BE-DD7F-E164-CFE65300DA44}"/>
              </a:ext>
            </a:extLst>
          </p:cNvPr>
          <p:cNvSpPr/>
          <p:nvPr/>
        </p:nvSpPr>
        <p:spPr>
          <a:xfrm>
            <a:off x="5027775" y="3629703"/>
            <a:ext cx="1287403" cy="643702"/>
          </a:xfrm>
          <a:prstGeom prst="rect">
            <a:avLst/>
          </a:prstGeom>
          <a:noFill/>
          <a:ln w="28575">
            <a:solidFill>
              <a:srgbClr val="5A81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sz="1100" dirty="0" err="1">
                <a:solidFill>
                  <a:srgbClr val="5A81BA"/>
                </a:solidFill>
                <a:latin typeface="Arial" panose="020B0604020202020204" pitchFamily="34" charset="0"/>
                <a:cs typeface="Arial" panose="020B0604020202020204" pitchFamily="34" charset="0"/>
              </a:rPr>
              <a:t>Shipping</a:t>
            </a:r>
            <a:r>
              <a:rPr lang="es-419" sz="1100" dirty="0">
                <a:solidFill>
                  <a:srgbClr val="5A81BA"/>
                </a:solidFill>
                <a:latin typeface="Arial" panose="020B0604020202020204" pitchFamily="34" charset="0"/>
                <a:cs typeface="Arial" panose="020B0604020202020204" pitchFamily="34" charset="0"/>
              </a:rPr>
              <a:t> </a:t>
            </a:r>
            <a:r>
              <a:rPr lang="es-419" sz="1100" dirty="0" err="1">
                <a:solidFill>
                  <a:srgbClr val="5A81BA"/>
                </a:solidFill>
                <a:latin typeface="Arial" panose="020B0604020202020204" pitchFamily="34" charset="0"/>
                <a:cs typeface="Arial" panose="020B0604020202020204" pitchFamily="34" charset="0"/>
              </a:rPr>
              <a:t>Service</a:t>
            </a:r>
            <a:endParaRPr lang="es-419" sz="1100" dirty="0">
              <a:solidFill>
                <a:srgbClr val="5A81BA"/>
              </a:solidFill>
              <a:latin typeface="Arial" panose="020B0604020202020204" pitchFamily="34" charset="0"/>
              <a:cs typeface="Arial" panose="020B0604020202020204" pitchFamily="34" charset="0"/>
            </a:endParaRPr>
          </a:p>
        </p:txBody>
      </p:sp>
      <p:sp>
        <p:nvSpPr>
          <p:cNvPr id="136" name="Rectangle 135">
            <a:extLst>
              <a:ext uri="{FF2B5EF4-FFF2-40B4-BE49-F238E27FC236}">
                <a16:creationId xmlns:a16="http://schemas.microsoft.com/office/drawing/2014/main" id="{CCF59205-3965-124C-373C-1A5CB9E96783}"/>
              </a:ext>
            </a:extLst>
          </p:cNvPr>
          <p:cNvSpPr/>
          <p:nvPr/>
        </p:nvSpPr>
        <p:spPr>
          <a:xfrm>
            <a:off x="2860771" y="3462804"/>
            <a:ext cx="1609254" cy="2574807"/>
          </a:xfrm>
          <a:prstGeom prst="rect">
            <a:avLst/>
          </a:prstGeom>
          <a:noFill/>
          <a:ln w="12700">
            <a:solidFill>
              <a:srgbClr val="1C2C4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sz="1200" b="1" dirty="0">
              <a:solidFill>
                <a:srgbClr val="1C2C44"/>
              </a:solidFill>
              <a:latin typeface="Arial" panose="020B0604020202020204" pitchFamily="34" charset="0"/>
              <a:cs typeface="Arial" panose="020B0604020202020204" pitchFamily="34" charset="0"/>
            </a:endParaRPr>
          </a:p>
        </p:txBody>
      </p:sp>
      <p:sp>
        <p:nvSpPr>
          <p:cNvPr id="137" name="Rectangle 136">
            <a:extLst>
              <a:ext uri="{FF2B5EF4-FFF2-40B4-BE49-F238E27FC236}">
                <a16:creationId xmlns:a16="http://schemas.microsoft.com/office/drawing/2014/main" id="{2D4DB957-B8C6-E659-261E-E0C137C7D045}"/>
              </a:ext>
            </a:extLst>
          </p:cNvPr>
          <p:cNvSpPr/>
          <p:nvPr/>
        </p:nvSpPr>
        <p:spPr>
          <a:xfrm>
            <a:off x="4866850" y="3462804"/>
            <a:ext cx="1609254" cy="2574807"/>
          </a:xfrm>
          <a:prstGeom prst="rect">
            <a:avLst/>
          </a:prstGeom>
          <a:noFill/>
          <a:ln w="12700">
            <a:solidFill>
              <a:srgbClr val="1C2C4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sz="1200" b="1" dirty="0">
              <a:solidFill>
                <a:srgbClr val="1C2C44"/>
              </a:solidFill>
              <a:latin typeface="Arial" panose="020B0604020202020204" pitchFamily="34" charset="0"/>
              <a:cs typeface="Arial" panose="020B0604020202020204" pitchFamily="34" charset="0"/>
            </a:endParaRPr>
          </a:p>
        </p:txBody>
      </p:sp>
      <p:cxnSp>
        <p:nvCxnSpPr>
          <p:cNvPr id="140" name="Straight Arrow Connector 139">
            <a:extLst>
              <a:ext uri="{FF2B5EF4-FFF2-40B4-BE49-F238E27FC236}">
                <a16:creationId xmlns:a16="http://schemas.microsoft.com/office/drawing/2014/main" id="{45AB4FB7-85AA-4AE9-804F-1A55B955AAE0}"/>
              </a:ext>
            </a:extLst>
          </p:cNvPr>
          <p:cNvCxnSpPr/>
          <p:nvPr/>
        </p:nvCxnSpPr>
        <p:spPr>
          <a:xfrm flipH="1" flipV="1">
            <a:off x="3665398" y="4273404"/>
            <a:ext cx="5488" cy="730449"/>
          </a:xfrm>
          <a:prstGeom prst="straightConnector1">
            <a:avLst/>
          </a:prstGeom>
          <a:ln w="28575">
            <a:solidFill>
              <a:srgbClr val="1C2C44"/>
            </a:solidFill>
            <a:prstDash val="sys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41" name="Oval 140">
            <a:extLst>
              <a:ext uri="{FF2B5EF4-FFF2-40B4-BE49-F238E27FC236}">
                <a16:creationId xmlns:a16="http://schemas.microsoft.com/office/drawing/2014/main" id="{085014D0-E1D3-6F99-7577-4C1F704647F1}"/>
              </a:ext>
            </a:extLst>
          </p:cNvPr>
          <p:cNvSpPr/>
          <p:nvPr/>
        </p:nvSpPr>
        <p:spPr>
          <a:xfrm>
            <a:off x="1044860" y="2946619"/>
            <a:ext cx="225296" cy="225296"/>
          </a:xfrm>
          <a:prstGeom prst="ellipse">
            <a:avLst/>
          </a:prstGeom>
          <a:solidFill>
            <a:srgbClr val="8BA7CF"/>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s-419" sz="900" dirty="0">
                <a:latin typeface="Arial" panose="020B0604020202020204" pitchFamily="34" charset="0"/>
                <a:cs typeface="Arial" panose="020B0604020202020204" pitchFamily="34" charset="0"/>
              </a:rPr>
              <a:t>2</a:t>
            </a:r>
            <a:endParaRPr lang="en-US" sz="900" dirty="0">
              <a:latin typeface="Arial" panose="020B0604020202020204" pitchFamily="34" charset="0"/>
              <a:cs typeface="Arial" panose="020B0604020202020204" pitchFamily="34" charset="0"/>
            </a:endParaRPr>
          </a:p>
        </p:txBody>
      </p:sp>
      <p:cxnSp>
        <p:nvCxnSpPr>
          <p:cNvPr id="143" name="Straight Arrow Connector 142">
            <a:extLst>
              <a:ext uri="{FF2B5EF4-FFF2-40B4-BE49-F238E27FC236}">
                <a16:creationId xmlns:a16="http://schemas.microsoft.com/office/drawing/2014/main" id="{352C1E4E-0179-DA50-A602-442695F94480}"/>
              </a:ext>
            </a:extLst>
          </p:cNvPr>
          <p:cNvCxnSpPr>
            <a:cxnSpLocks/>
            <a:stCxn id="130" idx="0"/>
            <a:endCxn id="135" idx="2"/>
          </p:cNvCxnSpPr>
          <p:nvPr/>
        </p:nvCxnSpPr>
        <p:spPr>
          <a:xfrm flipV="1">
            <a:off x="5671477" y="4273404"/>
            <a:ext cx="0" cy="730449"/>
          </a:xfrm>
          <a:prstGeom prst="straightConnector1">
            <a:avLst/>
          </a:prstGeom>
          <a:ln w="28575">
            <a:solidFill>
              <a:srgbClr val="1C2C44"/>
            </a:solidFill>
            <a:prstDash val="sys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4" name="Connector: Elbow 143">
            <a:extLst>
              <a:ext uri="{FF2B5EF4-FFF2-40B4-BE49-F238E27FC236}">
                <a16:creationId xmlns:a16="http://schemas.microsoft.com/office/drawing/2014/main" id="{AF74A551-21A6-40AB-8868-3752FE687596}"/>
              </a:ext>
            </a:extLst>
          </p:cNvPr>
          <p:cNvCxnSpPr>
            <a:cxnSpLocks/>
            <a:stCxn id="4" idx="3"/>
          </p:cNvCxnSpPr>
          <p:nvPr/>
        </p:nvCxnSpPr>
        <p:spPr>
          <a:xfrm rot="10800000" flipV="1">
            <a:off x="1414885" y="2262058"/>
            <a:ext cx="1695572" cy="1367644"/>
          </a:xfrm>
          <a:prstGeom prst="bentConnector3">
            <a:avLst>
              <a:gd name="adj1" fmla="val 100122"/>
            </a:avLst>
          </a:prstGeom>
          <a:ln w="28575">
            <a:solidFill>
              <a:srgbClr val="8BA7CF"/>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8" name="Straight Arrow Connector 147">
            <a:extLst>
              <a:ext uri="{FF2B5EF4-FFF2-40B4-BE49-F238E27FC236}">
                <a16:creationId xmlns:a16="http://schemas.microsoft.com/office/drawing/2014/main" id="{549267DD-F8A8-403E-39E1-58A34DA4D671}"/>
              </a:ext>
            </a:extLst>
          </p:cNvPr>
          <p:cNvCxnSpPr>
            <a:cxnSpLocks/>
          </p:cNvCxnSpPr>
          <p:nvPr/>
        </p:nvCxnSpPr>
        <p:spPr>
          <a:xfrm flipV="1">
            <a:off x="3441830" y="2719806"/>
            <a:ext cx="0" cy="904218"/>
          </a:xfrm>
          <a:prstGeom prst="straightConnector1">
            <a:avLst/>
          </a:prstGeom>
          <a:ln w="28575">
            <a:solidFill>
              <a:srgbClr val="8BA7CF"/>
            </a:solidFill>
            <a:prstDash val="sys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49" name="Oval 148">
            <a:extLst>
              <a:ext uri="{FF2B5EF4-FFF2-40B4-BE49-F238E27FC236}">
                <a16:creationId xmlns:a16="http://schemas.microsoft.com/office/drawing/2014/main" id="{9AECF379-17E1-60EA-6526-2901FF09B3AB}"/>
              </a:ext>
            </a:extLst>
          </p:cNvPr>
          <p:cNvSpPr/>
          <p:nvPr/>
        </p:nvSpPr>
        <p:spPr>
          <a:xfrm>
            <a:off x="3319727" y="2946619"/>
            <a:ext cx="225296" cy="225296"/>
          </a:xfrm>
          <a:prstGeom prst="ellipse">
            <a:avLst/>
          </a:prstGeom>
          <a:solidFill>
            <a:srgbClr val="8BA7CF"/>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s-419" sz="900" dirty="0">
                <a:latin typeface="Arial" panose="020B0604020202020204" pitchFamily="34" charset="0"/>
                <a:cs typeface="Arial" panose="020B0604020202020204" pitchFamily="34" charset="0"/>
              </a:rPr>
              <a:t>3</a:t>
            </a:r>
            <a:endParaRPr lang="en-US" sz="900" dirty="0">
              <a:latin typeface="Arial" panose="020B0604020202020204" pitchFamily="34" charset="0"/>
              <a:cs typeface="Arial" panose="020B0604020202020204" pitchFamily="34" charset="0"/>
            </a:endParaRPr>
          </a:p>
        </p:txBody>
      </p:sp>
      <p:cxnSp>
        <p:nvCxnSpPr>
          <p:cNvPr id="150" name="Straight Arrow Connector 149">
            <a:extLst>
              <a:ext uri="{FF2B5EF4-FFF2-40B4-BE49-F238E27FC236}">
                <a16:creationId xmlns:a16="http://schemas.microsoft.com/office/drawing/2014/main" id="{499A3B66-3A25-7F1A-4B22-3E88DCC23A2C}"/>
              </a:ext>
            </a:extLst>
          </p:cNvPr>
          <p:cNvCxnSpPr>
            <a:cxnSpLocks/>
          </p:cNvCxnSpPr>
          <p:nvPr/>
        </p:nvCxnSpPr>
        <p:spPr>
          <a:xfrm flipV="1">
            <a:off x="3819449" y="2719806"/>
            <a:ext cx="0" cy="904218"/>
          </a:xfrm>
          <a:prstGeom prst="straightConnector1">
            <a:avLst/>
          </a:prstGeom>
          <a:ln w="28575">
            <a:solidFill>
              <a:srgbClr val="8BA7CF"/>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51" name="Oval 150">
            <a:extLst>
              <a:ext uri="{FF2B5EF4-FFF2-40B4-BE49-F238E27FC236}">
                <a16:creationId xmlns:a16="http://schemas.microsoft.com/office/drawing/2014/main" id="{147C63DE-FB0D-79DD-B418-0B2CF8FE1B59}"/>
              </a:ext>
            </a:extLst>
          </p:cNvPr>
          <p:cNvSpPr/>
          <p:nvPr/>
        </p:nvSpPr>
        <p:spPr>
          <a:xfrm>
            <a:off x="1298379" y="2946619"/>
            <a:ext cx="225296" cy="225296"/>
          </a:xfrm>
          <a:prstGeom prst="ellipse">
            <a:avLst/>
          </a:prstGeom>
          <a:solidFill>
            <a:srgbClr val="8BA7CF"/>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s-419" sz="900" dirty="0">
                <a:latin typeface="Arial" panose="020B0604020202020204" pitchFamily="34" charset="0"/>
                <a:cs typeface="Arial" panose="020B0604020202020204" pitchFamily="34" charset="0"/>
              </a:rPr>
              <a:t>6</a:t>
            </a:r>
            <a:endParaRPr lang="en-US" sz="900" dirty="0">
              <a:latin typeface="Arial" panose="020B0604020202020204" pitchFamily="34" charset="0"/>
              <a:cs typeface="Arial" panose="020B0604020202020204" pitchFamily="34" charset="0"/>
            </a:endParaRPr>
          </a:p>
        </p:txBody>
      </p:sp>
      <p:sp>
        <p:nvSpPr>
          <p:cNvPr id="152" name="Oval 151">
            <a:extLst>
              <a:ext uri="{FF2B5EF4-FFF2-40B4-BE49-F238E27FC236}">
                <a16:creationId xmlns:a16="http://schemas.microsoft.com/office/drawing/2014/main" id="{4BF1D824-6F12-44CF-673F-B517C33B4BA6}"/>
              </a:ext>
            </a:extLst>
          </p:cNvPr>
          <p:cNvSpPr/>
          <p:nvPr/>
        </p:nvSpPr>
        <p:spPr>
          <a:xfrm>
            <a:off x="3716552" y="3127994"/>
            <a:ext cx="225296" cy="225296"/>
          </a:xfrm>
          <a:prstGeom prst="ellipse">
            <a:avLst/>
          </a:prstGeom>
          <a:solidFill>
            <a:srgbClr val="8BA7CF"/>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s-419" sz="900" dirty="0">
                <a:latin typeface="Arial" panose="020B0604020202020204" pitchFamily="34" charset="0"/>
                <a:cs typeface="Arial" panose="020B0604020202020204" pitchFamily="34" charset="0"/>
              </a:rPr>
              <a:t>5</a:t>
            </a:r>
            <a:endParaRPr lang="en-US" sz="900" dirty="0">
              <a:latin typeface="Arial" panose="020B0604020202020204" pitchFamily="34" charset="0"/>
              <a:cs typeface="Arial" panose="020B0604020202020204" pitchFamily="34" charset="0"/>
            </a:endParaRPr>
          </a:p>
        </p:txBody>
      </p:sp>
      <p:sp>
        <p:nvSpPr>
          <p:cNvPr id="153" name="Oval 152">
            <a:extLst>
              <a:ext uri="{FF2B5EF4-FFF2-40B4-BE49-F238E27FC236}">
                <a16:creationId xmlns:a16="http://schemas.microsoft.com/office/drawing/2014/main" id="{36FCA7B6-30A1-9668-C5FA-B5E052DEEC72}"/>
              </a:ext>
            </a:extLst>
          </p:cNvPr>
          <p:cNvSpPr/>
          <p:nvPr/>
        </p:nvSpPr>
        <p:spPr>
          <a:xfrm>
            <a:off x="3551587" y="4508070"/>
            <a:ext cx="225296" cy="225296"/>
          </a:xfrm>
          <a:prstGeom prst="ellipse">
            <a:avLst/>
          </a:prstGeom>
          <a:solidFill>
            <a:srgbClr val="1C2C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sz="900" dirty="0">
                <a:latin typeface="Arial" panose="020B0604020202020204" pitchFamily="34" charset="0"/>
                <a:cs typeface="Arial" panose="020B0604020202020204" pitchFamily="34" charset="0"/>
              </a:rPr>
              <a:t>4</a:t>
            </a:r>
            <a:endParaRPr lang="en-US" sz="900" dirty="0">
              <a:latin typeface="Arial" panose="020B0604020202020204" pitchFamily="34" charset="0"/>
              <a:cs typeface="Arial" panose="020B0604020202020204" pitchFamily="34" charset="0"/>
            </a:endParaRPr>
          </a:p>
        </p:txBody>
      </p:sp>
      <p:sp>
        <p:nvSpPr>
          <p:cNvPr id="2" name="TextBox 1">
            <a:extLst>
              <a:ext uri="{FF2B5EF4-FFF2-40B4-BE49-F238E27FC236}">
                <a16:creationId xmlns:a16="http://schemas.microsoft.com/office/drawing/2014/main" id="{C2FC1100-EA4D-6E8D-127A-1E59F5280B23}"/>
              </a:ext>
            </a:extLst>
          </p:cNvPr>
          <p:cNvSpPr txBox="1"/>
          <p:nvPr/>
        </p:nvSpPr>
        <p:spPr>
          <a:xfrm>
            <a:off x="0" y="1121651"/>
            <a:ext cx="12192000" cy="523220"/>
          </a:xfrm>
          <a:prstGeom prst="rect">
            <a:avLst/>
          </a:prstGeom>
          <a:noFill/>
        </p:spPr>
        <p:txBody>
          <a:bodyPr wrap="square" rtlCol="0">
            <a:spAutoFit/>
          </a:bodyPr>
          <a:lstStyle/>
          <a:p>
            <a:pPr algn="ctr"/>
            <a:r>
              <a:rPr lang="es-ES" sz="2800" b="1" dirty="0">
                <a:solidFill>
                  <a:srgbClr val="1C2C44"/>
                </a:solidFill>
                <a:latin typeface="Arial" panose="020B0604020202020204" pitchFamily="34" charset="0"/>
                <a:cs typeface="Arial" panose="020B0604020202020204" pitchFamily="34" charset="0"/>
              </a:rPr>
              <a:t>Flujo de SAGA-</a:t>
            </a:r>
            <a:r>
              <a:rPr lang="es-ES" sz="2800" b="1" dirty="0" err="1">
                <a:solidFill>
                  <a:srgbClr val="1C2C44"/>
                </a:solidFill>
                <a:latin typeface="Arial" panose="020B0604020202020204" pitchFamily="34" charset="0"/>
                <a:cs typeface="Arial" panose="020B0604020202020204" pitchFamily="34" charset="0"/>
              </a:rPr>
              <a:t>Orchestration</a:t>
            </a:r>
            <a:endParaRPr lang="es-ES" sz="2800" b="1" dirty="0">
              <a:solidFill>
                <a:srgbClr val="1C2C44"/>
              </a:solidFill>
              <a:latin typeface="Arial" panose="020B0604020202020204" pitchFamily="34" charset="0"/>
              <a:cs typeface="Arial" panose="020B0604020202020204" pitchFamily="34" charset="0"/>
            </a:endParaRPr>
          </a:p>
        </p:txBody>
      </p:sp>
      <p:sp>
        <p:nvSpPr>
          <p:cNvPr id="4" name="Hexagon 3">
            <a:extLst>
              <a:ext uri="{FF2B5EF4-FFF2-40B4-BE49-F238E27FC236}">
                <a16:creationId xmlns:a16="http://schemas.microsoft.com/office/drawing/2014/main" id="{EFE5CA72-002F-6922-45DA-C8396763C10D}"/>
              </a:ext>
            </a:extLst>
          </p:cNvPr>
          <p:cNvSpPr/>
          <p:nvPr/>
        </p:nvSpPr>
        <p:spPr>
          <a:xfrm>
            <a:off x="3110457" y="1804310"/>
            <a:ext cx="1061975" cy="915496"/>
          </a:xfrm>
          <a:prstGeom prst="hexagon">
            <a:avLst/>
          </a:prstGeom>
          <a:solidFill>
            <a:srgbClr val="1C2C4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rIns="0" rtlCol="0" anchor="ctr"/>
          <a:lstStyle/>
          <a:p>
            <a:pPr algn="ctr"/>
            <a:r>
              <a:rPr lang="es-419" sz="1100" dirty="0"/>
              <a:t>Orquestador</a:t>
            </a:r>
            <a:endParaRPr lang="en-US" sz="1100" dirty="0"/>
          </a:p>
        </p:txBody>
      </p:sp>
      <p:cxnSp>
        <p:nvCxnSpPr>
          <p:cNvPr id="14" name="Straight Arrow Connector 13">
            <a:extLst>
              <a:ext uri="{FF2B5EF4-FFF2-40B4-BE49-F238E27FC236}">
                <a16:creationId xmlns:a16="http://schemas.microsoft.com/office/drawing/2014/main" id="{49761E4A-C5B9-E94C-6741-E33437C1BA9A}"/>
              </a:ext>
            </a:extLst>
          </p:cNvPr>
          <p:cNvCxnSpPr>
            <a:cxnSpLocks/>
          </p:cNvCxnSpPr>
          <p:nvPr/>
        </p:nvCxnSpPr>
        <p:spPr>
          <a:xfrm flipH="1" flipV="1">
            <a:off x="1367316" y="4273404"/>
            <a:ext cx="5488" cy="730449"/>
          </a:xfrm>
          <a:prstGeom prst="straightConnector1">
            <a:avLst/>
          </a:prstGeom>
          <a:ln w="28575">
            <a:solidFill>
              <a:srgbClr val="1C2C44"/>
            </a:solidFill>
            <a:prstDash val="sys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051E7181-521F-B08D-39C1-97E7B6515940}"/>
              </a:ext>
            </a:extLst>
          </p:cNvPr>
          <p:cNvSpPr/>
          <p:nvPr/>
        </p:nvSpPr>
        <p:spPr>
          <a:xfrm>
            <a:off x="1254668" y="4508070"/>
            <a:ext cx="225296" cy="225296"/>
          </a:xfrm>
          <a:prstGeom prst="ellipse">
            <a:avLst/>
          </a:prstGeom>
          <a:solidFill>
            <a:srgbClr val="1C2C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sz="900" dirty="0">
                <a:latin typeface="Arial" panose="020B0604020202020204" pitchFamily="34" charset="0"/>
                <a:cs typeface="Arial" panose="020B0604020202020204" pitchFamily="34" charset="0"/>
              </a:rPr>
              <a:t>1</a:t>
            </a:r>
            <a:endParaRPr lang="en-US" sz="9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875279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8">
            <a:extLst>
              <a:ext uri="{FF2B5EF4-FFF2-40B4-BE49-F238E27FC236}">
                <a16:creationId xmlns:a16="http://schemas.microsoft.com/office/drawing/2014/main" id="{56C889CB-F393-4BCE-A5E8-AA9AC2D328BD}"/>
              </a:ext>
            </a:extLst>
          </p:cNvPr>
          <p:cNvSpPr/>
          <p:nvPr/>
        </p:nvSpPr>
        <p:spPr>
          <a:xfrm>
            <a:off x="0" y="-90924"/>
            <a:ext cx="12192000" cy="12079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s-ES" sz="3200" dirty="0">
                <a:latin typeface="Arial" panose="020B0604020202020204" pitchFamily="34" charset="0"/>
                <a:cs typeface="Arial" panose="020B0604020202020204" pitchFamily="34" charset="0"/>
              </a:rPr>
              <a:t>Patrón SAGA </a:t>
            </a:r>
            <a:r>
              <a:rPr lang="es-ES" sz="3200" dirty="0" err="1">
                <a:latin typeface="Arial" panose="020B0604020202020204" pitchFamily="34" charset="0"/>
                <a:cs typeface="Arial" panose="020B0604020202020204" pitchFamily="34" charset="0"/>
              </a:rPr>
              <a:t>Orchestration</a:t>
            </a:r>
            <a:endParaRPr lang="es-ES" sz="3200" dirty="0">
              <a:latin typeface="Arial" panose="020B0604020202020204" pitchFamily="34" charset="0"/>
              <a:cs typeface="Arial" panose="020B0604020202020204" pitchFamily="34" charset="0"/>
            </a:endParaRPr>
          </a:p>
        </p:txBody>
      </p:sp>
      <p:sp>
        <p:nvSpPr>
          <p:cNvPr id="2" name="TextBox 1">
            <a:extLst>
              <a:ext uri="{FF2B5EF4-FFF2-40B4-BE49-F238E27FC236}">
                <a16:creationId xmlns:a16="http://schemas.microsoft.com/office/drawing/2014/main" id="{C2FC1100-EA4D-6E8D-127A-1E59F5280B23}"/>
              </a:ext>
            </a:extLst>
          </p:cNvPr>
          <p:cNvSpPr txBox="1"/>
          <p:nvPr/>
        </p:nvSpPr>
        <p:spPr>
          <a:xfrm>
            <a:off x="0" y="1121651"/>
            <a:ext cx="12192000" cy="523220"/>
          </a:xfrm>
          <a:prstGeom prst="rect">
            <a:avLst/>
          </a:prstGeom>
          <a:noFill/>
        </p:spPr>
        <p:txBody>
          <a:bodyPr wrap="square" rtlCol="0">
            <a:spAutoFit/>
          </a:bodyPr>
          <a:lstStyle/>
          <a:p>
            <a:pPr algn="ctr"/>
            <a:r>
              <a:rPr lang="es-ES" sz="2800" b="1" dirty="0">
                <a:solidFill>
                  <a:srgbClr val="1C2C44"/>
                </a:solidFill>
                <a:latin typeface="Arial" panose="020B0604020202020204" pitchFamily="34" charset="0"/>
                <a:cs typeface="Arial" panose="020B0604020202020204" pitchFamily="34" charset="0"/>
              </a:rPr>
              <a:t>Flujo de SAGA-</a:t>
            </a:r>
            <a:r>
              <a:rPr lang="es-ES" sz="2800" b="1" dirty="0" err="1">
                <a:solidFill>
                  <a:srgbClr val="1C2C44"/>
                </a:solidFill>
                <a:latin typeface="Arial" panose="020B0604020202020204" pitchFamily="34" charset="0"/>
                <a:cs typeface="Arial" panose="020B0604020202020204" pitchFamily="34" charset="0"/>
              </a:rPr>
              <a:t>Orchestration</a:t>
            </a:r>
            <a:endParaRPr lang="es-ES" sz="2800" b="1" dirty="0">
              <a:solidFill>
                <a:srgbClr val="1C2C44"/>
              </a:solidFill>
              <a:latin typeface="Arial" panose="020B0604020202020204" pitchFamily="34" charset="0"/>
              <a:cs typeface="Arial" panose="020B0604020202020204" pitchFamily="34" charset="0"/>
            </a:endParaRPr>
          </a:p>
        </p:txBody>
      </p:sp>
      <p:sp>
        <p:nvSpPr>
          <p:cNvPr id="67" name="TextBox 66">
            <a:extLst>
              <a:ext uri="{FF2B5EF4-FFF2-40B4-BE49-F238E27FC236}">
                <a16:creationId xmlns:a16="http://schemas.microsoft.com/office/drawing/2014/main" id="{2658F925-6DF1-0A90-FE6F-EAD1ED843D88}"/>
              </a:ext>
            </a:extLst>
          </p:cNvPr>
          <p:cNvSpPr txBox="1"/>
          <p:nvPr/>
        </p:nvSpPr>
        <p:spPr>
          <a:xfrm>
            <a:off x="7143239" y="1644871"/>
            <a:ext cx="4189075" cy="4832092"/>
          </a:xfrm>
          <a:prstGeom prst="rect">
            <a:avLst/>
          </a:prstGeom>
          <a:noFill/>
        </p:spPr>
        <p:txBody>
          <a:bodyPr wrap="square" rtlCol="0">
            <a:spAutoFit/>
          </a:bodyPr>
          <a:lstStyle/>
          <a:p>
            <a:pPr marL="342900" indent="-342900" algn="just">
              <a:buFont typeface="+mj-lt"/>
              <a:buAutoNum type="arabicPeriod" startAt="7"/>
            </a:pPr>
            <a:r>
              <a:rPr lang="es-ES" sz="1400" dirty="0">
                <a:latin typeface="Arial" panose="020B0604020202020204" pitchFamily="34" charset="0"/>
                <a:cs typeface="Arial" panose="020B0604020202020204" pitchFamily="34" charset="0"/>
              </a:rPr>
              <a:t>Actualización del servicio de pedidos. Registro de pedidos en la base de datos con el estado "</a:t>
            </a:r>
            <a:r>
              <a:rPr lang="es-ES" sz="1400" b="1" dirty="0">
                <a:latin typeface="Arial" panose="020B0604020202020204" pitchFamily="34" charset="0"/>
                <a:cs typeface="Arial" panose="020B0604020202020204" pitchFamily="34" charset="0"/>
              </a:rPr>
              <a:t>Envío</a:t>
            </a:r>
            <a:r>
              <a:rPr lang="es-ES" sz="1400" dirty="0">
                <a:latin typeface="Arial" panose="020B0604020202020204" pitchFamily="34" charset="0"/>
                <a:cs typeface="Arial" panose="020B0604020202020204" pitchFamily="34" charset="0"/>
              </a:rPr>
              <a:t>".</a:t>
            </a:r>
          </a:p>
          <a:p>
            <a:pPr marL="342900" indent="-342900" algn="just">
              <a:buFont typeface="+mj-lt"/>
              <a:buAutoNum type="arabicPeriod" startAt="7"/>
            </a:pPr>
            <a:endParaRPr lang="es-ES" sz="1400" dirty="0">
              <a:latin typeface="Arial" panose="020B0604020202020204" pitchFamily="34" charset="0"/>
              <a:cs typeface="Arial" panose="020B0604020202020204" pitchFamily="34" charset="0"/>
            </a:endParaRPr>
          </a:p>
          <a:p>
            <a:pPr marL="342900" indent="-342900" algn="just">
              <a:buFont typeface="+mj-lt"/>
              <a:buAutoNum type="arabicPeriod" startAt="7"/>
            </a:pPr>
            <a:r>
              <a:rPr lang="es-ES" sz="1400" dirty="0">
                <a:latin typeface="Arial" panose="020B0604020202020204" pitchFamily="34" charset="0"/>
                <a:cs typeface="Arial" panose="020B0604020202020204" pitchFamily="34" charset="0"/>
              </a:rPr>
              <a:t>El Orquestador envía un "</a:t>
            </a:r>
            <a:r>
              <a:rPr lang="es-ES" sz="1400" b="1" dirty="0">
                <a:latin typeface="Arial" panose="020B0604020202020204" pitchFamily="34" charset="0"/>
                <a:cs typeface="Arial" panose="020B0604020202020204" pitchFamily="34" charset="0"/>
              </a:rPr>
              <a:t>Comando de envío de registro</a:t>
            </a:r>
            <a:r>
              <a:rPr lang="es-ES" sz="1400" dirty="0">
                <a:latin typeface="Arial" panose="020B0604020202020204" pitchFamily="34" charset="0"/>
                <a:cs typeface="Arial" panose="020B0604020202020204" pitchFamily="34" charset="0"/>
              </a:rPr>
              <a:t>" al servicio de envío.</a:t>
            </a:r>
          </a:p>
          <a:p>
            <a:pPr marL="342900" indent="-342900" algn="just">
              <a:buFont typeface="+mj-lt"/>
              <a:buAutoNum type="arabicPeriod" startAt="7"/>
            </a:pPr>
            <a:endParaRPr lang="es-ES" sz="1400" dirty="0">
              <a:latin typeface="Arial" panose="020B0604020202020204" pitchFamily="34" charset="0"/>
              <a:cs typeface="Arial" panose="020B0604020202020204" pitchFamily="34" charset="0"/>
            </a:endParaRPr>
          </a:p>
          <a:p>
            <a:pPr marL="342900" indent="-342900" algn="just">
              <a:buFont typeface="+mj-lt"/>
              <a:buAutoNum type="arabicPeriod" startAt="7"/>
            </a:pPr>
            <a:r>
              <a:rPr lang="es-ES" sz="1400" dirty="0">
                <a:latin typeface="Arial" panose="020B0604020202020204" pitchFamily="34" charset="0"/>
                <a:cs typeface="Arial" panose="020B0604020202020204" pitchFamily="34" charset="0"/>
              </a:rPr>
              <a:t>El servicio de envío inserta un nuevo registro en la base de datos de envíos.</a:t>
            </a:r>
          </a:p>
          <a:p>
            <a:pPr marL="342900" indent="-342900" algn="just">
              <a:buFont typeface="+mj-lt"/>
              <a:buAutoNum type="arabicPeriod" startAt="7"/>
            </a:pPr>
            <a:endParaRPr lang="es-ES" sz="1400" dirty="0">
              <a:latin typeface="Arial" panose="020B0604020202020204" pitchFamily="34" charset="0"/>
              <a:cs typeface="Arial" panose="020B0604020202020204" pitchFamily="34" charset="0"/>
            </a:endParaRPr>
          </a:p>
          <a:p>
            <a:pPr marL="342900" indent="-342900" algn="just">
              <a:buFont typeface="+mj-lt"/>
              <a:buAutoNum type="arabicPeriod" startAt="7"/>
            </a:pPr>
            <a:r>
              <a:rPr lang="es-ES" sz="1400" dirty="0">
                <a:latin typeface="Arial" panose="020B0604020202020204" pitchFamily="34" charset="0"/>
                <a:cs typeface="Arial" panose="020B0604020202020204" pitchFamily="34" charset="0"/>
              </a:rPr>
              <a:t>El servicio de envío responde al Orquestador con el mensaje "</a:t>
            </a:r>
            <a:r>
              <a:rPr lang="es-ES" sz="1400" b="1" dirty="0">
                <a:latin typeface="Arial" panose="020B0604020202020204" pitchFamily="34" charset="0"/>
                <a:cs typeface="Arial" panose="020B0604020202020204" pitchFamily="34" charset="0"/>
              </a:rPr>
              <a:t>El envío se ha registrado correctamente</a:t>
            </a:r>
            <a:r>
              <a:rPr lang="es-ES" sz="1400" dirty="0">
                <a:latin typeface="Arial" panose="020B0604020202020204" pitchFamily="34" charset="0"/>
                <a:cs typeface="Arial" panose="020B0604020202020204" pitchFamily="34" charset="0"/>
              </a:rPr>
              <a:t>".</a:t>
            </a:r>
          </a:p>
          <a:p>
            <a:pPr marL="342900" indent="-342900" algn="just">
              <a:buFont typeface="+mj-lt"/>
              <a:buAutoNum type="arabicPeriod" startAt="7"/>
            </a:pPr>
            <a:endParaRPr lang="es-ES" sz="1400" dirty="0">
              <a:latin typeface="Arial" panose="020B0604020202020204" pitchFamily="34" charset="0"/>
              <a:cs typeface="Arial" panose="020B0604020202020204" pitchFamily="34" charset="0"/>
            </a:endParaRPr>
          </a:p>
          <a:p>
            <a:pPr marL="342900" indent="-342900" algn="just">
              <a:buFont typeface="+mj-lt"/>
              <a:buAutoNum type="arabicPeriod" startAt="7"/>
            </a:pPr>
            <a:r>
              <a:rPr lang="es-ES" sz="1400" dirty="0">
                <a:latin typeface="Arial" panose="020B0604020202020204" pitchFamily="34" charset="0"/>
                <a:cs typeface="Arial" panose="020B0604020202020204" pitchFamily="34" charset="0"/>
              </a:rPr>
              <a:t>El Orquestador envía un "</a:t>
            </a:r>
            <a:r>
              <a:rPr lang="es-ES" sz="1400" b="1" dirty="0">
                <a:latin typeface="Arial" panose="020B0604020202020204" pitchFamily="34" charset="0"/>
                <a:cs typeface="Arial" panose="020B0604020202020204" pitchFamily="34" charset="0"/>
              </a:rPr>
              <a:t>Comando de actualización de pedido</a:t>
            </a:r>
            <a:r>
              <a:rPr lang="es-ES" sz="1400" dirty="0">
                <a:latin typeface="Arial" panose="020B0604020202020204" pitchFamily="34" charset="0"/>
                <a:cs typeface="Arial" panose="020B0604020202020204" pitchFamily="34" charset="0"/>
              </a:rPr>
              <a:t>" al servicio de pedidos con información de que el envío ya se actualizó correctamente.</a:t>
            </a:r>
          </a:p>
          <a:p>
            <a:pPr marL="342900" indent="-342900" algn="just">
              <a:buFont typeface="+mj-lt"/>
              <a:buAutoNum type="arabicPeriod" startAt="7"/>
            </a:pPr>
            <a:endParaRPr lang="es-ES" sz="1400" dirty="0">
              <a:latin typeface="Arial" panose="020B0604020202020204" pitchFamily="34" charset="0"/>
              <a:cs typeface="Arial" panose="020B0604020202020204" pitchFamily="34" charset="0"/>
            </a:endParaRPr>
          </a:p>
          <a:p>
            <a:pPr marL="342900" indent="-342900" algn="just">
              <a:buFont typeface="+mj-lt"/>
              <a:buAutoNum type="arabicPeriod" startAt="7"/>
            </a:pPr>
            <a:r>
              <a:rPr lang="es-ES" sz="1400" dirty="0">
                <a:latin typeface="Arial" panose="020B0604020202020204" pitchFamily="34" charset="0"/>
                <a:cs typeface="Arial" panose="020B0604020202020204" pitchFamily="34" charset="0"/>
              </a:rPr>
              <a:t>El servicio de pedidos actualiza el registro de pedidos en la base de datos con el estado "Finalizar".</a:t>
            </a:r>
          </a:p>
        </p:txBody>
      </p:sp>
      <p:sp>
        <p:nvSpPr>
          <p:cNvPr id="68" name="Rectangle 67">
            <a:extLst>
              <a:ext uri="{FF2B5EF4-FFF2-40B4-BE49-F238E27FC236}">
                <a16:creationId xmlns:a16="http://schemas.microsoft.com/office/drawing/2014/main" id="{BBE6D085-7621-7DC0-380B-1F00FC12BB25}"/>
              </a:ext>
            </a:extLst>
          </p:cNvPr>
          <p:cNvSpPr/>
          <p:nvPr/>
        </p:nvSpPr>
        <p:spPr>
          <a:xfrm>
            <a:off x="854692" y="3462807"/>
            <a:ext cx="1609254" cy="2574807"/>
          </a:xfrm>
          <a:prstGeom prst="rect">
            <a:avLst/>
          </a:prstGeom>
          <a:noFill/>
          <a:ln w="12700">
            <a:solidFill>
              <a:srgbClr val="1C2C4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sz="1200" b="1" dirty="0">
              <a:solidFill>
                <a:srgbClr val="1C2C44"/>
              </a:solidFill>
              <a:latin typeface="Arial" panose="020B0604020202020204" pitchFamily="34" charset="0"/>
              <a:cs typeface="Arial" panose="020B0604020202020204" pitchFamily="34" charset="0"/>
            </a:endParaRPr>
          </a:p>
        </p:txBody>
      </p:sp>
      <p:cxnSp>
        <p:nvCxnSpPr>
          <p:cNvPr id="69" name="Connector: Elbow 68">
            <a:extLst>
              <a:ext uri="{FF2B5EF4-FFF2-40B4-BE49-F238E27FC236}">
                <a16:creationId xmlns:a16="http://schemas.microsoft.com/office/drawing/2014/main" id="{17D5B6BA-B9C1-0146-8EF5-B287E34F5D9C}"/>
              </a:ext>
            </a:extLst>
          </p:cNvPr>
          <p:cNvCxnSpPr>
            <a:cxnSpLocks/>
          </p:cNvCxnSpPr>
          <p:nvPr/>
        </p:nvCxnSpPr>
        <p:spPr>
          <a:xfrm flipV="1">
            <a:off x="1157508" y="1915887"/>
            <a:ext cx="2123396" cy="1708141"/>
          </a:xfrm>
          <a:prstGeom prst="bentConnector3">
            <a:avLst>
              <a:gd name="adj1" fmla="val -156"/>
            </a:avLst>
          </a:prstGeom>
          <a:ln w="28575">
            <a:solidFill>
              <a:srgbClr val="8BA7CF"/>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70" name="Picture 69" descr="Shape, circle&#10;&#10;Description automatically generated">
            <a:extLst>
              <a:ext uri="{FF2B5EF4-FFF2-40B4-BE49-F238E27FC236}">
                <a16:creationId xmlns:a16="http://schemas.microsoft.com/office/drawing/2014/main" id="{F2DA3612-B9C1-0D08-640E-734D6F5F5D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69164" y="5003857"/>
            <a:ext cx="804627" cy="917425"/>
          </a:xfrm>
          <a:prstGeom prst="rect">
            <a:avLst/>
          </a:prstGeom>
        </p:spPr>
      </p:pic>
      <p:pic>
        <p:nvPicPr>
          <p:cNvPr id="71" name="Picture 70" descr="Shape&#10;&#10;Description automatically generated with low confidence">
            <a:extLst>
              <a:ext uri="{FF2B5EF4-FFF2-40B4-BE49-F238E27FC236}">
                <a16:creationId xmlns:a16="http://schemas.microsoft.com/office/drawing/2014/main" id="{1EB722A3-2E23-E21F-A144-7EDA2E7C57F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62494" y="5003857"/>
            <a:ext cx="804627" cy="917425"/>
          </a:xfrm>
          <a:prstGeom prst="rect">
            <a:avLst/>
          </a:prstGeom>
        </p:spPr>
      </p:pic>
      <p:pic>
        <p:nvPicPr>
          <p:cNvPr id="72" name="Picture 71" descr="Shape, circle&#10;&#10;Description automatically generated">
            <a:extLst>
              <a:ext uri="{FF2B5EF4-FFF2-40B4-BE49-F238E27FC236}">
                <a16:creationId xmlns:a16="http://schemas.microsoft.com/office/drawing/2014/main" id="{42B3E278-F010-49A7-4104-6E1A027BC69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68573" y="5003857"/>
            <a:ext cx="804627" cy="917425"/>
          </a:xfrm>
          <a:prstGeom prst="rect">
            <a:avLst/>
          </a:prstGeom>
        </p:spPr>
      </p:pic>
      <p:sp>
        <p:nvSpPr>
          <p:cNvPr id="73" name="Rectangle 72">
            <a:extLst>
              <a:ext uri="{FF2B5EF4-FFF2-40B4-BE49-F238E27FC236}">
                <a16:creationId xmlns:a16="http://schemas.microsoft.com/office/drawing/2014/main" id="{CD9A8F7C-B455-B0B7-8811-64DA0CB43762}"/>
              </a:ext>
            </a:extLst>
          </p:cNvPr>
          <p:cNvSpPr/>
          <p:nvPr/>
        </p:nvSpPr>
        <p:spPr>
          <a:xfrm>
            <a:off x="1015617" y="3629706"/>
            <a:ext cx="1287403" cy="643702"/>
          </a:xfrm>
          <a:prstGeom prst="rect">
            <a:avLst/>
          </a:prstGeom>
          <a:noFill/>
          <a:ln w="28575">
            <a:solidFill>
              <a:srgbClr val="1C2C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sz="1100" dirty="0" err="1">
                <a:solidFill>
                  <a:srgbClr val="1C2C44"/>
                </a:solidFill>
                <a:latin typeface="Arial" panose="020B0604020202020204" pitchFamily="34" charset="0"/>
                <a:cs typeface="Arial" panose="020B0604020202020204" pitchFamily="34" charset="0"/>
              </a:rPr>
              <a:t>Order</a:t>
            </a:r>
            <a:r>
              <a:rPr lang="es-419" sz="1100" dirty="0">
                <a:solidFill>
                  <a:srgbClr val="1C2C44"/>
                </a:solidFill>
                <a:latin typeface="Arial" panose="020B0604020202020204" pitchFamily="34" charset="0"/>
                <a:cs typeface="Arial" panose="020B0604020202020204" pitchFamily="34" charset="0"/>
              </a:rPr>
              <a:t> </a:t>
            </a:r>
            <a:r>
              <a:rPr lang="es-419" sz="1100" dirty="0" err="1">
                <a:solidFill>
                  <a:srgbClr val="1C2C44"/>
                </a:solidFill>
                <a:latin typeface="Arial" panose="020B0604020202020204" pitchFamily="34" charset="0"/>
                <a:cs typeface="Arial" panose="020B0604020202020204" pitchFamily="34" charset="0"/>
              </a:rPr>
              <a:t>Service</a:t>
            </a:r>
            <a:endParaRPr lang="es-419" sz="1100" dirty="0">
              <a:solidFill>
                <a:srgbClr val="1C2C44"/>
              </a:solidFill>
              <a:latin typeface="Arial" panose="020B0604020202020204" pitchFamily="34" charset="0"/>
              <a:cs typeface="Arial" panose="020B0604020202020204" pitchFamily="34" charset="0"/>
            </a:endParaRPr>
          </a:p>
        </p:txBody>
      </p:sp>
      <p:sp>
        <p:nvSpPr>
          <p:cNvPr id="74" name="Rectangle 73">
            <a:extLst>
              <a:ext uri="{FF2B5EF4-FFF2-40B4-BE49-F238E27FC236}">
                <a16:creationId xmlns:a16="http://schemas.microsoft.com/office/drawing/2014/main" id="{D7F7926B-48E9-095B-6084-A8AEE2D17F75}"/>
              </a:ext>
            </a:extLst>
          </p:cNvPr>
          <p:cNvSpPr/>
          <p:nvPr/>
        </p:nvSpPr>
        <p:spPr>
          <a:xfrm>
            <a:off x="3027185" y="3629706"/>
            <a:ext cx="1287403" cy="643702"/>
          </a:xfrm>
          <a:prstGeom prst="rect">
            <a:avLst/>
          </a:prstGeom>
          <a:noFill/>
          <a:ln w="28575">
            <a:solidFill>
              <a:srgbClr val="3F63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sz="1100" dirty="0">
                <a:solidFill>
                  <a:srgbClr val="3F6397"/>
                </a:solidFill>
                <a:latin typeface="Arial" panose="020B0604020202020204" pitchFamily="34" charset="0"/>
                <a:cs typeface="Arial" panose="020B0604020202020204" pitchFamily="34" charset="0"/>
              </a:rPr>
              <a:t>Stock </a:t>
            </a:r>
            <a:r>
              <a:rPr lang="es-419" sz="1100" dirty="0" err="1">
                <a:solidFill>
                  <a:srgbClr val="3F6397"/>
                </a:solidFill>
                <a:latin typeface="Arial" panose="020B0604020202020204" pitchFamily="34" charset="0"/>
                <a:cs typeface="Arial" panose="020B0604020202020204" pitchFamily="34" charset="0"/>
              </a:rPr>
              <a:t>Service</a:t>
            </a:r>
            <a:endParaRPr lang="es-419" sz="1100" dirty="0">
              <a:solidFill>
                <a:srgbClr val="3F6397"/>
              </a:solidFill>
              <a:latin typeface="Arial" panose="020B0604020202020204" pitchFamily="34" charset="0"/>
              <a:cs typeface="Arial" panose="020B0604020202020204" pitchFamily="34" charset="0"/>
            </a:endParaRPr>
          </a:p>
        </p:txBody>
      </p:sp>
      <p:sp>
        <p:nvSpPr>
          <p:cNvPr id="75" name="Rectangle 74">
            <a:extLst>
              <a:ext uri="{FF2B5EF4-FFF2-40B4-BE49-F238E27FC236}">
                <a16:creationId xmlns:a16="http://schemas.microsoft.com/office/drawing/2014/main" id="{81567485-C8A9-0E2A-D294-F5996721C27C}"/>
              </a:ext>
            </a:extLst>
          </p:cNvPr>
          <p:cNvSpPr/>
          <p:nvPr/>
        </p:nvSpPr>
        <p:spPr>
          <a:xfrm>
            <a:off x="5027775" y="3629706"/>
            <a:ext cx="1287403" cy="643702"/>
          </a:xfrm>
          <a:prstGeom prst="rect">
            <a:avLst/>
          </a:prstGeom>
          <a:noFill/>
          <a:ln w="28575">
            <a:solidFill>
              <a:srgbClr val="5A81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sz="1100" dirty="0" err="1">
                <a:solidFill>
                  <a:srgbClr val="5A81BA"/>
                </a:solidFill>
                <a:latin typeface="Arial" panose="020B0604020202020204" pitchFamily="34" charset="0"/>
                <a:cs typeface="Arial" panose="020B0604020202020204" pitchFamily="34" charset="0"/>
              </a:rPr>
              <a:t>Shipping</a:t>
            </a:r>
            <a:r>
              <a:rPr lang="es-419" sz="1100" dirty="0">
                <a:solidFill>
                  <a:srgbClr val="5A81BA"/>
                </a:solidFill>
                <a:latin typeface="Arial" panose="020B0604020202020204" pitchFamily="34" charset="0"/>
                <a:cs typeface="Arial" panose="020B0604020202020204" pitchFamily="34" charset="0"/>
              </a:rPr>
              <a:t> </a:t>
            </a:r>
            <a:r>
              <a:rPr lang="es-419" sz="1100" dirty="0" err="1">
                <a:solidFill>
                  <a:srgbClr val="5A81BA"/>
                </a:solidFill>
                <a:latin typeface="Arial" panose="020B0604020202020204" pitchFamily="34" charset="0"/>
                <a:cs typeface="Arial" panose="020B0604020202020204" pitchFamily="34" charset="0"/>
              </a:rPr>
              <a:t>Service</a:t>
            </a:r>
            <a:endParaRPr lang="es-419" sz="1100" dirty="0">
              <a:solidFill>
                <a:srgbClr val="5A81BA"/>
              </a:solidFill>
              <a:latin typeface="Arial" panose="020B0604020202020204" pitchFamily="34" charset="0"/>
              <a:cs typeface="Arial" panose="020B0604020202020204" pitchFamily="34" charset="0"/>
            </a:endParaRPr>
          </a:p>
        </p:txBody>
      </p:sp>
      <p:sp>
        <p:nvSpPr>
          <p:cNvPr id="76" name="Rectangle 75">
            <a:extLst>
              <a:ext uri="{FF2B5EF4-FFF2-40B4-BE49-F238E27FC236}">
                <a16:creationId xmlns:a16="http://schemas.microsoft.com/office/drawing/2014/main" id="{8EFD2821-4A01-B0D9-64E0-8E1756F3E801}"/>
              </a:ext>
            </a:extLst>
          </p:cNvPr>
          <p:cNvSpPr/>
          <p:nvPr/>
        </p:nvSpPr>
        <p:spPr>
          <a:xfrm>
            <a:off x="2860771" y="3462807"/>
            <a:ext cx="1609254" cy="2574807"/>
          </a:xfrm>
          <a:prstGeom prst="rect">
            <a:avLst/>
          </a:prstGeom>
          <a:noFill/>
          <a:ln w="12700">
            <a:solidFill>
              <a:srgbClr val="1C2C4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sz="1200" b="1" dirty="0">
              <a:solidFill>
                <a:srgbClr val="1C2C44"/>
              </a:solidFill>
              <a:latin typeface="Arial" panose="020B0604020202020204" pitchFamily="34" charset="0"/>
              <a:cs typeface="Arial" panose="020B0604020202020204" pitchFamily="34" charset="0"/>
            </a:endParaRPr>
          </a:p>
        </p:txBody>
      </p:sp>
      <p:sp>
        <p:nvSpPr>
          <p:cNvPr id="77" name="Rectangle 76">
            <a:extLst>
              <a:ext uri="{FF2B5EF4-FFF2-40B4-BE49-F238E27FC236}">
                <a16:creationId xmlns:a16="http://schemas.microsoft.com/office/drawing/2014/main" id="{93B84303-77DF-9414-923A-A6D2B9FF07F4}"/>
              </a:ext>
            </a:extLst>
          </p:cNvPr>
          <p:cNvSpPr/>
          <p:nvPr/>
        </p:nvSpPr>
        <p:spPr>
          <a:xfrm>
            <a:off x="4866850" y="3462807"/>
            <a:ext cx="1609254" cy="2574807"/>
          </a:xfrm>
          <a:prstGeom prst="rect">
            <a:avLst/>
          </a:prstGeom>
          <a:noFill/>
          <a:ln w="12700">
            <a:solidFill>
              <a:srgbClr val="1C2C4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sz="1200" b="1" dirty="0">
              <a:solidFill>
                <a:srgbClr val="1C2C44"/>
              </a:solidFill>
              <a:latin typeface="Arial" panose="020B0604020202020204" pitchFamily="34" charset="0"/>
              <a:cs typeface="Arial" panose="020B0604020202020204" pitchFamily="34" charset="0"/>
            </a:endParaRPr>
          </a:p>
        </p:txBody>
      </p:sp>
      <p:cxnSp>
        <p:nvCxnSpPr>
          <p:cNvPr id="78" name="Straight Arrow Connector 77">
            <a:extLst>
              <a:ext uri="{FF2B5EF4-FFF2-40B4-BE49-F238E27FC236}">
                <a16:creationId xmlns:a16="http://schemas.microsoft.com/office/drawing/2014/main" id="{1B2CDD54-1855-DF97-BD48-3628F11F2ED9}"/>
              </a:ext>
            </a:extLst>
          </p:cNvPr>
          <p:cNvCxnSpPr>
            <a:cxnSpLocks/>
            <a:stCxn id="71" idx="0"/>
            <a:endCxn id="73" idx="2"/>
          </p:cNvCxnSpPr>
          <p:nvPr/>
        </p:nvCxnSpPr>
        <p:spPr>
          <a:xfrm flipH="1" flipV="1">
            <a:off x="1659319" y="4273407"/>
            <a:ext cx="5488" cy="730449"/>
          </a:xfrm>
          <a:prstGeom prst="straightConnector1">
            <a:avLst/>
          </a:prstGeom>
          <a:ln w="28575">
            <a:solidFill>
              <a:srgbClr val="1C2C44"/>
            </a:solidFill>
            <a:prstDash val="sys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79" name="Oval 78">
            <a:extLst>
              <a:ext uri="{FF2B5EF4-FFF2-40B4-BE49-F238E27FC236}">
                <a16:creationId xmlns:a16="http://schemas.microsoft.com/office/drawing/2014/main" id="{0EEF766F-B255-9027-3FC4-9D401C249FE2}"/>
              </a:ext>
            </a:extLst>
          </p:cNvPr>
          <p:cNvSpPr/>
          <p:nvPr/>
        </p:nvSpPr>
        <p:spPr>
          <a:xfrm>
            <a:off x="1546671" y="4508073"/>
            <a:ext cx="225296" cy="225296"/>
          </a:xfrm>
          <a:prstGeom prst="ellipse">
            <a:avLst/>
          </a:prstGeom>
          <a:solidFill>
            <a:srgbClr val="1C2C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sz="900" dirty="0">
                <a:latin typeface="Arial" panose="020B0604020202020204" pitchFamily="34" charset="0"/>
                <a:cs typeface="Arial" panose="020B0604020202020204" pitchFamily="34" charset="0"/>
              </a:rPr>
              <a:t>7</a:t>
            </a:r>
            <a:endParaRPr lang="en-US" sz="900" dirty="0">
              <a:latin typeface="Arial" panose="020B0604020202020204" pitchFamily="34" charset="0"/>
              <a:cs typeface="Arial" panose="020B0604020202020204" pitchFamily="34" charset="0"/>
            </a:endParaRPr>
          </a:p>
        </p:txBody>
      </p:sp>
      <p:cxnSp>
        <p:nvCxnSpPr>
          <p:cNvPr id="80" name="Straight Arrow Connector 79">
            <a:extLst>
              <a:ext uri="{FF2B5EF4-FFF2-40B4-BE49-F238E27FC236}">
                <a16:creationId xmlns:a16="http://schemas.microsoft.com/office/drawing/2014/main" id="{88232B32-19BB-2638-1384-2EFCE3D7847A}"/>
              </a:ext>
            </a:extLst>
          </p:cNvPr>
          <p:cNvCxnSpPr/>
          <p:nvPr/>
        </p:nvCxnSpPr>
        <p:spPr>
          <a:xfrm flipH="1" flipV="1">
            <a:off x="3665398" y="4273407"/>
            <a:ext cx="5488" cy="730449"/>
          </a:xfrm>
          <a:prstGeom prst="straightConnector1">
            <a:avLst/>
          </a:prstGeom>
          <a:ln w="28575">
            <a:solidFill>
              <a:srgbClr val="1C2C44"/>
            </a:solidFill>
            <a:prstDash val="sys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81" name="Oval 80">
            <a:extLst>
              <a:ext uri="{FF2B5EF4-FFF2-40B4-BE49-F238E27FC236}">
                <a16:creationId xmlns:a16="http://schemas.microsoft.com/office/drawing/2014/main" id="{24350A2A-7373-F4E6-B522-25EBED804D71}"/>
              </a:ext>
            </a:extLst>
          </p:cNvPr>
          <p:cNvSpPr/>
          <p:nvPr/>
        </p:nvSpPr>
        <p:spPr>
          <a:xfrm>
            <a:off x="1044860" y="2946622"/>
            <a:ext cx="225296" cy="225296"/>
          </a:xfrm>
          <a:prstGeom prst="ellipse">
            <a:avLst/>
          </a:prstGeom>
          <a:solidFill>
            <a:srgbClr val="8BA7CF"/>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s-419" sz="900" dirty="0">
                <a:latin typeface="Arial" panose="020B0604020202020204" pitchFamily="34" charset="0"/>
                <a:cs typeface="Arial" panose="020B0604020202020204" pitchFamily="34" charset="0"/>
              </a:rPr>
              <a:t>2</a:t>
            </a:r>
            <a:endParaRPr lang="en-US" sz="900" dirty="0">
              <a:latin typeface="Arial" panose="020B0604020202020204" pitchFamily="34" charset="0"/>
              <a:cs typeface="Arial" panose="020B0604020202020204" pitchFamily="34" charset="0"/>
            </a:endParaRPr>
          </a:p>
        </p:txBody>
      </p:sp>
      <p:cxnSp>
        <p:nvCxnSpPr>
          <p:cNvPr id="82" name="Straight Arrow Connector 81">
            <a:extLst>
              <a:ext uri="{FF2B5EF4-FFF2-40B4-BE49-F238E27FC236}">
                <a16:creationId xmlns:a16="http://schemas.microsoft.com/office/drawing/2014/main" id="{A5B437A2-7550-5D54-FB68-2DCF501976FC}"/>
              </a:ext>
            </a:extLst>
          </p:cNvPr>
          <p:cNvCxnSpPr>
            <a:cxnSpLocks/>
            <a:stCxn id="70" idx="0"/>
            <a:endCxn id="75" idx="2"/>
          </p:cNvCxnSpPr>
          <p:nvPr/>
        </p:nvCxnSpPr>
        <p:spPr>
          <a:xfrm flipV="1">
            <a:off x="5671477" y="4273407"/>
            <a:ext cx="0" cy="730449"/>
          </a:xfrm>
          <a:prstGeom prst="straightConnector1">
            <a:avLst/>
          </a:prstGeom>
          <a:ln w="28575">
            <a:solidFill>
              <a:srgbClr val="1C2C44"/>
            </a:solidFill>
            <a:prstDash val="sys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3" name="Connector: Elbow 82">
            <a:extLst>
              <a:ext uri="{FF2B5EF4-FFF2-40B4-BE49-F238E27FC236}">
                <a16:creationId xmlns:a16="http://schemas.microsoft.com/office/drawing/2014/main" id="{5349027A-3EBC-6921-773C-98A2859C82B8}"/>
              </a:ext>
            </a:extLst>
          </p:cNvPr>
          <p:cNvCxnSpPr>
            <a:cxnSpLocks/>
            <a:stCxn id="90" idx="3"/>
          </p:cNvCxnSpPr>
          <p:nvPr/>
        </p:nvCxnSpPr>
        <p:spPr>
          <a:xfrm rot="10800000" flipV="1">
            <a:off x="1414885" y="2262061"/>
            <a:ext cx="1695572" cy="1367644"/>
          </a:xfrm>
          <a:prstGeom prst="bentConnector3">
            <a:avLst>
              <a:gd name="adj1" fmla="val 100122"/>
            </a:avLst>
          </a:prstGeom>
          <a:ln w="28575">
            <a:solidFill>
              <a:srgbClr val="8BA7CF"/>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9013D95F-465C-2913-1BDA-4EBC3B3B307E}"/>
              </a:ext>
            </a:extLst>
          </p:cNvPr>
          <p:cNvCxnSpPr>
            <a:cxnSpLocks/>
          </p:cNvCxnSpPr>
          <p:nvPr/>
        </p:nvCxnSpPr>
        <p:spPr>
          <a:xfrm flipV="1">
            <a:off x="3441830" y="2719809"/>
            <a:ext cx="0" cy="904218"/>
          </a:xfrm>
          <a:prstGeom prst="straightConnector1">
            <a:avLst/>
          </a:prstGeom>
          <a:ln w="28575">
            <a:solidFill>
              <a:srgbClr val="8BA7CF"/>
            </a:solidFill>
            <a:prstDash val="sys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85" name="Oval 84">
            <a:extLst>
              <a:ext uri="{FF2B5EF4-FFF2-40B4-BE49-F238E27FC236}">
                <a16:creationId xmlns:a16="http://schemas.microsoft.com/office/drawing/2014/main" id="{B0275877-8098-0C27-B37C-626030A7D1C0}"/>
              </a:ext>
            </a:extLst>
          </p:cNvPr>
          <p:cNvSpPr/>
          <p:nvPr/>
        </p:nvSpPr>
        <p:spPr>
          <a:xfrm>
            <a:off x="3319727" y="2946622"/>
            <a:ext cx="225296" cy="225296"/>
          </a:xfrm>
          <a:prstGeom prst="ellipse">
            <a:avLst/>
          </a:prstGeom>
          <a:solidFill>
            <a:srgbClr val="8BA7CF"/>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s-419" sz="900" dirty="0">
                <a:latin typeface="Arial" panose="020B0604020202020204" pitchFamily="34" charset="0"/>
                <a:cs typeface="Arial" panose="020B0604020202020204" pitchFamily="34" charset="0"/>
              </a:rPr>
              <a:t>3</a:t>
            </a:r>
            <a:endParaRPr lang="en-US" sz="900" dirty="0">
              <a:latin typeface="Arial" panose="020B0604020202020204" pitchFamily="34" charset="0"/>
              <a:cs typeface="Arial" panose="020B0604020202020204" pitchFamily="34" charset="0"/>
            </a:endParaRPr>
          </a:p>
        </p:txBody>
      </p:sp>
      <p:cxnSp>
        <p:nvCxnSpPr>
          <p:cNvPr id="86" name="Straight Arrow Connector 85">
            <a:extLst>
              <a:ext uri="{FF2B5EF4-FFF2-40B4-BE49-F238E27FC236}">
                <a16:creationId xmlns:a16="http://schemas.microsoft.com/office/drawing/2014/main" id="{FDD7078A-188C-DF17-20B0-724DD857C3D5}"/>
              </a:ext>
            </a:extLst>
          </p:cNvPr>
          <p:cNvCxnSpPr>
            <a:cxnSpLocks/>
          </p:cNvCxnSpPr>
          <p:nvPr/>
        </p:nvCxnSpPr>
        <p:spPr>
          <a:xfrm flipV="1">
            <a:off x="3819449" y="2719809"/>
            <a:ext cx="0" cy="904218"/>
          </a:xfrm>
          <a:prstGeom prst="straightConnector1">
            <a:avLst/>
          </a:prstGeom>
          <a:ln w="28575">
            <a:solidFill>
              <a:srgbClr val="8BA7CF"/>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7" name="Oval 86">
            <a:extLst>
              <a:ext uri="{FF2B5EF4-FFF2-40B4-BE49-F238E27FC236}">
                <a16:creationId xmlns:a16="http://schemas.microsoft.com/office/drawing/2014/main" id="{B4A77B16-4A13-9D4A-482E-1C431E856B1B}"/>
              </a:ext>
            </a:extLst>
          </p:cNvPr>
          <p:cNvSpPr/>
          <p:nvPr/>
        </p:nvSpPr>
        <p:spPr>
          <a:xfrm>
            <a:off x="1298379" y="2946622"/>
            <a:ext cx="225296" cy="225296"/>
          </a:xfrm>
          <a:prstGeom prst="ellipse">
            <a:avLst/>
          </a:prstGeom>
          <a:solidFill>
            <a:srgbClr val="8BA7CF"/>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s-419" sz="900" dirty="0">
                <a:latin typeface="Arial" panose="020B0604020202020204" pitchFamily="34" charset="0"/>
                <a:cs typeface="Arial" panose="020B0604020202020204" pitchFamily="34" charset="0"/>
              </a:rPr>
              <a:t>6</a:t>
            </a:r>
            <a:endParaRPr lang="en-US" sz="900" dirty="0">
              <a:latin typeface="Arial" panose="020B0604020202020204" pitchFamily="34" charset="0"/>
              <a:cs typeface="Arial" panose="020B0604020202020204" pitchFamily="34" charset="0"/>
            </a:endParaRPr>
          </a:p>
        </p:txBody>
      </p:sp>
      <p:sp>
        <p:nvSpPr>
          <p:cNvPr id="88" name="Oval 87">
            <a:extLst>
              <a:ext uri="{FF2B5EF4-FFF2-40B4-BE49-F238E27FC236}">
                <a16:creationId xmlns:a16="http://schemas.microsoft.com/office/drawing/2014/main" id="{AEEE6CB7-B87B-78FB-F044-BB2E58420BF5}"/>
              </a:ext>
            </a:extLst>
          </p:cNvPr>
          <p:cNvSpPr/>
          <p:nvPr/>
        </p:nvSpPr>
        <p:spPr>
          <a:xfrm>
            <a:off x="3716552" y="3127997"/>
            <a:ext cx="225296" cy="225296"/>
          </a:xfrm>
          <a:prstGeom prst="ellipse">
            <a:avLst/>
          </a:prstGeom>
          <a:solidFill>
            <a:srgbClr val="8BA7CF"/>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s-419" sz="900" dirty="0">
                <a:latin typeface="Arial" panose="020B0604020202020204" pitchFamily="34" charset="0"/>
                <a:cs typeface="Arial" panose="020B0604020202020204" pitchFamily="34" charset="0"/>
              </a:rPr>
              <a:t>5</a:t>
            </a:r>
            <a:endParaRPr lang="en-US" sz="900" dirty="0">
              <a:latin typeface="Arial" panose="020B0604020202020204" pitchFamily="34" charset="0"/>
              <a:cs typeface="Arial" panose="020B0604020202020204" pitchFamily="34" charset="0"/>
            </a:endParaRPr>
          </a:p>
        </p:txBody>
      </p:sp>
      <p:sp>
        <p:nvSpPr>
          <p:cNvPr id="89" name="Oval 88">
            <a:extLst>
              <a:ext uri="{FF2B5EF4-FFF2-40B4-BE49-F238E27FC236}">
                <a16:creationId xmlns:a16="http://schemas.microsoft.com/office/drawing/2014/main" id="{493E5A68-ADE2-6B28-97C6-B040225FF7F5}"/>
              </a:ext>
            </a:extLst>
          </p:cNvPr>
          <p:cNvSpPr/>
          <p:nvPr/>
        </p:nvSpPr>
        <p:spPr>
          <a:xfrm>
            <a:off x="3551587" y="4508073"/>
            <a:ext cx="225296" cy="225296"/>
          </a:xfrm>
          <a:prstGeom prst="ellipse">
            <a:avLst/>
          </a:prstGeom>
          <a:solidFill>
            <a:srgbClr val="1C2C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sz="900" dirty="0">
                <a:latin typeface="Arial" panose="020B0604020202020204" pitchFamily="34" charset="0"/>
                <a:cs typeface="Arial" panose="020B0604020202020204" pitchFamily="34" charset="0"/>
              </a:rPr>
              <a:t>4</a:t>
            </a:r>
            <a:endParaRPr lang="en-US" sz="900" dirty="0">
              <a:latin typeface="Arial" panose="020B0604020202020204" pitchFamily="34" charset="0"/>
              <a:cs typeface="Arial" panose="020B0604020202020204" pitchFamily="34" charset="0"/>
            </a:endParaRPr>
          </a:p>
        </p:txBody>
      </p:sp>
      <p:sp>
        <p:nvSpPr>
          <p:cNvPr id="90" name="Hexagon 89">
            <a:extLst>
              <a:ext uri="{FF2B5EF4-FFF2-40B4-BE49-F238E27FC236}">
                <a16:creationId xmlns:a16="http://schemas.microsoft.com/office/drawing/2014/main" id="{A8CF9F0E-B6E5-68FA-7A80-E6474CB225D5}"/>
              </a:ext>
            </a:extLst>
          </p:cNvPr>
          <p:cNvSpPr/>
          <p:nvPr/>
        </p:nvSpPr>
        <p:spPr>
          <a:xfrm>
            <a:off x="3110457" y="1804313"/>
            <a:ext cx="1061975" cy="915496"/>
          </a:xfrm>
          <a:prstGeom prst="hexagon">
            <a:avLst/>
          </a:prstGeom>
          <a:solidFill>
            <a:srgbClr val="1C2C4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rIns="0" rtlCol="0" anchor="ctr"/>
          <a:lstStyle/>
          <a:p>
            <a:pPr algn="ctr"/>
            <a:r>
              <a:rPr lang="es-419" sz="1100" dirty="0"/>
              <a:t>Orquestador</a:t>
            </a:r>
            <a:endParaRPr lang="en-US" sz="1100" dirty="0"/>
          </a:p>
        </p:txBody>
      </p:sp>
      <p:cxnSp>
        <p:nvCxnSpPr>
          <p:cNvPr id="91" name="Straight Arrow Connector 90">
            <a:extLst>
              <a:ext uri="{FF2B5EF4-FFF2-40B4-BE49-F238E27FC236}">
                <a16:creationId xmlns:a16="http://schemas.microsoft.com/office/drawing/2014/main" id="{16E21A8C-F39F-FF72-2D17-97E297F7529D}"/>
              </a:ext>
            </a:extLst>
          </p:cNvPr>
          <p:cNvCxnSpPr>
            <a:cxnSpLocks/>
          </p:cNvCxnSpPr>
          <p:nvPr/>
        </p:nvCxnSpPr>
        <p:spPr>
          <a:xfrm flipH="1" flipV="1">
            <a:off x="1367316" y="4273407"/>
            <a:ext cx="5488" cy="730449"/>
          </a:xfrm>
          <a:prstGeom prst="straightConnector1">
            <a:avLst/>
          </a:prstGeom>
          <a:ln w="28575">
            <a:solidFill>
              <a:srgbClr val="1C2C44"/>
            </a:solidFill>
            <a:prstDash val="sys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92" name="Oval 91">
            <a:extLst>
              <a:ext uri="{FF2B5EF4-FFF2-40B4-BE49-F238E27FC236}">
                <a16:creationId xmlns:a16="http://schemas.microsoft.com/office/drawing/2014/main" id="{1E6485A0-D9C1-F8E5-8F7B-B7CCF65B24DA}"/>
              </a:ext>
            </a:extLst>
          </p:cNvPr>
          <p:cNvSpPr/>
          <p:nvPr/>
        </p:nvSpPr>
        <p:spPr>
          <a:xfrm>
            <a:off x="1254668" y="4508073"/>
            <a:ext cx="225296" cy="225296"/>
          </a:xfrm>
          <a:prstGeom prst="ellipse">
            <a:avLst/>
          </a:prstGeom>
          <a:solidFill>
            <a:srgbClr val="1C2C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sz="900" dirty="0">
                <a:latin typeface="Arial" panose="020B0604020202020204" pitchFamily="34" charset="0"/>
                <a:cs typeface="Arial" panose="020B0604020202020204" pitchFamily="34" charset="0"/>
              </a:rPr>
              <a:t>1</a:t>
            </a:r>
            <a:endParaRPr lang="en-US" sz="900" dirty="0">
              <a:latin typeface="Arial" panose="020B0604020202020204" pitchFamily="34" charset="0"/>
              <a:cs typeface="Arial" panose="020B0604020202020204" pitchFamily="34" charset="0"/>
            </a:endParaRPr>
          </a:p>
        </p:txBody>
      </p:sp>
      <p:cxnSp>
        <p:nvCxnSpPr>
          <p:cNvPr id="93" name="Straight Arrow Connector 92">
            <a:extLst>
              <a:ext uri="{FF2B5EF4-FFF2-40B4-BE49-F238E27FC236}">
                <a16:creationId xmlns:a16="http://schemas.microsoft.com/office/drawing/2014/main" id="{3EC0F2EF-F543-4FAA-441F-60729460DFE8}"/>
              </a:ext>
            </a:extLst>
          </p:cNvPr>
          <p:cNvCxnSpPr>
            <a:cxnSpLocks/>
          </p:cNvCxnSpPr>
          <p:nvPr/>
        </p:nvCxnSpPr>
        <p:spPr>
          <a:xfrm flipH="1" flipV="1">
            <a:off x="1938380" y="4273407"/>
            <a:ext cx="5488" cy="730449"/>
          </a:xfrm>
          <a:prstGeom prst="straightConnector1">
            <a:avLst/>
          </a:prstGeom>
          <a:ln w="28575">
            <a:solidFill>
              <a:srgbClr val="1C2C44"/>
            </a:solidFill>
            <a:prstDash val="sys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94" name="Oval 93">
            <a:extLst>
              <a:ext uri="{FF2B5EF4-FFF2-40B4-BE49-F238E27FC236}">
                <a16:creationId xmlns:a16="http://schemas.microsoft.com/office/drawing/2014/main" id="{E863D516-D127-FA80-22AD-AAB3B00D0655}"/>
              </a:ext>
            </a:extLst>
          </p:cNvPr>
          <p:cNvSpPr/>
          <p:nvPr/>
        </p:nvSpPr>
        <p:spPr>
          <a:xfrm>
            <a:off x="1825732" y="4508073"/>
            <a:ext cx="225296" cy="225296"/>
          </a:xfrm>
          <a:prstGeom prst="ellipse">
            <a:avLst/>
          </a:prstGeom>
          <a:solidFill>
            <a:srgbClr val="1C2C44"/>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s-419" sz="900" dirty="0">
                <a:latin typeface="Arial" panose="020B0604020202020204" pitchFamily="34" charset="0"/>
                <a:cs typeface="Arial" panose="020B0604020202020204" pitchFamily="34" charset="0"/>
              </a:rPr>
              <a:t>12</a:t>
            </a:r>
            <a:endParaRPr lang="en-US" sz="900" dirty="0">
              <a:latin typeface="Arial" panose="020B0604020202020204" pitchFamily="34" charset="0"/>
              <a:cs typeface="Arial" panose="020B0604020202020204" pitchFamily="34" charset="0"/>
            </a:endParaRPr>
          </a:p>
        </p:txBody>
      </p:sp>
      <p:cxnSp>
        <p:nvCxnSpPr>
          <p:cNvPr id="95" name="Connector: Elbow 94">
            <a:extLst>
              <a:ext uri="{FF2B5EF4-FFF2-40B4-BE49-F238E27FC236}">
                <a16:creationId xmlns:a16="http://schemas.microsoft.com/office/drawing/2014/main" id="{8E46D29F-1EDB-65E3-3E68-7B00B54E0319}"/>
              </a:ext>
            </a:extLst>
          </p:cNvPr>
          <p:cNvCxnSpPr>
            <a:cxnSpLocks/>
          </p:cNvCxnSpPr>
          <p:nvPr/>
        </p:nvCxnSpPr>
        <p:spPr>
          <a:xfrm flipH="1" flipV="1">
            <a:off x="3977677" y="1915887"/>
            <a:ext cx="2123396" cy="1708141"/>
          </a:xfrm>
          <a:prstGeom prst="bentConnector3">
            <a:avLst>
              <a:gd name="adj1" fmla="val -156"/>
            </a:avLst>
          </a:prstGeom>
          <a:ln w="28575">
            <a:solidFill>
              <a:srgbClr val="8BA7CF"/>
            </a:solidFill>
            <a:prstDash val="sys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96" name="Oval 95">
            <a:extLst>
              <a:ext uri="{FF2B5EF4-FFF2-40B4-BE49-F238E27FC236}">
                <a16:creationId xmlns:a16="http://schemas.microsoft.com/office/drawing/2014/main" id="{9B42BAC6-36E5-566E-A0A5-180A1452DB37}"/>
              </a:ext>
            </a:extLst>
          </p:cNvPr>
          <p:cNvSpPr/>
          <p:nvPr/>
        </p:nvSpPr>
        <p:spPr>
          <a:xfrm flipH="1">
            <a:off x="5993588" y="2946622"/>
            <a:ext cx="225296" cy="225296"/>
          </a:xfrm>
          <a:prstGeom prst="ellipse">
            <a:avLst/>
          </a:prstGeom>
          <a:solidFill>
            <a:srgbClr val="8BA7CF"/>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s-419" sz="900" dirty="0">
                <a:latin typeface="Arial" panose="020B0604020202020204" pitchFamily="34" charset="0"/>
                <a:cs typeface="Arial" panose="020B0604020202020204" pitchFamily="34" charset="0"/>
              </a:rPr>
              <a:t>8</a:t>
            </a:r>
            <a:endParaRPr lang="en-US" sz="900" dirty="0">
              <a:latin typeface="Arial" panose="020B0604020202020204" pitchFamily="34" charset="0"/>
              <a:cs typeface="Arial" panose="020B0604020202020204" pitchFamily="34" charset="0"/>
            </a:endParaRPr>
          </a:p>
        </p:txBody>
      </p:sp>
      <p:sp>
        <p:nvSpPr>
          <p:cNvPr id="98" name="Oval 97">
            <a:extLst>
              <a:ext uri="{FF2B5EF4-FFF2-40B4-BE49-F238E27FC236}">
                <a16:creationId xmlns:a16="http://schemas.microsoft.com/office/drawing/2014/main" id="{6BA7E672-1879-FCD2-12D8-AD4475034F33}"/>
              </a:ext>
            </a:extLst>
          </p:cNvPr>
          <p:cNvSpPr/>
          <p:nvPr/>
        </p:nvSpPr>
        <p:spPr>
          <a:xfrm>
            <a:off x="5558828" y="4508073"/>
            <a:ext cx="225296" cy="225296"/>
          </a:xfrm>
          <a:prstGeom prst="ellipse">
            <a:avLst/>
          </a:prstGeom>
          <a:solidFill>
            <a:srgbClr val="1C2C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sz="900" dirty="0">
                <a:latin typeface="Arial" panose="020B0604020202020204" pitchFamily="34" charset="0"/>
                <a:cs typeface="Arial" panose="020B0604020202020204" pitchFamily="34" charset="0"/>
              </a:rPr>
              <a:t>9</a:t>
            </a:r>
            <a:endParaRPr lang="en-US" sz="900" dirty="0">
              <a:latin typeface="Arial" panose="020B0604020202020204" pitchFamily="34" charset="0"/>
              <a:cs typeface="Arial" panose="020B0604020202020204" pitchFamily="34" charset="0"/>
            </a:endParaRPr>
          </a:p>
        </p:txBody>
      </p:sp>
      <p:cxnSp>
        <p:nvCxnSpPr>
          <p:cNvPr id="99" name="Connector: Elbow 98">
            <a:extLst>
              <a:ext uri="{FF2B5EF4-FFF2-40B4-BE49-F238E27FC236}">
                <a16:creationId xmlns:a16="http://schemas.microsoft.com/office/drawing/2014/main" id="{F223BBEE-4E4B-3E7E-18B2-692AAD87EEE5}"/>
              </a:ext>
            </a:extLst>
          </p:cNvPr>
          <p:cNvCxnSpPr>
            <a:cxnSpLocks/>
          </p:cNvCxnSpPr>
          <p:nvPr/>
        </p:nvCxnSpPr>
        <p:spPr>
          <a:xfrm rot="10800000" flipH="1" flipV="1">
            <a:off x="4150916" y="2262061"/>
            <a:ext cx="1695572" cy="1367644"/>
          </a:xfrm>
          <a:prstGeom prst="bentConnector3">
            <a:avLst>
              <a:gd name="adj1" fmla="val 100122"/>
            </a:avLst>
          </a:prstGeom>
          <a:ln w="28575">
            <a:solidFill>
              <a:srgbClr val="8BA7CF"/>
            </a:solidFill>
            <a:prstDash val="sys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00" name="Oval 99">
            <a:extLst>
              <a:ext uri="{FF2B5EF4-FFF2-40B4-BE49-F238E27FC236}">
                <a16:creationId xmlns:a16="http://schemas.microsoft.com/office/drawing/2014/main" id="{F1850946-20E3-7636-9004-E665A80B483F}"/>
              </a:ext>
            </a:extLst>
          </p:cNvPr>
          <p:cNvSpPr/>
          <p:nvPr/>
        </p:nvSpPr>
        <p:spPr>
          <a:xfrm flipH="1">
            <a:off x="5728245" y="2946622"/>
            <a:ext cx="225296" cy="225296"/>
          </a:xfrm>
          <a:prstGeom prst="ellipse">
            <a:avLst/>
          </a:prstGeom>
          <a:solidFill>
            <a:srgbClr val="8BA7CF"/>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s-419" sz="900" dirty="0">
                <a:latin typeface="Arial" panose="020B0604020202020204" pitchFamily="34" charset="0"/>
                <a:cs typeface="Arial" panose="020B0604020202020204" pitchFamily="34" charset="0"/>
              </a:rPr>
              <a:t>10</a:t>
            </a:r>
            <a:endParaRPr lang="en-US" sz="900" dirty="0">
              <a:latin typeface="Arial" panose="020B0604020202020204" pitchFamily="34" charset="0"/>
              <a:cs typeface="Arial" panose="020B0604020202020204" pitchFamily="34" charset="0"/>
            </a:endParaRPr>
          </a:p>
        </p:txBody>
      </p:sp>
      <p:cxnSp>
        <p:nvCxnSpPr>
          <p:cNvPr id="101" name="Connector: Elbow 100">
            <a:extLst>
              <a:ext uri="{FF2B5EF4-FFF2-40B4-BE49-F238E27FC236}">
                <a16:creationId xmlns:a16="http://schemas.microsoft.com/office/drawing/2014/main" id="{DCFF973F-7B8E-4D97-3827-40431BDB6404}"/>
              </a:ext>
            </a:extLst>
          </p:cNvPr>
          <p:cNvCxnSpPr>
            <a:cxnSpLocks/>
          </p:cNvCxnSpPr>
          <p:nvPr/>
        </p:nvCxnSpPr>
        <p:spPr>
          <a:xfrm rot="10800000" flipV="1">
            <a:off x="1705337" y="2633539"/>
            <a:ext cx="1549849" cy="996165"/>
          </a:xfrm>
          <a:prstGeom prst="bentConnector3">
            <a:avLst>
              <a:gd name="adj1" fmla="val 99976"/>
            </a:avLst>
          </a:prstGeom>
          <a:ln w="28575">
            <a:solidFill>
              <a:srgbClr val="8BA7CF"/>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2" name="Oval 101">
            <a:extLst>
              <a:ext uri="{FF2B5EF4-FFF2-40B4-BE49-F238E27FC236}">
                <a16:creationId xmlns:a16="http://schemas.microsoft.com/office/drawing/2014/main" id="{A3BEF305-68D6-0E06-CF96-8E2E4F846555}"/>
              </a:ext>
            </a:extLst>
          </p:cNvPr>
          <p:cNvSpPr/>
          <p:nvPr/>
        </p:nvSpPr>
        <p:spPr>
          <a:xfrm>
            <a:off x="1599589" y="2946622"/>
            <a:ext cx="225296" cy="225296"/>
          </a:xfrm>
          <a:prstGeom prst="ellipse">
            <a:avLst/>
          </a:prstGeom>
          <a:solidFill>
            <a:srgbClr val="8BA7CF"/>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s-419" sz="900" dirty="0">
                <a:latin typeface="Arial" panose="020B0604020202020204" pitchFamily="34" charset="0"/>
                <a:cs typeface="Arial" panose="020B0604020202020204" pitchFamily="34" charset="0"/>
              </a:rPr>
              <a:t>11</a:t>
            </a:r>
            <a:endParaRPr lang="en-US" sz="9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031392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a:extLst>
              <a:ext uri="{FF2B5EF4-FFF2-40B4-BE49-F238E27FC236}">
                <a16:creationId xmlns:a16="http://schemas.microsoft.com/office/drawing/2014/main" id="{F2524B6D-797B-4A59-8734-B649B54BE02B}"/>
              </a:ext>
            </a:extLst>
          </p:cNvPr>
          <p:cNvSpPr/>
          <p:nvPr/>
        </p:nvSpPr>
        <p:spPr>
          <a:xfrm>
            <a:off x="0" y="0"/>
            <a:ext cx="2969111" cy="6858000"/>
          </a:xfrm>
          <a:prstGeom prst="rect">
            <a:avLst/>
          </a:prstGeom>
          <a:solidFill>
            <a:srgbClr val="1C2C44"/>
          </a:solidFill>
          <a:ln>
            <a:solidFill>
              <a:srgbClr val="C6D4E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600" b="1" cap="none" spc="0" dirty="0">
                <a:ln w="13462">
                  <a:solidFill>
                    <a:srgbClr val="C6D4E8"/>
                  </a:solidFill>
                  <a:prstDash val="solid"/>
                </a:ln>
                <a:solidFill>
                  <a:schemeClr val="bg1"/>
                </a:solidFill>
                <a:effectLst>
                  <a:outerShdw dist="38100" dir="2700000" algn="bl" rotWithShape="0">
                    <a:srgbClr val="C6D4E8"/>
                  </a:outerShdw>
                </a:effectLst>
                <a:latin typeface="Arial" panose="020B0604020202020204" pitchFamily="34" charset="0"/>
                <a:cs typeface="Arial" panose="020B0604020202020204" pitchFamily="34" charset="0"/>
              </a:rPr>
              <a:t>01</a:t>
            </a:r>
          </a:p>
        </p:txBody>
      </p:sp>
      <p:sp>
        <p:nvSpPr>
          <p:cNvPr id="6" name="TextBox 5">
            <a:extLst>
              <a:ext uri="{FF2B5EF4-FFF2-40B4-BE49-F238E27FC236}">
                <a16:creationId xmlns:a16="http://schemas.microsoft.com/office/drawing/2014/main" id="{DB7CA870-7AAA-4C4E-9578-9EA791AD8BD3}"/>
              </a:ext>
            </a:extLst>
          </p:cNvPr>
          <p:cNvSpPr txBox="1"/>
          <p:nvPr/>
        </p:nvSpPr>
        <p:spPr>
          <a:xfrm>
            <a:off x="2969111" y="3075057"/>
            <a:ext cx="9222889" cy="707886"/>
          </a:xfrm>
          <a:prstGeom prst="rect">
            <a:avLst/>
          </a:prstGeom>
          <a:noFill/>
        </p:spPr>
        <p:txBody>
          <a:bodyPr wrap="square">
            <a:spAutoFit/>
          </a:bodyPr>
          <a:lstStyle/>
          <a:p>
            <a:pPr algn="ctr"/>
            <a:r>
              <a:rPr lang="pt-BR" sz="4000" dirty="0">
                <a:latin typeface="Arial" panose="020B0604020202020204" pitchFamily="34" charset="0"/>
                <a:cs typeface="Arial" panose="020B0604020202020204" pitchFamily="34" charset="0"/>
              </a:rPr>
              <a:t>Introducción del patrón SAGA.</a:t>
            </a:r>
          </a:p>
        </p:txBody>
      </p:sp>
      <p:pic>
        <p:nvPicPr>
          <p:cNvPr id="3" name="Picture 2" descr="A picture containing graphical user interface&#10;&#10;Description automatically generated">
            <a:extLst>
              <a:ext uri="{FF2B5EF4-FFF2-40B4-BE49-F238E27FC236}">
                <a16:creationId xmlns:a16="http://schemas.microsoft.com/office/drawing/2014/main" id="{C974B874-8BA7-89D5-57A1-E87539AB0C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4714" y="4928940"/>
            <a:ext cx="1739682" cy="1701587"/>
          </a:xfrm>
          <a:prstGeom prst="rect">
            <a:avLst/>
          </a:prstGeom>
        </p:spPr>
      </p:pic>
    </p:spTree>
    <p:extLst>
      <p:ext uri="{BB962C8B-B14F-4D97-AF65-F5344CB8AC3E}">
        <p14:creationId xmlns:p14="http://schemas.microsoft.com/office/powerpoint/2010/main" val="1978241664"/>
      </p:ext>
    </p:extLst>
  </p:cSld>
  <p:clrMapOvr>
    <a:masterClrMapping/>
  </p:clrMapOvr>
  <p:transition spd="slow">
    <p:push dir="u"/>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8">
            <a:extLst>
              <a:ext uri="{FF2B5EF4-FFF2-40B4-BE49-F238E27FC236}">
                <a16:creationId xmlns:a16="http://schemas.microsoft.com/office/drawing/2014/main" id="{56C889CB-F393-4BCE-A5E8-AA9AC2D328BD}"/>
              </a:ext>
            </a:extLst>
          </p:cNvPr>
          <p:cNvSpPr/>
          <p:nvPr/>
        </p:nvSpPr>
        <p:spPr>
          <a:xfrm>
            <a:off x="0" y="-90924"/>
            <a:ext cx="12192000" cy="12079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s-ES" sz="3200" dirty="0">
                <a:latin typeface="Arial" panose="020B0604020202020204" pitchFamily="34" charset="0"/>
                <a:cs typeface="Arial" panose="020B0604020202020204" pitchFamily="34" charset="0"/>
              </a:rPr>
              <a:t>Patrón SAGA </a:t>
            </a:r>
            <a:r>
              <a:rPr lang="es-ES" sz="3200" dirty="0" err="1">
                <a:latin typeface="Arial" panose="020B0604020202020204" pitchFamily="34" charset="0"/>
                <a:cs typeface="Arial" panose="020B0604020202020204" pitchFamily="34" charset="0"/>
              </a:rPr>
              <a:t>Orchestration</a:t>
            </a:r>
            <a:endParaRPr lang="es-ES" sz="3200" dirty="0">
              <a:latin typeface="Arial" panose="020B0604020202020204" pitchFamily="34" charset="0"/>
              <a:cs typeface="Arial" panose="020B0604020202020204" pitchFamily="34" charset="0"/>
            </a:endParaRPr>
          </a:p>
        </p:txBody>
      </p:sp>
      <p:sp>
        <p:nvSpPr>
          <p:cNvPr id="2" name="TextBox 1">
            <a:extLst>
              <a:ext uri="{FF2B5EF4-FFF2-40B4-BE49-F238E27FC236}">
                <a16:creationId xmlns:a16="http://schemas.microsoft.com/office/drawing/2014/main" id="{C2FC1100-EA4D-6E8D-127A-1E59F5280B23}"/>
              </a:ext>
            </a:extLst>
          </p:cNvPr>
          <p:cNvSpPr txBox="1"/>
          <p:nvPr/>
        </p:nvSpPr>
        <p:spPr>
          <a:xfrm>
            <a:off x="0" y="1121651"/>
            <a:ext cx="12192000" cy="523220"/>
          </a:xfrm>
          <a:prstGeom prst="rect">
            <a:avLst/>
          </a:prstGeom>
          <a:noFill/>
        </p:spPr>
        <p:txBody>
          <a:bodyPr wrap="square" rtlCol="0">
            <a:spAutoFit/>
          </a:bodyPr>
          <a:lstStyle/>
          <a:p>
            <a:pPr algn="ctr"/>
            <a:r>
              <a:rPr lang="es-ES" sz="2800" b="1" dirty="0">
                <a:solidFill>
                  <a:srgbClr val="1C2C44"/>
                </a:solidFill>
                <a:latin typeface="Arial" panose="020B0604020202020204" pitchFamily="34" charset="0"/>
                <a:cs typeface="Arial" panose="020B0604020202020204" pitchFamily="34" charset="0"/>
              </a:rPr>
              <a:t>Flujo de </a:t>
            </a:r>
            <a:r>
              <a:rPr lang="es-ES" sz="2800" b="1" dirty="0" err="1">
                <a:solidFill>
                  <a:srgbClr val="1C2C44"/>
                </a:solidFill>
                <a:latin typeface="Arial" panose="020B0604020202020204" pitchFamily="34" charset="0"/>
                <a:cs typeface="Arial" panose="020B0604020202020204" pitchFamily="34" charset="0"/>
              </a:rPr>
              <a:t>Rollback</a:t>
            </a:r>
            <a:r>
              <a:rPr lang="es-ES" sz="2800" b="1" dirty="0">
                <a:solidFill>
                  <a:srgbClr val="1C2C44"/>
                </a:solidFill>
                <a:latin typeface="Arial" panose="020B0604020202020204" pitchFamily="34" charset="0"/>
                <a:cs typeface="Arial" panose="020B0604020202020204" pitchFamily="34" charset="0"/>
              </a:rPr>
              <a:t> en SAGA-</a:t>
            </a:r>
            <a:r>
              <a:rPr lang="es-ES" sz="2800" b="1" dirty="0" err="1">
                <a:solidFill>
                  <a:srgbClr val="1C2C44"/>
                </a:solidFill>
                <a:latin typeface="Arial" panose="020B0604020202020204" pitchFamily="34" charset="0"/>
                <a:cs typeface="Arial" panose="020B0604020202020204" pitchFamily="34" charset="0"/>
              </a:rPr>
              <a:t>Orchestration</a:t>
            </a:r>
            <a:r>
              <a:rPr lang="es-ES" sz="2800" b="1" dirty="0">
                <a:solidFill>
                  <a:srgbClr val="1C2C44"/>
                </a:solidFill>
                <a:latin typeface="Arial" panose="020B0604020202020204" pitchFamily="34" charset="0"/>
                <a:cs typeface="Arial" panose="020B0604020202020204" pitchFamily="34" charset="0"/>
              </a:rPr>
              <a:t> (Escenario 1)</a:t>
            </a:r>
          </a:p>
        </p:txBody>
      </p:sp>
      <p:sp>
        <p:nvSpPr>
          <p:cNvPr id="6" name="TextBox 5">
            <a:extLst>
              <a:ext uri="{FF2B5EF4-FFF2-40B4-BE49-F238E27FC236}">
                <a16:creationId xmlns:a16="http://schemas.microsoft.com/office/drawing/2014/main" id="{B951A4C5-DF93-A26A-3F46-FDB5CF1B7342}"/>
              </a:ext>
            </a:extLst>
          </p:cNvPr>
          <p:cNvSpPr txBox="1"/>
          <p:nvPr/>
        </p:nvSpPr>
        <p:spPr>
          <a:xfrm>
            <a:off x="6872929" y="1804313"/>
            <a:ext cx="4459385" cy="4339650"/>
          </a:xfrm>
          <a:prstGeom prst="rect">
            <a:avLst/>
          </a:prstGeom>
          <a:noFill/>
        </p:spPr>
        <p:txBody>
          <a:bodyPr wrap="square" rtlCol="0">
            <a:spAutoFit/>
          </a:bodyPr>
          <a:lstStyle/>
          <a:p>
            <a:pPr algn="just"/>
            <a:r>
              <a:rPr lang="es-ES" sz="1200" b="1" dirty="0">
                <a:latin typeface="Arial" panose="020B0604020202020204" pitchFamily="34" charset="0"/>
                <a:cs typeface="Arial" panose="020B0604020202020204" pitchFamily="34" charset="0"/>
              </a:rPr>
              <a:t>Hay un error con el servicio Stock</a:t>
            </a:r>
          </a:p>
          <a:p>
            <a:pPr algn="just"/>
            <a:endParaRPr lang="es-ES" sz="1200" dirty="0">
              <a:latin typeface="Arial" panose="020B0604020202020204" pitchFamily="34" charset="0"/>
              <a:cs typeface="Arial" panose="020B0604020202020204" pitchFamily="34" charset="0"/>
            </a:endParaRPr>
          </a:p>
          <a:p>
            <a:pPr marL="342900" indent="-342900" algn="just">
              <a:buFont typeface="+mj-lt"/>
              <a:buAutoNum type="arabicPeriod"/>
            </a:pPr>
            <a:r>
              <a:rPr lang="es-ES" sz="1200" dirty="0">
                <a:latin typeface="Arial" panose="020B0604020202020204" pitchFamily="34" charset="0"/>
                <a:cs typeface="Arial" panose="020B0604020202020204" pitchFamily="34" charset="0"/>
              </a:rPr>
              <a:t>El servicio de pedidos crea un registro de pedido en la base de datos con el estado "</a:t>
            </a:r>
            <a:r>
              <a:rPr lang="es-ES" sz="1200" b="1" dirty="0">
                <a:latin typeface="Arial" panose="020B0604020202020204" pitchFamily="34" charset="0"/>
                <a:cs typeface="Arial" panose="020B0604020202020204" pitchFamily="34" charset="0"/>
              </a:rPr>
              <a:t>Verificando</a:t>
            </a:r>
            <a:r>
              <a:rPr lang="es-ES" sz="1200" dirty="0">
                <a:latin typeface="Arial" panose="020B0604020202020204" pitchFamily="34" charset="0"/>
                <a:cs typeface="Arial" panose="020B0604020202020204" pitchFamily="34" charset="0"/>
              </a:rPr>
              <a:t>".</a:t>
            </a:r>
          </a:p>
          <a:p>
            <a:pPr marL="342900" indent="-342900" algn="just">
              <a:buFont typeface="+mj-lt"/>
              <a:buAutoNum type="arabicPeriod"/>
            </a:pPr>
            <a:endParaRPr lang="es-ES" sz="1200" dirty="0">
              <a:latin typeface="Arial" panose="020B0604020202020204" pitchFamily="34" charset="0"/>
              <a:cs typeface="Arial" panose="020B0604020202020204" pitchFamily="34" charset="0"/>
            </a:endParaRPr>
          </a:p>
          <a:p>
            <a:pPr marL="342900" indent="-342900" algn="just">
              <a:buFont typeface="+mj-lt"/>
              <a:buAutoNum type="arabicPeriod"/>
            </a:pPr>
            <a:r>
              <a:rPr lang="es-ES" sz="1200" dirty="0">
                <a:latin typeface="Arial" panose="020B0604020202020204" pitchFamily="34" charset="0"/>
                <a:cs typeface="Arial" panose="020B0604020202020204" pitchFamily="34" charset="0"/>
              </a:rPr>
              <a:t>El servicio de pedido Solicita al Orquestador iniciar la "</a:t>
            </a:r>
            <a:r>
              <a:rPr lang="es-ES" sz="1200" b="1" dirty="0">
                <a:latin typeface="Arial" panose="020B0604020202020204" pitchFamily="34" charset="0"/>
                <a:cs typeface="Arial" panose="020B0604020202020204" pitchFamily="34" charset="0"/>
              </a:rPr>
              <a:t>Transacción de pedido</a:t>
            </a:r>
            <a:r>
              <a:rPr lang="es-ES" sz="1200" dirty="0">
                <a:latin typeface="Arial" panose="020B0604020202020204" pitchFamily="34" charset="0"/>
                <a:cs typeface="Arial" panose="020B0604020202020204" pitchFamily="34" charset="0"/>
              </a:rPr>
              <a:t>".</a:t>
            </a:r>
          </a:p>
          <a:p>
            <a:pPr marL="342900" indent="-342900" algn="just">
              <a:buFont typeface="+mj-lt"/>
              <a:buAutoNum type="arabicPeriod"/>
            </a:pPr>
            <a:endParaRPr lang="es-ES" sz="1200" dirty="0">
              <a:latin typeface="Arial" panose="020B0604020202020204" pitchFamily="34" charset="0"/>
              <a:cs typeface="Arial" panose="020B0604020202020204" pitchFamily="34" charset="0"/>
            </a:endParaRPr>
          </a:p>
          <a:p>
            <a:pPr marL="342900" indent="-342900" algn="just">
              <a:buFont typeface="+mj-lt"/>
              <a:buAutoNum type="arabicPeriod"/>
            </a:pPr>
            <a:r>
              <a:rPr lang="es-ES" sz="1200" dirty="0">
                <a:latin typeface="Arial" panose="020B0604020202020204" pitchFamily="34" charset="0"/>
                <a:cs typeface="Arial" panose="020B0604020202020204" pitchFamily="34" charset="0"/>
              </a:rPr>
              <a:t>El Orquestador envía un "</a:t>
            </a:r>
            <a:r>
              <a:rPr lang="es-ES" sz="1200" b="1" dirty="0">
                <a:latin typeface="Arial" panose="020B0604020202020204" pitchFamily="34" charset="0"/>
                <a:cs typeface="Arial" panose="020B0604020202020204" pitchFamily="34" charset="0"/>
              </a:rPr>
              <a:t>Comando de actualización de stock</a:t>
            </a:r>
            <a:r>
              <a:rPr lang="es-ES" sz="1200" dirty="0">
                <a:latin typeface="Arial" panose="020B0604020202020204" pitchFamily="34" charset="0"/>
                <a:cs typeface="Arial" panose="020B0604020202020204" pitchFamily="34" charset="0"/>
              </a:rPr>
              <a:t>" al servicio de stock.</a:t>
            </a:r>
          </a:p>
          <a:p>
            <a:pPr marL="342900" indent="-342900" algn="just">
              <a:buFont typeface="+mj-lt"/>
              <a:buAutoNum type="arabicPeriod"/>
            </a:pPr>
            <a:endParaRPr lang="es-ES" sz="1200" dirty="0">
              <a:latin typeface="Arial" panose="020B0604020202020204" pitchFamily="34" charset="0"/>
              <a:cs typeface="Arial" panose="020B0604020202020204" pitchFamily="34" charset="0"/>
            </a:endParaRPr>
          </a:p>
          <a:p>
            <a:pPr marL="342900" indent="-342900" algn="just">
              <a:buFont typeface="+mj-lt"/>
              <a:buAutoNum type="arabicPeriod"/>
            </a:pPr>
            <a:r>
              <a:rPr lang="es-ES" sz="1200" dirty="0">
                <a:latin typeface="Arial" panose="020B0604020202020204" pitchFamily="34" charset="0"/>
                <a:cs typeface="Arial" panose="020B0604020202020204" pitchFamily="34" charset="0"/>
              </a:rPr>
              <a:t>El servicio de stock actualiza el número del producto solicitado en la base de datos. </a:t>
            </a:r>
            <a:r>
              <a:rPr lang="es-ES" sz="1200" b="1" dirty="0">
                <a:solidFill>
                  <a:srgbClr val="FF0000"/>
                </a:solidFill>
                <a:latin typeface="Arial" panose="020B0604020202020204" pitchFamily="34" charset="0"/>
                <a:cs typeface="Arial" panose="020B0604020202020204" pitchFamily="34" charset="0"/>
              </a:rPr>
              <a:t>Pero hay un error.</a:t>
            </a:r>
          </a:p>
          <a:p>
            <a:pPr marL="342900" indent="-342900" algn="just">
              <a:buFont typeface="+mj-lt"/>
              <a:buAutoNum type="arabicPeriod"/>
            </a:pPr>
            <a:endParaRPr lang="es-ES" sz="1200" dirty="0">
              <a:latin typeface="Arial" panose="020B0604020202020204" pitchFamily="34" charset="0"/>
              <a:cs typeface="Arial" panose="020B0604020202020204" pitchFamily="34" charset="0"/>
            </a:endParaRPr>
          </a:p>
          <a:p>
            <a:pPr marL="342900" indent="-342900" algn="just">
              <a:buFont typeface="+mj-lt"/>
              <a:buAutoNum type="arabicPeriod"/>
            </a:pPr>
            <a:r>
              <a:rPr lang="es-ES" sz="1200" dirty="0">
                <a:latin typeface="Arial" panose="020B0604020202020204" pitchFamily="34" charset="0"/>
                <a:cs typeface="Arial" panose="020B0604020202020204" pitchFamily="34" charset="0"/>
              </a:rPr>
              <a:t>El servicio de stock responde con el mensaje "</a:t>
            </a:r>
            <a:r>
              <a:rPr lang="es-ES" sz="1200" b="1" dirty="0">
                <a:solidFill>
                  <a:srgbClr val="FF0000"/>
                </a:solidFill>
                <a:latin typeface="Arial" panose="020B0604020202020204" pitchFamily="34" charset="0"/>
                <a:cs typeface="Arial" panose="020B0604020202020204" pitchFamily="34" charset="0"/>
              </a:rPr>
              <a:t>Agotado</a:t>
            </a:r>
            <a:r>
              <a:rPr lang="es-ES" sz="1200" dirty="0">
                <a:latin typeface="Arial" panose="020B0604020202020204" pitchFamily="34" charset="0"/>
                <a:cs typeface="Arial" panose="020B0604020202020204" pitchFamily="34" charset="0"/>
              </a:rPr>
              <a:t>" al Orquestador.</a:t>
            </a:r>
          </a:p>
          <a:p>
            <a:pPr marL="342900" indent="-342900" algn="just">
              <a:buFont typeface="+mj-lt"/>
              <a:buAutoNum type="arabicPeriod"/>
            </a:pPr>
            <a:endParaRPr lang="es-ES" sz="1200" dirty="0">
              <a:latin typeface="Arial" panose="020B0604020202020204" pitchFamily="34" charset="0"/>
              <a:cs typeface="Arial" panose="020B0604020202020204" pitchFamily="34" charset="0"/>
            </a:endParaRPr>
          </a:p>
          <a:p>
            <a:pPr marL="342900" indent="-342900" algn="just">
              <a:buFont typeface="+mj-lt"/>
              <a:buAutoNum type="arabicPeriod"/>
            </a:pPr>
            <a:r>
              <a:rPr lang="es-ES" sz="1200" dirty="0">
                <a:latin typeface="Arial" panose="020B0604020202020204" pitchFamily="34" charset="0"/>
                <a:cs typeface="Arial" panose="020B0604020202020204" pitchFamily="34" charset="0"/>
              </a:rPr>
              <a:t>El Orquestador envía un </a:t>
            </a:r>
            <a:r>
              <a:rPr lang="es-ES" sz="1200" b="1" dirty="0">
                <a:latin typeface="Arial" panose="020B0604020202020204" pitchFamily="34" charset="0"/>
                <a:cs typeface="Arial" panose="020B0604020202020204" pitchFamily="34" charset="0"/>
              </a:rPr>
              <a:t>"Comando de orden de reversión</a:t>
            </a:r>
            <a:r>
              <a:rPr lang="es-ES" sz="1200" dirty="0">
                <a:latin typeface="Arial" panose="020B0604020202020204" pitchFamily="34" charset="0"/>
                <a:cs typeface="Arial" panose="020B0604020202020204" pitchFamily="34" charset="0"/>
              </a:rPr>
              <a:t>" al servicio de pedidos con información de que Stock fallo en la actualización.</a:t>
            </a:r>
          </a:p>
          <a:p>
            <a:pPr marL="342900" indent="-342900" algn="just">
              <a:buFont typeface="+mj-lt"/>
              <a:buAutoNum type="arabicPeriod"/>
            </a:pPr>
            <a:endParaRPr lang="es-ES" sz="1200" dirty="0">
              <a:latin typeface="Arial" panose="020B0604020202020204" pitchFamily="34" charset="0"/>
              <a:cs typeface="Arial" panose="020B0604020202020204" pitchFamily="34" charset="0"/>
            </a:endParaRPr>
          </a:p>
          <a:p>
            <a:pPr marL="342900" indent="-342900" algn="just">
              <a:buFont typeface="+mj-lt"/>
              <a:buAutoNum type="arabicPeriod"/>
            </a:pPr>
            <a:r>
              <a:rPr lang="es-ES" sz="1200" dirty="0">
                <a:latin typeface="Arial" panose="020B0604020202020204" pitchFamily="34" charset="0"/>
                <a:cs typeface="Arial" panose="020B0604020202020204" pitchFamily="34" charset="0"/>
              </a:rPr>
              <a:t>El servicio de pedidos actualiza el registro de pedidos en la base de datos con el estado “</a:t>
            </a:r>
            <a:r>
              <a:rPr lang="es-ES" sz="1200" b="1" dirty="0">
                <a:solidFill>
                  <a:srgbClr val="FF0000"/>
                </a:solidFill>
                <a:latin typeface="Arial" panose="020B0604020202020204" pitchFamily="34" charset="0"/>
                <a:cs typeface="Arial" panose="020B0604020202020204" pitchFamily="34" charset="0"/>
              </a:rPr>
              <a:t>Error</a:t>
            </a:r>
            <a:r>
              <a:rPr lang="es-ES" sz="1200"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7051DAF6-9F35-0604-3160-FBAC5BF0EE6F}"/>
              </a:ext>
            </a:extLst>
          </p:cNvPr>
          <p:cNvSpPr/>
          <p:nvPr/>
        </p:nvSpPr>
        <p:spPr>
          <a:xfrm>
            <a:off x="854692" y="3462807"/>
            <a:ext cx="1609254" cy="2574807"/>
          </a:xfrm>
          <a:prstGeom prst="rect">
            <a:avLst/>
          </a:prstGeom>
          <a:noFill/>
          <a:ln w="12700">
            <a:solidFill>
              <a:srgbClr val="1C2C4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sz="1200" b="1" dirty="0">
              <a:solidFill>
                <a:srgbClr val="1C2C44"/>
              </a:solidFill>
              <a:latin typeface="Arial" panose="020B0604020202020204" pitchFamily="34" charset="0"/>
              <a:cs typeface="Arial" panose="020B0604020202020204" pitchFamily="34" charset="0"/>
            </a:endParaRPr>
          </a:p>
        </p:txBody>
      </p:sp>
      <p:cxnSp>
        <p:nvCxnSpPr>
          <p:cNvPr id="8" name="Connector: Elbow 7">
            <a:extLst>
              <a:ext uri="{FF2B5EF4-FFF2-40B4-BE49-F238E27FC236}">
                <a16:creationId xmlns:a16="http://schemas.microsoft.com/office/drawing/2014/main" id="{8B3FBCD6-AC47-1629-C6E2-6C8761995EB8}"/>
              </a:ext>
            </a:extLst>
          </p:cNvPr>
          <p:cNvCxnSpPr>
            <a:cxnSpLocks/>
          </p:cNvCxnSpPr>
          <p:nvPr/>
        </p:nvCxnSpPr>
        <p:spPr>
          <a:xfrm flipV="1">
            <a:off x="1157508" y="1915887"/>
            <a:ext cx="2123396" cy="1708141"/>
          </a:xfrm>
          <a:prstGeom prst="bentConnector3">
            <a:avLst>
              <a:gd name="adj1" fmla="val -156"/>
            </a:avLst>
          </a:prstGeom>
          <a:ln w="28575">
            <a:solidFill>
              <a:srgbClr val="8BA7CF"/>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10" name="Picture 9" descr="Shape, circle&#10;&#10;Description automatically generated">
            <a:extLst>
              <a:ext uri="{FF2B5EF4-FFF2-40B4-BE49-F238E27FC236}">
                <a16:creationId xmlns:a16="http://schemas.microsoft.com/office/drawing/2014/main" id="{EB61E07C-6A9B-669F-A6E6-CC3C25E5CB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69164" y="5003857"/>
            <a:ext cx="804627" cy="917425"/>
          </a:xfrm>
          <a:prstGeom prst="rect">
            <a:avLst/>
          </a:prstGeom>
        </p:spPr>
      </p:pic>
      <p:pic>
        <p:nvPicPr>
          <p:cNvPr id="11" name="Picture 10" descr="Shape&#10;&#10;Description automatically generated with low confidence">
            <a:extLst>
              <a:ext uri="{FF2B5EF4-FFF2-40B4-BE49-F238E27FC236}">
                <a16:creationId xmlns:a16="http://schemas.microsoft.com/office/drawing/2014/main" id="{03B801B5-3022-1A98-5F95-77332BBF6DF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62494" y="5003857"/>
            <a:ext cx="804627" cy="917425"/>
          </a:xfrm>
          <a:prstGeom prst="rect">
            <a:avLst/>
          </a:prstGeom>
        </p:spPr>
      </p:pic>
      <p:pic>
        <p:nvPicPr>
          <p:cNvPr id="12" name="Picture 11" descr="Shape, circle&#10;&#10;Description automatically generated">
            <a:extLst>
              <a:ext uri="{FF2B5EF4-FFF2-40B4-BE49-F238E27FC236}">
                <a16:creationId xmlns:a16="http://schemas.microsoft.com/office/drawing/2014/main" id="{66B29BF8-9B83-0D66-9859-335F943A397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68573" y="5003857"/>
            <a:ext cx="804627" cy="917425"/>
          </a:xfrm>
          <a:prstGeom prst="rect">
            <a:avLst/>
          </a:prstGeom>
        </p:spPr>
      </p:pic>
      <p:sp>
        <p:nvSpPr>
          <p:cNvPr id="13" name="Rectangle 12">
            <a:extLst>
              <a:ext uri="{FF2B5EF4-FFF2-40B4-BE49-F238E27FC236}">
                <a16:creationId xmlns:a16="http://schemas.microsoft.com/office/drawing/2014/main" id="{7B1D7F18-5EC8-557B-837D-E257129D00D7}"/>
              </a:ext>
            </a:extLst>
          </p:cNvPr>
          <p:cNvSpPr/>
          <p:nvPr/>
        </p:nvSpPr>
        <p:spPr>
          <a:xfrm>
            <a:off x="1015617" y="3629706"/>
            <a:ext cx="1287403" cy="643702"/>
          </a:xfrm>
          <a:prstGeom prst="rect">
            <a:avLst/>
          </a:prstGeom>
          <a:noFill/>
          <a:ln w="28575">
            <a:solidFill>
              <a:srgbClr val="1C2C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sz="1100" dirty="0" err="1">
                <a:solidFill>
                  <a:srgbClr val="1C2C44"/>
                </a:solidFill>
                <a:latin typeface="Arial" panose="020B0604020202020204" pitchFamily="34" charset="0"/>
                <a:cs typeface="Arial" panose="020B0604020202020204" pitchFamily="34" charset="0"/>
              </a:rPr>
              <a:t>Order</a:t>
            </a:r>
            <a:r>
              <a:rPr lang="es-419" sz="1100" dirty="0">
                <a:solidFill>
                  <a:srgbClr val="1C2C44"/>
                </a:solidFill>
                <a:latin typeface="Arial" panose="020B0604020202020204" pitchFamily="34" charset="0"/>
                <a:cs typeface="Arial" panose="020B0604020202020204" pitchFamily="34" charset="0"/>
              </a:rPr>
              <a:t> </a:t>
            </a:r>
            <a:r>
              <a:rPr lang="es-419" sz="1100" dirty="0" err="1">
                <a:solidFill>
                  <a:srgbClr val="1C2C44"/>
                </a:solidFill>
                <a:latin typeface="Arial" panose="020B0604020202020204" pitchFamily="34" charset="0"/>
                <a:cs typeface="Arial" panose="020B0604020202020204" pitchFamily="34" charset="0"/>
              </a:rPr>
              <a:t>Service</a:t>
            </a:r>
            <a:endParaRPr lang="es-419" sz="1100" dirty="0">
              <a:solidFill>
                <a:srgbClr val="1C2C44"/>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87F3035-4A2A-C7BE-7992-781BF59CFDAA}"/>
              </a:ext>
            </a:extLst>
          </p:cNvPr>
          <p:cNvSpPr/>
          <p:nvPr/>
        </p:nvSpPr>
        <p:spPr>
          <a:xfrm>
            <a:off x="3027185" y="3629706"/>
            <a:ext cx="1287403" cy="643702"/>
          </a:xfrm>
          <a:prstGeom prst="rect">
            <a:avLst/>
          </a:prstGeom>
          <a:noFill/>
          <a:ln w="28575">
            <a:solidFill>
              <a:srgbClr val="3F63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sz="1100" dirty="0">
                <a:solidFill>
                  <a:srgbClr val="3F6397"/>
                </a:solidFill>
                <a:latin typeface="Arial" panose="020B0604020202020204" pitchFamily="34" charset="0"/>
                <a:cs typeface="Arial" panose="020B0604020202020204" pitchFamily="34" charset="0"/>
              </a:rPr>
              <a:t>Stock </a:t>
            </a:r>
            <a:r>
              <a:rPr lang="es-419" sz="1100" dirty="0" err="1">
                <a:solidFill>
                  <a:srgbClr val="3F6397"/>
                </a:solidFill>
                <a:latin typeface="Arial" panose="020B0604020202020204" pitchFamily="34" charset="0"/>
                <a:cs typeface="Arial" panose="020B0604020202020204" pitchFamily="34" charset="0"/>
              </a:rPr>
              <a:t>Service</a:t>
            </a:r>
            <a:endParaRPr lang="es-419" sz="1100" dirty="0">
              <a:solidFill>
                <a:srgbClr val="3F6397"/>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E2E4333B-C027-B07C-57DE-AF3A2922E578}"/>
              </a:ext>
            </a:extLst>
          </p:cNvPr>
          <p:cNvSpPr/>
          <p:nvPr/>
        </p:nvSpPr>
        <p:spPr>
          <a:xfrm>
            <a:off x="5027775" y="3629706"/>
            <a:ext cx="1287403" cy="643702"/>
          </a:xfrm>
          <a:prstGeom prst="rect">
            <a:avLst/>
          </a:prstGeom>
          <a:noFill/>
          <a:ln w="28575">
            <a:solidFill>
              <a:srgbClr val="5A81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sz="1100" dirty="0" err="1">
                <a:solidFill>
                  <a:srgbClr val="5A81BA"/>
                </a:solidFill>
                <a:latin typeface="Arial" panose="020B0604020202020204" pitchFamily="34" charset="0"/>
                <a:cs typeface="Arial" panose="020B0604020202020204" pitchFamily="34" charset="0"/>
              </a:rPr>
              <a:t>Shipping</a:t>
            </a:r>
            <a:r>
              <a:rPr lang="es-419" sz="1100" dirty="0">
                <a:solidFill>
                  <a:srgbClr val="5A81BA"/>
                </a:solidFill>
                <a:latin typeface="Arial" panose="020B0604020202020204" pitchFamily="34" charset="0"/>
                <a:cs typeface="Arial" panose="020B0604020202020204" pitchFamily="34" charset="0"/>
              </a:rPr>
              <a:t> </a:t>
            </a:r>
            <a:r>
              <a:rPr lang="es-419" sz="1100" dirty="0" err="1">
                <a:solidFill>
                  <a:srgbClr val="5A81BA"/>
                </a:solidFill>
                <a:latin typeface="Arial" panose="020B0604020202020204" pitchFamily="34" charset="0"/>
                <a:cs typeface="Arial" panose="020B0604020202020204" pitchFamily="34" charset="0"/>
              </a:rPr>
              <a:t>Service</a:t>
            </a:r>
            <a:endParaRPr lang="es-419" sz="1100" dirty="0">
              <a:solidFill>
                <a:srgbClr val="5A81BA"/>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06F6CF16-916A-BC6B-F4E6-1558F1C9649A}"/>
              </a:ext>
            </a:extLst>
          </p:cNvPr>
          <p:cNvSpPr/>
          <p:nvPr/>
        </p:nvSpPr>
        <p:spPr>
          <a:xfrm>
            <a:off x="2860771" y="3462807"/>
            <a:ext cx="1609254" cy="2574807"/>
          </a:xfrm>
          <a:prstGeom prst="rect">
            <a:avLst/>
          </a:prstGeom>
          <a:noFill/>
          <a:ln w="12700">
            <a:solidFill>
              <a:srgbClr val="1C2C4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sz="1200" b="1" dirty="0">
              <a:solidFill>
                <a:srgbClr val="1C2C44"/>
              </a:solidFill>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D4387284-8109-CF34-95E3-DE08D2B4060A}"/>
              </a:ext>
            </a:extLst>
          </p:cNvPr>
          <p:cNvSpPr/>
          <p:nvPr/>
        </p:nvSpPr>
        <p:spPr>
          <a:xfrm>
            <a:off x="4866850" y="3462807"/>
            <a:ext cx="1609254" cy="2574807"/>
          </a:xfrm>
          <a:prstGeom prst="rect">
            <a:avLst/>
          </a:prstGeom>
          <a:noFill/>
          <a:ln w="12700">
            <a:solidFill>
              <a:srgbClr val="1C2C4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sz="1200" b="1" dirty="0">
              <a:solidFill>
                <a:srgbClr val="1C2C44"/>
              </a:solidFill>
              <a:latin typeface="Arial" panose="020B0604020202020204" pitchFamily="34" charset="0"/>
              <a:cs typeface="Arial" panose="020B0604020202020204" pitchFamily="34" charset="0"/>
            </a:endParaRPr>
          </a:p>
        </p:txBody>
      </p:sp>
      <p:cxnSp>
        <p:nvCxnSpPr>
          <p:cNvPr id="18" name="Straight Arrow Connector 17">
            <a:extLst>
              <a:ext uri="{FF2B5EF4-FFF2-40B4-BE49-F238E27FC236}">
                <a16:creationId xmlns:a16="http://schemas.microsoft.com/office/drawing/2014/main" id="{4A962054-6673-0B74-C1A8-3047179A7B7D}"/>
              </a:ext>
            </a:extLst>
          </p:cNvPr>
          <p:cNvCxnSpPr>
            <a:cxnSpLocks/>
            <a:stCxn id="11" idx="0"/>
            <a:endCxn id="13" idx="2"/>
          </p:cNvCxnSpPr>
          <p:nvPr/>
        </p:nvCxnSpPr>
        <p:spPr>
          <a:xfrm flipH="1" flipV="1">
            <a:off x="1659319" y="4273407"/>
            <a:ext cx="5488" cy="730449"/>
          </a:xfrm>
          <a:prstGeom prst="straightConnector1">
            <a:avLst/>
          </a:prstGeom>
          <a:ln w="28575">
            <a:solidFill>
              <a:srgbClr val="FF0000"/>
            </a:solidFill>
            <a:prstDash val="sys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1B71D355-5991-A6A1-49F7-BCAD245FD677}"/>
              </a:ext>
            </a:extLst>
          </p:cNvPr>
          <p:cNvSpPr/>
          <p:nvPr/>
        </p:nvSpPr>
        <p:spPr>
          <a:xfrm>
            <a:off x="1546671" y="4508073"/>
            <a:ext cx="225296" cy="225296"/>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sz="900" dirty="0">
                <a:latin typeface="Arial" panose="020B0604020202020204" pitchFamily="34" charset="0"/>
                <a:cs typeface="Arial" panose="020B0604020202020204" pitchFamily="34" charset="0"/>
              </a:rPr>
              <a:t>7</a:t>
            </a:r>
            <a:endParaRPr lang="en-US" sz="900" dirty="0">
              <a:latin typeface="Arial" panose="020B0604020202020204" pitchFamily="34" charset="0"/>
              <a:cs typeface="Arial" panose="020B0604020202020204" pitchFamily="34" charset="0"/>
            </a:endParaRPr>
          </a:p>
        </p:txBody>
      </p:sp>
      <p:cxnSp>
        <p:nvCxnSpPr>
          <p:cNvPr id="20" name="Straight Arrow Connector 19">
            <a:extLst>
              <a:ext uri="{FF2B5EF4-FFF2-40B4-BE49-F238E27FC236}">
                <a16:creationId xmlns:a16="http://schemas.microsoft.com/office/drawing/2014/main" id="{B15DB685-AC2A-CF08-9BB2-3F2C3270EFE6}"/>
              </a:ext>
            </a:extLst>
          </p:cNvPr>
          <p:cNvCxnSpPr/>
          <p:nvPr/>
        </p:nvCxnSpPr>
        <p:spPr>
          <a:xfrm flipH="1" flipV="1">
            <a:off x="3665398" y="4273407"/>
            <a:ext cx="5488" cy="730449"/>
          </a:xfrm>
          <a:prstGeom prst="straightConnector1">
            <a:avLst/>
          </a:prstGeom>
          <a:ln w="28575">
            <a:solidFill>
              <a:srgbClr val="1C2C44"/>
            </a:solidFill>
            <a:prstDash val="sys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50826D45-D6E4-1852-E817-8BC82CD4A149}"/>
              </a:ext>
            </a:extLst>
          </p:cNvPr>
          <p:cNvSpPr/>
          <p:nvPr/>
        </p:nvSpPr>
        <p:spPr>
          <a:xfrm>
            <a:off x="1044860" y="2946622"/>
            <a:ext cx="225296" cy="225296"/>
          </a:xfrm>
          <a:prstGeom prst="ellipse">
            <a:avLst/>
          </a:prstGeom>
          <a:solidFill>
            <a:srgbClr val="8BA7CF"/>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s-419" sz="900" dirty="0">
                <a:latin typeface="Arial" panose="020B0604020202020204" pitchFamily="34" charset="0"/>
                <a:cs typeface="Arial" panose="020B0604020202020204" pitchFamily="34" charset="0"/>
              </a:rPr>
              <a:t>2</a:t>
            </a:r>
            <a:endParaRPr lang="en-US" sz="900" dirty="0">
              <a:latin typeface="Arial" panose="020B0604020202020204" pitchFamily="34" charset="0"/>
              <a:cs typeface="Arial" panose="020B0604020202020204" pitchFamily="34" charset="0"/>
            </a:endParaRPr>
          </a:p>
        </p:txBody>
      </p:sp>
      <p:cxnSp>
        <p:nvCxnSpPr>
          <p:cNvPr id="22" name="Straight Arrow Connector 21">
            <a:extLst>
              <a:ext uri="{FF2B5EF4-FFF2-40B4-BE49-F238E27FC236}">
                <a16:creationId xmlns:a16="http://schemas.microsoft.com/office/drawing/2014/main" id="{6721610C-94AB-3EF2-27ED-77C4825A81A1}"/>
              </a:ext>
            </a:extLst>
          </p:cNvPr>
          <p:cNvCxnSpPr>
            <a:cxnSpLocks/>
            <a:stCxn id="10" idx="0"/>
            <a:endCxn id="15" idx="2"/>
          </p:cNvCxnSpPr>
          <p:nvPr/>
        </p:nvCxnSpPr>
        <p:spPr>
          <a:xfrm flipV="1">
            <a:off x="5671477" y="4273407"/>
            <a:ext cx="0" cy="730449"/>
          </a:xfrm>
          <a:prstGeom prst="straightConnector1">
            <a:avLst/>
          </a:prstGeom>
          <a:ln w="28575">
            <a:solidFill>
              <a:srgbClr val="1C2C44"/>
            </a:solidFill>
            <a:prstDash val="sys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 name="Connector: Elbow 22">
            <a:extLst>
              <a:ext uri="{FF2B5EF4-FFF2-40B4-BE49-F238E27FC236}">
                <a16:creationId xmlns:a16="http://schemas.microsoft.com/office/drawing/2014/main" id="{7699B303-D38A-7D48-1779-933574D47947}"/>
              </a:ext>
            </a:extLst>
          </p:cNvPr>
          <p:cNvCxnSpPr>
            <a:cxnSpLocks/>
            <a:stCxn id="30" idx="3"/>
          </p:cNvCxnSpPr>
          <p:nvPr/>
        </p:nvCxnSpPr>
        <p:spPr>
          <a:xfrm rot="10800000" flipV="1">
            <a:off x="1414885" y="2262061"/>
            <a:ext cx="1695572" cy="1367644"/>
          </a:xfrm>
          <a:prstGeom prst="bentConnector3">
            <a:avLst>
              <a:gd name="adj1" fmla="val 100122"/>
            </a:avLst>
          </a:prstGeom>
          <a:ln w="28575">
            <a:solidFill>
              <a:srgbClr val="FF0000"/>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4ABF6D1B-1024-6916-540E-5C673658C3EB}"/>
              </a:ext>
            </a:extLst>
          </p:cNvPr>
          <p:cNvCxnSpPr>
            <a:cxnSpLocks/>
          </p:cNvCxnSpPr>
          <p:nvPr/>
        </p:nvCxnSpPr>
        <p:spPr>
          <a:xfrm flipV="1">
            <a:off x="3441830" y="2719809"/>
            <a:ext cx="0" cy="904218"/>
          </a:xfrm>
          <a:prstGeom prst="straightConnector1">
            <a:avLst/>
          </a:prstGeom>
          <a:ln w="28575">
            <a:solidFill>
              <a:srgbClr val="8BA7CF"/>
            </a:solidFill>
            <a:prstDash val="sys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3D47A531-0D60-27C9-B96E-4F4CB8435AAC}"/>
              </a:ext>
            </a:extLst>
          </p:cNvPr>
          <p:cNvSpPr/>
          <p:nvPr/>
        </p:nvSpPr>
        <p:spPr>
          <a:xfrm>
            <a:off x="3319727" y="2946622"/>
            <a:ext cx="225296" cy="225296"/>
          </a:xfrm>
          <a:prstGeom prst="ellipse">
            <a:avLst/>
          </a:prstGeom>
          <a:solidFill>
            <a:srgbClr val="8BA7CF"/>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s-419" sz="900" dirty="0">
                <a:latin typeface="Arial" panose="020B0604020202020204" pitchFamily="34" charset="0"/>
                <a:cs typeface="Arial" panose="020B0604020202020204" pitchFamily="34" charset="0"/>
              </a:rPr>
              <a:t>3</a:t>
            </a:r>
            <a:endParaRPr lang="en-US" sz="900" dirty="0">
              <a:latin typeface="Arial" panose="020B0604020202020204" pitchFamily="34" charset="0"/>
              <a:cs typeface="Arial" panose="020B0604020202020204" pitchFamily="34" charset="0"/>
            </a:endParaRPr>
          </a:p>
        </p:txBody>
      </p:sp>
      <p:cxnSp>
        <p:nvCxnSpPr>
          <p:cNvPr id="26" name="Straight Arrow Connector 25">
            <a:extLst>
              <a:ext uri="{FF2B5EF4-FFF2-40B4-BE49-F238E27FC236}">
                <a16:creationId xmlns:a16="http://schemas.microsoft.com/office/drawing/2014/main" id="{6EF8AF65-8886-CD20-81F5-A7A509F00C64}"/>
              </a:ext>
            </a:extLst>
          </p:cNvPr>
          <p:cNvCxnSpPr>
            <a:cxnSpLocks/>
          </p:cNvCxnSpPr>
          <p:nvPr/>
        </p:nvCxnSpPr>
        <p:spPr>
          <a:xfrm flipV="1">
            <a:off x="3819449" y="2719809"/>
            <a:ext cx="0" cy="904218"/>
          </a:xfrm>
          <a:prstGeom prst="straightConnector1">
            <a:avLst/>
          </a:prstGeom>
          <a:ln w="28575">
            <a:solidFill>
              <a:srgbClr val="FF0000"/>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4783FD44-6DC1-5A14-44E7-DB316A6373AC}"/>
              </a:ext>
            </a:extLst>
          </p:cNvPr>
          <p:cNvSpPr/>
          <p:nvPr/>
        </p:nvSpPr>
        <p:spPr>
          <a:xfrm>
            <a:off x="1298379" y="2946622"/>
            <a:ext cx="225296" cy="225296"/>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s-419" sz="900" dirty="0">
                <a:latin typeface="Arial" panose="020B0604020202020204" pitchFamily="34" charset="0"/>
                <a:cs typeface="Arial" panose="020B0604020202020204" pitchFamily="34" charset="0"/>
              </a:rPr>
              <a:t>6</a:t>
            </a:r>
            <a:endParaRPr lang="en-US" sz="900" dirty="0">
              <a:latin typeface="Arial" panose="020B0604020202020204" pitchFamily="34" charset="0"/>
              <a:cs typeface="Arial" panose="020B0604020202020204" pitchFamily="34" charset="0"/>
            </a:endParaRPr>
          </a:p>
        </p:txBody>
      </p:sp>
      <p:sp>
        <p:nvSpPr>
          <p:cNvPr id="28" name="Oval 27">
            <a:extLst>
              <a:ext uri="{FF2B5EF4-FFF2-40B4-BE49-F238E27FC236}">
                <a16:creationId xmlns:a16="http://schemas.microsoft.com/office/drawing/2014/main" id="{3F6BBB87-0AB1-2F4B-A9A8-6BB9DEB8F2DF}"/>
              </a:ext>
            </a:extLst>
          </p:cNvPr>
          <p:cNvSpPr/>
          <p:nvPr/>
        </p:nvSpPr>
        <p:spPr>
          <a:xfrm>
            <a:off x="3716552" y="3127997"/>
            <a:ext cx="225296" cy="225296"/>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s-419" sz="900" dirty="0">
                <a:latin typeface="Arial" panose="020B0604020202020204" pitchFamily="34" charset="0"/>
                <a:cs typeface="Arial" panose="020B0604020202020204" pitchFamily="34" charset="0"/>
              </a:rPr>
              <a:t>5</a:t>
            </a:r>
            <a:endParaRPr lang="en-US" sz="900" dirty="0">
              <a:latin typeface="Arial" panose="020B0604020202020204" pitchFamily="34" charset="0"/>
              <a:cs typeface="Arial" panose="020B0604020202020204" pitchFamily="34" charset="0"/>
            </a:endParaRPr>
          </a:p>
        </p:txBody>
      </p:sp>
      <p:sp>
        <p:nvSpPr>
          <p:cNvPr id="29" name="Oval 28">
            <a:extLst>
              <a:ext uri="{FF2B5EF4-FFF2-40B4-BE49-F238E27FC236}">
                <a16:creationId xmlns:a16="http://schemas.microsoft.com/office/drawing/2014/main" id="{6144BBF2-C136-BB52-C6F6-355428A1BDFB}"/>
              </a:ext>
            </a:extLst>
          </p:cNvPr>
          <p:cNvSpPr/>
          <p:nvPr/>
        </p:nvSpPr>
        <p:spPr>
          <a:xfrm>
            <a:off x="3551587" y="4508073"/>
            <a:ext cx="225296" cy="225296"/>
          </a:xfrm>
          <a:prstGeom prst="ellipse">
            <a:avLst/>
          </a:prstGeom>
          <a:solidFill>
            <a:srgbClr val="1C2C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sz="900" dirty="0">
                <a:latin typeface="Arial" panose="020B0604020202020204" pitchFamily="34" charset="0"/>
                <a:cs typeface="Arial" panose="020B0604020202020204" pitchFamily="34" charset="0"/>
              </a:rPr>
              <a:t>4</a:t>
            </a:r>
            <a:endParaRPr lang="en-US" sz="900" dirty="0">
              <a:latin typeface="Arial" panose="020B0604020202020204" pitchFamily="34" charset="0"/>
              <a:cs typeface="Arial" panose="020B0604020202020204" pitchFamily="34" charset="0"/>
            </a:endParaRPr>
          </a:p>
        </p:txBody>
      </p:sp>
      <p:sp>
        <p:nvSpPr>
          <p:cNvPr id="30" name="Hexagon 29">
            <a:extLst>
              <a:ext uri="{FF2B5EF4-FFF2-40B4-BE49-F238E27FC236}">
                <a16:creationId xmlns:a16="http://schemas.microsoft.com/office/drawing/2014/main" id="{5953F785-2116-5DF0-B56F-9F0AC93BF74F}"/>
              </a:ext>
            </a:extLst>
          </p:cNvPr>
          <p:cNvSpPr/>
          <p:nvPr/>
        </p:nvSpPr>
        <p:spPr>
          <a:xfrm>
            <a:off x="3110457" y="1804313"/>
            <a:ext cx="1061975" cy="915496"/>
          </a:xfrm>
          <a:prstGeom prst="hexagon">
            <a:avLst/>
          </a:prstGeom>
          <a:solidFill>
            <a:srgbClr val="1C2C4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rIns="0" rtlCol="0" anchor="ctr"/>
          <a:lstStyle/>
          <a:p>
            <a:pPr algn="ctr"/>
            <a:r>
              <a:rPr lang="es-419" sz="1100" dirty="0"/>
              <a:t>Orquestador</a:t>
            </a:r>
            <a:endParaRPr lang="en-US" sz="1100" dirty="0"/>
          </a:p>
        </p:txBody>
      </p:sp>
      <p:cxnSp>
        <p:nvCxnSpPr>
          <p:cNvPr id="31" name="Straight Arrow Connector 30">
            <a:extLst>
              <a:ext uri="{FF2B5EF4-FFF2-40B4-BE49-F238E27FC236}">
                <a16:creationId xmlns:a16="http://schemas.microsoft.com/office/drawing/2014/main" id="{2942B00C-4EE0-CC58-BF45-DF2FB57BB5AC}"/>
              </a:ext>
            </a:extLst>
          </p:cNvPr>
          <p:cNvCxnSpPr>
            <a:cxnSpLocks/>
          </p:cNvCxnSpPr>
          <p:nvPr/>
        </p:nvCxnSpPr>
        <p:spPr>
          <a:xfrm flipH="1" flipV="1">
            <a:off x="1367316" y="4273407"/>
            <a:ext cx="5488" cy="730449"/>
          </a:xfrm>
          <a:prstGeom prst="straightConnector1">
            <a:avLst/>
          </a:prstGeom>
          <a:ln w="28575">
            <a:solidFill>
              <a:srgbClr val="1C2C44"/>
            </a:solidFill>
            <a:prstDash val="sys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2" name="Oval 31">
            <a:extLst>
              <a:ext uri="{FF2B5EF4-FFF2-40B4-BE49-F238E27FC236}">
                <a16:creationId xmlns:a16="http://schemas.microsoft.com/office/drawing/2014/main" id="{C3CF9272-C290-54BA-94DE-118266944F38}"/>
              </a:ext>
            </a:extLst>
          </p:cNvPr>
          <p:cNvSpPr/>
          <p:nvPr/>
        </p:nvSpPr>
        <p:spPr>
          <a:xfrm>
            <a:off x="1254668" y="4508073"/>
            <a:ext cx="225296" cy="225296"/>
          </a:xfrm>
          <a:prstGeom prst="ellipse">
            <a:avLst/>
          </a:prstGeom>
          <a:solidFill>
            <a:srgbClr val="1C2C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sz="900" dirty="0">
                <a:latin typeface="Arial" panose="020B0604020202020204" pitchFamily="34" charset="0"/>
                <a:cs typeface="Arial" panose="020B0604020202020204" pitchFamily="34" charset="0"/>
              </a:rPr>
              <a:t>1</a:t>
            </a:r>
            <a:endParaRPr lang="en-US" sz="900" dirty="0">
              <a:latin typeface="Arial" panose="020B0604020202020204" pitchFamily="34" charset="0"/>
              <a:cs typeface="Arial" panose="020B0604020202020204" pitchFamily="34" charset="0"/>
            </a:endParaRPr>
          </a:p>
        </p:txBody>
      </p:sp>
      <p:grpSp>
        <p:nvGrpSpPr>
          <p:cNvPr id="67" name="Group 66">
            <a:extLst>
              <a:ext uri="{FF2B5EF4-FFF2-40B4-BE49-F238E27FC236}">
                <a16:creationId xmlns:a16="http://schemas.microsoft.com/office/drawing/2014/main" id="{0A4331DF-E6B2-39EB-2616-E3EBD1F793D3}"/>
              </a:ext>
            </a:extLst>
          </p:cNvPr>
          <p:cNvGrpSpPr/>
          <p:nvPr/>
        </p:nvGrpSpPr>
        <p:grpSpPr>
          <a:xfrm>
            <a:off x="3839429" y="4527270"/>
            <a:ext cx="187125" cy="186614"/>
            <a:chOff x="4454948" y="4232986"/>
            <a:chExt cx="187125" cy="186614"/>
          </a:xfrm>
        </p:grpSpPr>
        <p:cxnSp>
          <p:nvCxnSpPr>
            <p:cNvPr id="68" name="Straight Connector 67">
              <a:extLst>
                <a:ext uri="{FF2B5EF4-FFF2-40B4-BE49-F238E27FC236}">
                  <a16:creationId xmlns:a16="http://schemas.microsoft.com/office/drawing/2014/main" id="{455D4D65-6D0D-23EF-756C-40C2A09A7E32}"/>
                </a:ext>
              </a:extLst>
            </p:cNvPr>
            <p:cNvCxnSpPr/>
            <p:nvPr/>
          </p:nvCxnSpPr>
          <p:spPr>
            <a:xfrm>
              <a:off x="4455459" y="4232986"/>
              <a:ext cx="186614" cy="18661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2558B4C5-787C-E0A1-87B0-3E23E73E9C4B}"/>
                </a:ext>
              </a:extLst>
            </p:cNvPr>
            <p:cNvCxnSpPr>
              <a:cxnSpLocks/>
            </p:cNvCxnSpPr>
            <p:nvPr/>
          </p:nvCxnSpPr>
          <p:spPr>
            <a:xfrm flipH="1">
              <a:off x="4454948" y="4232986"/>
              <a:ext cx="186614" cy="18661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0720776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8">
            <a:extLst>
              <a:ext uri="{FF2B5EF4-FFF2-40B4-BE49-F238E27FC236}">
                <a16:creationId xmlns:a16="http://schemas.microsoft.com/office/drawing/2014/main" id="{56C889CB-F393-4BCE-A5E8-AA9AC2D328BD}"/>
              </a:ext>
            </a:extLst>
          </p:cNvPr>
          <p:cNvSpPr/>
          <p:nvPr/>
        </p:nvSpPr>
        <p:spPr>
          <a:xfrm>
            <a:off x="0" y="-90924"/>
            <a:ext cx="12192000" cy="12079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s-ES" sz="3200" dirty="0">
                <a:latin typeface="Arial" panose="020B0604020202020204" pitchFamily="34" charset="0"/>
                <a:cs typeface="Arial" panose="020B0604020202020204" pitchFamily="34" charset="0"/>
              </a:rPr>
              <a:t>Patrón SAGA </a:t>
            </a:r>
            <a:r>
              <a:rPr lang="es-ES" sz="3200" dirty="0" err="1">
                <a:latin typeface="Arial" panose="020B0604020202020204" pitchFamily="34" charset="0"/>
                <a:cs typeface="Arial" panose="020B0604020202020204" pitchFamily="34" charset="0"/>
              </a:rPr>
              <a:t>Orchestration</a:t>
            </a:r>
            <a:endParaRPr lang="es-ES" sz="3200" dirty="0">
              <a:latin typeface="Arial" panose="020B0604020202020204" pitchFamily="34" charset="0"/>
              <a:cs typeface="Arial" panose="020B0604020202020204" pitchFamily="34" charset="0"/>
            </a:endParaRPr>
          </a:p>
        </p:txBody>
      </p:sp>
      <p:sp>
        <p:nvSpPr>
          <p:cNvPr id="2" name="TextBox 1">
            <a:extLst>
              <a:ext uri="{FF2B5EF4-FFF2-40B4-BE49-F238E27FC236}">
                <a16:creationId xmlns:a16="http://schemas.microsoft.com/office/drawing/2014/main" id="{C2FC1100-EA4D-6E8D-127A-1E59F5280B23}"/>
              </a:ext>
            </a:extLst>
          </p:cNvPr>
          <p:cNvSpPr txBox="1"/>
          <p:nvPr/>
        </p:nvSpPr>
        <p:spPr>
          <a:xfrm>
            <a:off x="0" y="1121651"/>
            <a:ext cx="12192000" cy="523220"/>
          </a:xfrm>
          <a:prstGeom prst="rect">
            <a:avLst/>
          </a:prstGeom>
          <a:noFill/>
        </p:spPr>
        <p:txBody>
          <a:bodyPr wrap="square" rtlCol="0">
            <a:spAutoFit/>
          </a:bodyPr>
          <a:lstStyle/>
          <a:p>
            <a:pPr algn="ctr"/>
            <a:r>
              <a:rPr lang="es-ES" sz="2800" b="1" dirty="0">
                <a:solidFill>
                  <a:srgbClr val="1C2C44"/>
                </a:solidFill>
                <a:latin typeface="Arial" panose="020B0604020202020204" pitchFamily="34" charset="0"/>
                <a:cs typeface="Arial" panose="020B0604020202020204" pitchFamily="34" charset="0"/>
              </a:rPr>
              <a:t>Flujo de </a:t>
            </a:r>
            <a:r>
              <a:rPr lang="es-ES" sz="2800" b="1" dirty="0" err="1">
                <a:solidFill>
                  <a:srgbClr val="1C2C44"/>
                </a:solidFill>
                <a:latin typeface="Arial" panose="020B0604020202020204" pitchFamily="34" charset="0"/>
                <a:cs typeface="Arial" panose="020B0604020202020204" pitchFamily="34" charset="0"/>
              </a:rPr>
              <a:t>Rollback</a:t>
            </a:r>
            <a:r>
              <a:rPr lang="es-ES" sz="2800" b="1" dirty="0">
                <a:solidFill>
                  <a:srgbClr val="1C2C44"/>
                </a:solidFill>
                <a:latin typeface="Arial" panose="020B0604020202020204" pitchFamily="34" charset="0"/>
                <a:cs typeface="Arial" panose="020B0604020202020204" pitchFamily="34" charset="0"/>
              </a:rPr>
              <a:t> en SAGA-</a:t>
            </a:r>
            <a:r>
              <a:rPr lang="es-ES" sz="2800" b="1" dirty="0" err="1">
                <a:solidFill>
                  <a:srgbClr val="1C2C44"/>
                </a:solidFill>
                <a:latin typeface="Arial" panose="020B0604020202020204" pitchFamily="34" charset="0"/>
                <a:cs typeface="Arial" panose="020B0604020202020204" pitchFamily="34" charset="0"/>
              </a:rPr>
              <a:t>Orchestration</a:t>
            </a:r>
            <a:r>
              <a:rPr lang="es-ES" sz="2800" b="1" dirty="0">
                <a:solidFill>
                  <a:srgbClr val="1C2C44"/>
                </a:solidFill>
                <a:latin typeface="Arial" panose="020B0604020202020204" pitchFamily="34" charset="0"/>
                <a:cs typeface="Arial" panose="020B0604020202020204" pitchFamily="34" charset="0"/>
              </a:rPr>
              <a:t> (Escenario 2)</a:t>
            </a:r>
          </a:p>
        </p:txBody>
      </p:sp>
      <p:sp>
        <p:nvSpPr>
          <p:cNvPr id="68" name="Rectangle 67">
            <a:extLst>
              <a:ext uri="{FF2B5EF4-FFF2-40B4-BE49-F238E27FC236}">
                <a16:creationId xmlns:a16="http://schemas.microsoft.com/office/drawing/2014/main" id="{BBE6D085-7621-7DC0-380B-1F00FC12BB25}"/>
              </a:ext>
            </a:extLst>
          </p:cNvPr>
          <p:cNvSpPr/>
          <p:nvPr/>
        </p:nvSpPr>
        <p:spPr>
          <a:xfrm>
            <a:off x="854692" y="3462807"/>
            <a:ext cx="1609254" cy="2574807"/>
          </a:xfrm>
          <a:prstGeom prst="rect">
            <a:avLst/>
          </a:prstGeom>
          <a:noFill/>
          <a:ln w="12700">
            <a:solidFill>
              <a:srgbClr val="1C2C4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sz="1200" b="1" dirty="0">
              <a:solidFill>
                <a:srgbClr val="1C2C44"/>
              </a:solidFill>
              <a:latin typeface="Arial" panose="020B0604020202020204" pitchFamily="34" charset="0"/>
              <a:cs typeface="Arial" panose="020B0604020202020204" pitchFamily="34" charset="0"/>
            </a:endParaRPr>
          </a:p>
        </p:txBody>
      </p:sp>
      <p:cxnSp>
        <p:nvCxnSpPr>
          <p:cNvPr id="69" name="Connector: Elbow 68">
            <a:extLst>
              <a:ext uri="{FF2B5EF4-FFF2-40B4-BE49-F238E27FC236}">
                <a16:creationId xmlns:a16="http://schemas.microsoft.com/office/drawing/2014/main" id="{17D5B6BA-B9C1-0146-8EF5-B287E34F5D9C}"/>
              </a:ext>
            </a:extLst>
          </p:cNvPr>
          <p:cNvCxnSpPr>
            <a:cxnSpLocks/>
          </p:cNvCxnSpPr>
          <p:nvPr/>
        </p:nvCxnSpPr>
        <p:spPr>
          <a:xfrm flipV="1">
            <a:off x="1157508" y="1915887"/>
            <a:ext cx="2123396" cy="1708141"/>
          </a:xfrm>
          <a:prstGeom prst="bentConnector3">
            <a:avLst>
              <a:gd name="adj1" fmla="val -156"/>
            </a:avLst>
          </a:prstGeom>
          <a:ln w="28575">
            <a:solidFill>
              <a:srgbClr val="8BA7CF"/>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70" name="Picture 69" descr="Shape, circle&#10;&#10;Description automatically generated">
            <a:extLst>
              <a:ext uri="{FF2B5EF4-FFF2-40B4-BE49-F238E27FC236}">
                <a16:creationId xmlns:a16="http://schemas.microsoft.com/office/drawing/2014/main" id="{F2DA3612-B9C1-0D08-640E-734D6F5F5D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69164" y="5003857"/>
            <a:ext cx="804627" cy="917425"/>
          </a:xfrm>
          <a:prstGeom prst="rect">
            <a:avLst/>
          </a:prstGeom>
        </p:spPr>
      </p:pic>
      <p:pic>
        <p:nvPicPr>
          <p:cNvPr id="71" name="Picture 70" descr="Shape&#10;&#10;Description automatically generated with low confidence">
            <a:extLst>
              <a:ext uri="{FF2B5EF4-FFF2-40B4-BE49-F238E27FC236}">
                <a16:creationId xmlns:a16="http://schemas.microsoft.com/office/drawing/2014/main" id="{1EB722A3-2E23-E21F-A144-7EDA2E7C57F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62494" y="5003857"/>
            <a:ext cx="804627" cy="917425"/>
          </a:xfrm>
          <a:prstGeom prst="rect">
            <a:avLst/>
          </a:prstGeom>
        </p:spPr>
      </p:pic>
      <p:pic>
        <p:nvPicPr>
          <p:cNvPr id="72" name="Picture 71" descr="Shape, circle&#10;&#10;Description automatically generated">
            <a:extLst>
              <a:ext uri="{FF2B5EF4-FFF2-40B4-BE49-F238E27FC236}">
                <a16:creationId xmlns:a16="http://schemas.microsoft.com/office/drawing/2014/main" id="{42B3E278-F010-49A7-4104-6E1A027BC69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68573" y="5003857"/>
            <a:ext cx="804627" cy="917425"/>
          </a:xfrm>
          <a:prstGeom prst="rect">
            <a:avLst/>
          </a:prstGeom>
        </p:spPr>
      </p:pic>
      <p:sp>
        <p:nvSpPr>
          <p:cNvPr id="73" name="Rectangle 72">
            <a:extLst>
              <a:ext uri="{FF2B5EF4-FFF2-40B4-BE49-F238E27FC236}">
                <a16:creationId xmlns:a16="http://schemas.microsoft.com/office/drawing/2014/main" id="{CD9A8F7C-B455-B0B7-8811-64DA0CB43762}"/>
              </a:ext>
            </a:extLst>
          </p:cNvPr>
          <p:cNvSpPr/>
          <p:nvPr/>
        </p:nvSpPr>
        <p:spPr>
          <a:xfrm>
            <a:off x="1015617" y="3629706"/>
            <a:ext cx="1287403" cy="643702"/>
          </a:xfrm>
          <a:prstGeom prst="rect">
            <a:avLst/>
          </a:prstGeom>
          <a:noFill/>
          <a:ln w="28575">
            <a:solidFill>
              <a:srgbClr val="1C2C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sz="1100" dirty="0" err="1">
                <a:solidFill>
                  <a:srgbClr val="1C2C44"/>
                </a:solidFill>
                <a:latin typeface="Arial" panose="020B0604020202020204" pitchFamily="34" charset="0"/>
                <a:cs typeface="Arial" panose="020B0604020202020204" pitchFamily="34" charset="0"/>
              </a:rPr>
              <a:t>Order</a:t>
            </a:r>
            <a:r>
              <a:rPr lang="es-419" sz="1100" dirty="0">
                <a:solidFill>
                  <a:srgbClr val="1C2C44"/>
                </a:solidFill>
                <a:latin typeface="Arial" panose="020B0604020202020204" pitchFamily="34" charset="0"/>
                <a:cs typeface="Arial" panose="020B0604020202020204" pitchFamily="34" charset="0"/>
              </a:rPr>
              <a:t> </a:t>
            </a:r>
            <a:r>
              <a:rPr lang="es-419" sz="1100" dirty="0" err="1">
                <a:solidFill>
                  <a:srgbClr val="1C2C44"/>
                </a:solidFill>
                <a:latin typeface="Arial" panose="020B0604020202020204" pitchFamily="34" charset="0"/>
                <a:cs typeface="Arial" panose="020B0604020202020204" pitchFamily="34" charset="0"/>
              </a:rPr>
              <a:t>Service</a:t>
            </a:r>
            <a:endParaRPr lang="es-419" sz="1100" dirty="0">
              <a:solidFill>
                <a:srgbClr val="1C2C44"/>
              </a:solidFill>
              <a:latin typeface="Arial" panose="020B0604020202020204" pitchFamily="34" charset="0"/>
              <a:cs typeface="Arial" panose="020B0604020202020204" pitchFamily="34" charset="0"/>
            </a:endParaRPr>
          </a:p>
        </p:txBody>
      </p:sp>
      <p:sp>
        <p:nvSpPr>
          <p:cNvPr id="74" name="Rectangle 73">
            <a:extLst>
              <a:ext uri="{FF2B5EF4-FFF2-40B4-BE49-F238E27FC236}">
                <a16:creationId xmlns:a16="http://schemas.microsoft.com/office/drawing/2014/main" id="{D7F7926B-48E9-095B-6084-A8AEE2D17F75}"/>
              </a:ext>
            </a:extLst>
          </p:cNvPr>
          <p:cNvSpPr/>
          <p:nvPr/>
        </p:nvSpPr>
        <p:spPr>
          <a:xfrm>
            <a:off x="3027185" y="3629706"/>
            <a:ext cx="1287403" cy="643702"/>
          </a:xfrm>
          <a:prstGeom prst="rect">
            <a:avLst/>
          </a:prstGeom>
          <a:noFill/>
          <a:ln w="28575">
            <a:solidFill>
              <a:srgbClr val="3F63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sz="1100" dirty="0">
                <a:solidFill>
                  <a:srgbClr val="3F6397"/>
                </a:solidFill>
                <a:latin typeface="Arial" panose="020B0604020202020204" pitchFamily="34" charset="0"/>
                <a:cs typeface="Arial" panose="020B0604020202020204" pitchFamily="34" charset="0"/>
              </a:rPr>
              <a:t>Stock </a:t>
            </a:r>
            <a:r>
              <a:rPr lang="es-419" sz="1100" dirty="0" err="1">
                <a:solidFill>
                  <a:srgbClr val="3F6397"/>
                </a:solidFill>
                <a:latin typeface="Arial" panose="020B0604020202020204" pitchFamily="34" charset="0"/>
                <a:cs typeface="Arial" panose="020B0604020202020204" pitchFamily="34" charset="0"/>
              </a:rPr>
              <a:t>Service</a:t>
            </a:r>
            <a:endParaRPr lang="es-419" sz="1100" dirty="0">
              <a:solidFill>
                <a:srgbClr val="3F6397"/>
              </a:solidFill>
              <a:latin typeface="Arial" panose="020B0604020202020204" pitchFamily="34" charset="0"/>
              <a:cs typeface="Arial" panose="020B0604020202020204" pitchFamily="34" charset="0"/>
            </a:endParaRPr>
          </a:p>
        </p:txBody>
      </p:sp>
      <p:sp>
        <p:nvSpPr>
          <p:cNvPr id="75" name="Rectangle 74">
            <a:extLst>
              <a:ext uri="{FF2B5EF4-FFF2-40B4-BE49-F238E27FC236}">
                <a16:creationId xmlns:a16="http://schemas.microsoft.com/office/drawing/2014/main" id="{81567485-C8A9-0E2A-D294-F5996721C27C}"/>
              </a:ext>
            </a:extLst>
          </p:cNvPr>
          <p:cNvSpPr/>
          <p:nvPr/>
        </p:nvSpPr>
        <p:spPr>
          <a:xfrm>
            <a:off x="5027775" y="3629706"/>
            <a:ext cx="1287403" cy="643702"/>
          </a:xfrm>
          <a:prstGeom prst="rect">
            <a:avLst/>
          </a:prstGeom>
          <a:noFill/>
          <a:ln w="28575">
            <a:solidFill>
              <a:srgbClr val="5A81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sz="1100" dirty="0" err="1">
                <a:solidFill>
                  <a:srgbClr val="5A81BA"/>
                </a:solidFill>
                <a:latin typeface="Arial" panose="020B0604020202020204" pitchFamily="34" charset="0"/>
                <a:cs typeface="Arial" panose="020B0604020202020204" pitchFamily="34" charset="0"/>
              </a:rPr>
              <a:t>Shipping</a:t>
            </a:r>
            <a:r>
              <a:rPr lang="es-419" sz="1100" dirty="0">
                <a:solidFill>
                  <a:srgbClr val="5A81BA"/>
                </a:solidFill>
                <a:latin typeface="Arial" panose="020B0604020202020204" pitchFamily="34" charset="0"/>
                <a:cs typeface="Arial" panose="020B0604020202020204" pitchFamily="34" charset="0"/>
              </a:rPr>
              <a:t> </a:t>
            </a:r>
            <a:r>
              <a:rPr lang="es-419" sz="1100" dirty="0" err="1">
                <a:solidFill>
                  <a:srgbClr val="5A81BA"/>
                </a:solidFill>
                <a:latin typeface="Arial" panose="020B0604020202020204" pitchFamily="34" charset="0"/>
                <a:cs typeface="Arial" panose="020B0604020202020204" pitchFamily="34" charset="0"/>
              </a:rPr>
              <a:t>Service</a:t>
            </a:r>
            <a:endParaRPr lang="es-419" sz="1100" dirty="0">
              <a:solidFill>
                <a:srgbClr val="5A81BA"/>
              </a:solidFill>
              <a:latin typeface="Arial" panose="020B0604020202020204" pitchFamily="34" charset="0"/>
              <a:cs typeface="Arial" panose="020B0604020202020204" pitchFamily="34" charset="0"/>
            </a:endParaRPr>
          </a:p>
        </p:txBody>
      </p:sp>
      <p:sp>
        <p:nvSpPr>
          <p:cNvPr id="76" name="Rectangle 75">
            <a:extLst>
              <a:ext uri="{FF2B5EF4-FFF2-40B4-BE49-F238E27FC236}">
                <a16:creationId xmlns:a16="http://schemas.microsoft.com/office/drawing/2014/main" id="{8EFD2821-4A01-B0D9-64E0-8E1756F3E801}"/>
              </a:ext>
            </a:extLst>
          </p:cNvPr>
          <p:cNvSpPr/>
          <p:nvPr/>
        </p:nvSpPr>
        <p:spPr>
          <a:xfrm>
            <a:off x="2860771" y="3462807"/>
            <a:ext cx="1609254" cy="2574807"/>
          </a:xfrm>
          <a:prstGeom prst="rect">
            <a:avLst/>
          </a:prstGeom>
          <a:noFill/>
          <a:ln w="12700">
            <a:solidFill>
              <a:srgbClr val="1C2C4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sz="1200" b="1" dirty="0">
              <a:solidFill>
                <a:srgbClr val="1C2C44"/>
              </a:solidFill>
              <a:latin typeface="Arial" panose="020B0604020202020204" pitchFamily="34" charset="0"/>
              <a:cs typeface="Arial" panose="020B0604020202020204" pitchFamily="34" charset="0"/>
            </a:endParaRPr>
          </a:p>
        </p:txBody>
      </p:sp>
      <p:sp>
        <p:nvSpPr>
          <p:cNvPr id="77" name="Rectangle 76">
            <a:extLst>
              <a:ext uri="{FF2B5EF4-FFF2-40B4-BE49-F238E27FC236}">
                <a16:creationId xmlns:a16="http://schemas.microsoft.com/office/drawing/2014/main" id="{93B84303-77DF-9414-923A-A6D2B9FF07F4}"/>
              </a:ext>
            </a:extLst>
          </p:cNvPr>
          <p:cNvSpPr/>
          <p:nvPr/>
        </p:nvSpPr>
        <p:spPr>
          <a:xfrm>
            <a:off x="4866850" y="3462807"/>
            <a:ext cx="1609254" cy="2574807"/>
          </a:xfrm>
          <a:prstGeom prst="rect">
            <a:avLst/>
          </a:prstGeom>
          <a:noFill/>
          <a:ln w="12700">
            <a:solidFill>
              <a:srgbClr val="1C2C4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sz="1200" b="1" dirty="0">
              <a:solidFill>
                <a:srgbClr val="1C2C44"/>
              </a:solidFill>
              <a:latin typeface="Arial" panose="020B0604020202020204" pitchFamily="34" charset="0"/>
              <a:cs typeface="Arial" panose="020B0604020202020204" pitchFamily="34" charset="0"/>
            </a:endParaRPr>
          </a:p>
        </p:txBody>
      </p:sp>
      <p:cxnSp>
        <p:nvCxnSpPr>
          <p:cNvPr id="78" name="Straight Arrow Connector 77">
            <a:extLst>
              <a:ext uri="{FF2B5EF4-FFF2-40B4-BE49-F238E27FC236}">
                <a16:creationId xmlns:a16="http://schemas.microsoft.com/office/drawing/2014/main" id="{1B2CDD54-1855-DF97-BD48-3628F11F2ED9}"/>
              </a:ext>
            </a:extLst>
          </p:cNvPr>
          <p:cNvCxnSpPr>
            <a:cxnSpLocks/>
            <a:stCxn id="71" idx="0"/>
            <a:endCxn id="73" idx="2"/>
          </p:cNvCxnSpPr>
          <p:nvPr/>
        </p:nvCxnSpPr>
        <p:spPr>
          <a:xfrm flipH="1" flipV="1">
            <a:off x="1659319" y="4273407"/>
            <a:ext cx="5488" cy="730449"/>
          </a:xfrm>
          <a:prstGeom prst="straightConnector1">
            <a:avLst/>
          </a:prstGeom>
          <a:ln w="28575">
            <a:solidFill>
              <a:srgbClr val="1C2C44"/>
            </a:solidFill>
            <a:prstDash val="sys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79" name="Oval 78">
            <a:extLst>
              <a:ext uri="{FF2B5EF4-FFF2-40B4-BE49-F238E27FC236}">
                <a16:creationId xmlns:a16="http://schemas.microsoft.com/office/drawing/2014/main" id="{0EEF766F-B255-9027-3FC4-9D401C249FE2}"/>
              </a:ext>
            </a:extLst>
          </p:cNvPr>
          <p:cNvSpPr/>
          <p:nvPr/>
        </p:nvSpPr>
        <p:spPr>
          <a:xfrm>
            <a:off x="1546671" y="4508073"/>
            <a:ext cx="225296" cy="225296"/>
          </a:xfrm>
          <a:prstGeom prst="ellipse">
            <a:avLst/>
          </a:prstGeom>
          <a:solidFill>
            <a:srgbClr val="1C2C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sz="900" dirty="0">
                <a:latin typeface="Arial" panose="020B0604020202020204" pitchFamily="34" charset="0"/>
                <a:cs typeface="Arial" panose="020B0604020202020204" pitchFamily="34" charset="0"/>
              </a:rPr>
              <a:t>7</a:t>
            </a:r>
            <a:endParaRPr lang="en-US" sz="900" dirty="0">
              <a:latin typeface="Arial" panose="020B0604020202020204" pitchFamily="34" charset="0"/>
              <a:cs typeface="Arial" panose="020B0604020202020204" pitchFamily="34" charset="0"/>
            </a:endParaRPr>
          </a:p>
        </p:txBody>
      </p:sp>
      <p:cxnSp>
        <p:nvCxnSpPr>
          <p:cNvPr id="80" name="Straight Arrow Connector 79">
            <a:extLst>
              <a:ext uri="{FF2B5EF4-FFF2-40B4-BE49-F238E27FC236}">
                <a16:creationId xmlns:a16="http://schemas.microsoft.com/office/drawing/2014/main" id="{88232B32-19BB-2638-1384-2EFCE3D7847A}"/>
              </a:ext>
            </a:extLst>
          </p:cNvPr>
          <p:cNvCxnSpPr/>
          <p:nvPr/>
        </p:nvCxnSpPr>
        <p:spPr>
          <a:xfrm flipH="1" flipV="1">
            <a:off x="3517532" y="4273407"/>
            <a:ext cx="5488" cy="730449"/>
          </a:xfrm>
          <a:prstGeom prst="straightConnector1">
            <a:avLst/>
          </a:prstGeom>
          <a:ln w="28575">
            <a:solidFill>
              <a:srgbClr val="1C2C44"/>
            </a:solidFill>
            <a:prstDash val="sys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81" name="Oval 80">
            <a:extLst>
              <a:ext uri="{FF2B5EF4-FFF2-40B4-BE49-F238E27FC236}">
                <a16:creationId xmlns:a16="http://schemas.microsoft.com/office/drawing/2014/main" id="{24350A2A-7373-F4E6-B522-25EBED804D71}"/>
              </a:ext>
            </a:extLst>
          </p:cNvPr>
          <p:cNvSpPr/>
          <p:nvPr/>
        </p:nvSpPr>
        <p:spPr>
          <a:xfrm>
            <a:off x="1044860" y="2946622"/>
            <a:ext cx="225296" cy="225296"/>
          </a:xfrm>
          <a:prstGeom prst="ellipse">
            <a:avLst/>
          </a:prstGeom>
          <a:solidFill>
            <a:srgbClr val="8BA7CF"/>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s-419" sz="900" dirty="0">
                <a:latin typeface="Arial" panose="020B0604020202020204" pitchFamily="34" charset="0"/>
                <a:cs typeface="Arial" panose="020B0604020202020204" pitchFamily="34" charset="0"/>
              </a:rPr>
              <a:t>2</a:t>
            </a:r>
            <a:endParaRPr lang="en-US" sz="900" dirty="0">
              <a:latin typeface="Arial" panose="020B0604020202020204" pitchFamily="34" charset="0"/>
              <a:cs typeface="Arial" panose="020B0604020202020204" pitchFamily="34" charset="0"/>
            </a:endParaRPr>
          </a:p>
        </p:txBody>
      </p:sp>
      <p:cxnSp>
        <p:nvCxnSpPr>
          <p:cNvPr id="82" name="Straight Arrow Connector 81">
            <a:extLst>
              <a:ext uri="{FF2B5EF4-FFF2-40B4-BE49-F238E27FC236}">
                <a16:creationId xmlns:a16="http://schemas.microsoft.com/office/drawing/2014/main" id="{A5B437A2-7550-5D54-FB68-2DCF501976FC}"/>
              </a:ext>
            </a:extLst>
          </p:cNvPr>
          <p:cNvCxnSpPr>
            <a:cxnSpLocks/>
            <a:stCxn id="70" idx="0"/>
            <a:endCxn id="75" idx="2"/>
          </p:cNvCxnSpPr>
          <p:nvPr/>
        </p:nvCxnSpPr>
        <p:spPr>
          <a:xfrm flipV="1">
            <a:off x="5671477" y="4273407"/>
            <a:ext cx="0" cy="730449"/>
          </a:xfrm>
          <a:prstGeom prst="straightConnector1">
            <a:avLst/>
          </a:prstGeom>
          <a:ln w="28575">
            <a:solidFill>
              <a:srgbClr val="1C2C44"/>
            </a:solidFill>
            <a:prstDash val="sys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3" name="Connector: Elbow 82">
            <a:extLst>
              <a:ext uri="{FF2B5EF4-FFF2-40B4-BE49-F238E27FC236}">
                <a16:creationId xmlns:a16="http://schemas.microsoft.com/office/drawing/2014/main" id="{5349027A-3EBC-6921-773C-98A2859C82B8}"/>
              </a:ext>
            </a:extLst>
          </p:cNvPr>
          <p:cNvCxnSpPr>
            <a:cxnSpLocks/>
            <a:stCxn id="90" idx="3"/>
          </p:cNvCxnSpPr>
          <p:nvPr/>
        </p:nvCxnSpPr>
        <p:spPr>
          <a:xfrm rot="10800000" flipV="1">
            <a:off x="1414885" y="2262061"/>
            <a:ext cx="1695572" cy="1367644"/>
          </a:xfrm>
          <a:prstGeom prst="bentConnector3">
            <a:avLst>
              <a:gd name="adj1" fmla="val 100122"/>
            </a:avLst>
          </a:prstGeom>
          <a:ln w="28575">
            <a:solidFill>
              <a:srgbClr val="8BA7CF"/>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9013D95F-465C-2913-1BDA-4EBC3B3B307E}"/>
              </a:ext>
            </a:extLst>
          </p:cNvPr>
          <p:cNvCxnSpPr>
            <a:cxnSpLocks/>
          </p:cNvCxnSpPr>
          <p:nvPr/>
        </p:nvCxnSpPr>
        <p:spPr>
          <a:xfrm flipV="1">
            <a:off x="3431072" y="2719809"/>
            <a:ext cx="0" cy="904218"/>
          </a:xfrm>
          <a:prstGeom prst="straightConnector1">
            <a:avLst/>
          </a:prstGeom>
          <a:ln w="28575">
            <a:solidFill>
              <a:srgbClr val="8BA7CF"/>
            </a:solidFill>
            <a:prstDash val="sys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85" name="Oval 84">
            <a:extLst>
              <a:ext uri="{FF2B5EF4-FFF2-40B4-BE49-F238E27FC236}">
                <a16:creationId xmlns:a16="http://schemas.microsoft.com/office/drawing/2014/main" id="{B0275877-8098-0C27-B37C-626030A7D1C0}"/>
              </a:ext>
            </a:extLst>
          </p:cNvPr>
          <p:cNvSpPr/>
          <p:nvPr/>
        </p:nvSpPr>
        <p:spPr>
          <a:xfrm>
            <a:off x="3308969" y="2946622"/>
            <a:ext cx="225296" cy="225296"/>
          </a:xfrm>
          <a:prstGeom prst="ellipse">
            <a:avLst/>
          </a:prstGeom>
          <a:solidFill>
            <a:srgbClr val="8BA7CF"/>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s-419" sz="900" dirty="0">
                <a:latin typeface="Arial" panose="020B0604020202020204" pitchFamily="34" charset="0"/>
                <a:cs typeface="Arial" panose="020B0604020202020204" pitchFamily="34" charset="0"/>
              </a:rPr>
              <a:t>3</a:t>
            </a:r>
            <a:endParaRPr lang="en-US" sz="900" dirty="0">
              <a:latin typeface="Arial" panose="020B0604020202020204" pitchFamily="34" charset="0"/>
              <a:cs typeface="Arial" panose="020B0604020202020204" pitchFamily="34" charset="0"/>
            </a:endParaRPr>
          </a:p>
        </p:txBody>
      </p:sp>
      <p:cxnSp>
        <p:nvCxnSpPr>
          <p:cNvPr id="86" name="Straight Arrow Connector 85">
            <a:extLst>
              <a:ext uri="{FF2B5EF4-FFF2-40B4-BE49-F238E27FC236}">
                <a16:creationId xmlns:a16="http://schemas.microsoft.com/office/drawing/2014/main" id="{FDD7078A-188C-DF17-20B0-724DD857C3D5}"/>
              </a:ext>
            </a:extLst>
          </p:cNvPr>
          <p:cNvCxnSpPr>
            <a:cxnSpLocks/>
          </p:cNvCxnSpPr>
          <p:nvPr/>
        </p:nvCxnSpPr>
        <p:spPr>
          <a:xfrm flipV="1">
            <a:off x="3657875" y="2698293"/>
            <a:ext cx="0" cy="904218"/>
          </a:xfrm>
          <a:prstGeom prst="straightConnector1">
            <a:avLst/>
          </a:prstGeom>
          <a:ln w="28575">
            <a:solidFill>
              <a:srgbClr val="8BA7CF"/>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7" name="Oval 86">
            <a:extLst>
              <a:ext uri="{FF2B5EF4-FFF2-40B4-BE49-F238E27FC236}">
                <a16:creationId xmlns:a16="http://schemas.microsoft.com/office/drawing/2014/main" id="{B4A77B16-4A13-9D4A-482E-1C431E856B1B}"/>
              </a:ext>
            </a:extLst>
          </p:cNvPr>
          <p:cNvSpPr/>
          <p:nvPr/>
        </p:nvSpPr>
        <p:spPr>
          <a:xfrm>
            <a:off x="1298379" y="2946622"/>
            <a:ext cx="225296" cy="225296"/>
          </a:xfrm>
          <a:prstGeom prst="ellipse">
            <a:avLst/>
          </a:prstGeom>
          <a:solidFill>
            <a:srgbClr val="8BA7CF"/>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s-419" sz="900" dirty="0">
                <a:latin typeface="Arial" panose="020B0604020202020204" pitchFamily="34" charset="0"/>
                <a:cs typeface="Arial" panose="020B0604020202020204" pitchFamily="34" charset="0"/>
              </a:rPr>
              <a:t>6</a:t>
            </a:r>
            <a:endParaRPr lang="en-US" sz="900" dirty="0">
              <a:latin typeface="Arial" panose="020B0604020202020204" pitchFamily="34" charset="0"/>
              <a:cs typeface="Arial" panose="020B0604020202020204" pitchFamily="34" charset="0"/>
            </a:endParaRPr>
          </a:p>
        </p:txBody>
      </p:sp>
      <p:sp>
        <p:nvSpPr>
          <p:cNvPr id="88" name="Oval 87">
            <a:extLst>
              <a:ext uri="{FF2B5EF4-FFF2-40B4-BE49-F238E27FC236}">
                <a16:creationId xmlns:a16="http://schemas.microsoft.com/office/drawing/2014/main" id="{AEEE6CB7-B87B-78FB-F044-BB2E58420BF5}"/>
              </a:ext>
            </a:extLst>
          </p:cNvPr>
          <p:cNvSpPr/>
          <p:nvPr/>
        </p:nvSpPr>
        <p:spPr>
          <a:xfrm>
            <a:off x="3554978" y="3106481"/>
            <a:ext cx="225296" cy="225296"/>
          </a:xfrm>
          <a:prstGeom prst="ellipse">
            <a:avLst/>
          </a:prstGeom>
          <a:solidFill>
            <a:srgbClr val="8BA7CF"/>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s-419" sz="900" dirty="0">
                <a:latin typeface="Arial" panose="020B0604020202020204" pitchFamily="34" charset="0"/>
                <a:cs typeface="Arial" panose="020B0604020202020204" pitchFamily="34" charset="0"/>
              </a:rPr>
              <a:t>5</a:t>
            </a:r>
            <a:endParaRPr lang="en-US" sz="900" dirty="0">
              <a:latin typeface="Arial" panose="020B0604020202020204" pitchFamily="34" charset="0"/>
              <a:cs typeface="Arial" panose="020B0604020202020204" pitchFamily="34" charset="0"/>
            </a:endParaRPr>
          </a:p>
        </p:txBody>
      </p:sp>
      <p:sp>
        <p:nvSpPr>
          <p:cNvPr id="89" name="Oval 88">
            <a:extLst>
              <a:ext uri="{FF2B5EF4-FFF2-40B4-BE49-F238E27FC236}">
                <a16:creationId xmlns:a16="http://schemas.microsoft.com/office/drawing/2014/main" id="{493E5A68-ADE2-6B28-97C6-B040225FF7F5}"/>
              </a:ext>
            </a:extLst>
          </p:cNvPr>
          <p:cNvSpPr/>
          <p:nvPr/>
        </p:nvSpPr>
        <p:spPr>
          <a:xfrm>
            <a:off x="3414479" y="4508073"/>
            <a:ext cx="225296" cy="225296"/>
          </a:xfrm>
          <a:prstGeom prst="ellipse">
            <a:avLst/>
          </a:prstGeom>
          <a:solidFill>
            <a:srgbClr val="1C2C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sz="900" dirty="0">
                <a:latin typeface="Arial" panose="020B0604020202020204" pitchFamily="34" charset="0"/>
                <a:cs typeface="Arial" panose="020B0604020202020204" pitchFamily="34" charset="0"/>
              </a:rPr>
              <a:t>4</a:t>
            </a:r>
            <a:endParaRPr lang="en-US" sz="900" dirty="0">
              <a:latin typeface="Arial" panose="020B0604020202020204" pitchFamily="34" charset="0"/>
              <a:cs typeface="Arial" panose="020B0604020202020204" pitchFamily="34" charset="0"/>
            </a:endParaRPr>
          </a:p>
        </p:txBody>
      </p:sp>
      <p:sp>
        <p:nvSpPr>
          <p:cNvPr id="90" name="Hexagon 89">
            <a:extLst>
              <a:ext uri="{FF2B5EF4-FFF2-40B4-BE49-F238E27FC236}">
                <a16:creationId xmlns:a16="http://schemas.microsoft.com/office/drawing/2014/main" id="{A8CF9F0E-B6E5-68FA-7A80-E6474CB225D5}"/>
              </a:ext>
            </a:extLst>
          </p:cNvPr>
          <p:cNvSpPr/>
          <p:nvPr/>
        </p:nvSpPr>
        <p:spPr>
          <a:xfrm>
            <a:off x="3110457" y="1804313"/>
            <a:ext cx="1061975" cy="915496"/>
          </a:xfrm>
          <a:prstGeom prst="hexagon">
            <a:avLst/>
          </a:prstGeom>
          <a:solidFill>
            <a:srgbClr val="1C2C4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rIns="0" rtlCol="0" anchor="ctr"/>
          <a:lstStyle/>
          <a:p>
            <a:pPr algn="ctr"/>
            <a:r>
              <a:rPr lang="es-419" sz="1100" dirty="0"/>
              <a:t>Orquestador</a:t>
            </a:r>
            <a:endParaRPr lang="en-US" sz="1100" dirty="0"/>
          </a:p>
        </p:txBody>
      </p:sp>
      <p:cxnSp>
        <p:nvCxnSpPr>
          <p:cNvPr id="91" name="Straight Arrow Connector 90">
            <a:extLst>
              <a:ext uri="{FF2B5EF4-FFF2-40B4-BE49-F238E27FC236}">
                <a16:creationId xmlns:a16="http://schemas.microsoft.com/office/drawing/2014/main" id="{16E21A8C-F39F-FF72-2D17-97E297F7529D}"/>
              </a:ext>
            </a:extLst>
          </p:cNvPr>
          <p:cNvCxnSpPr>
            <a:cxnSpLocks/>
          </p:cNvCxnSpPr>
          <p:nvPr/>
        </p:nvCxnSpPr>
        <p:spPr>
          <a:xfrm flipH="1" flipV="1">
            <a:off x="1367316" y="4273407"/>
            <a:ext cx="5488" cy="730449"/>
          </a:xfrm>
          <a:prstGeom prst="straightConnector1">
            <a:avLst/>
          </a:prstGeom>
          <a:ln w="28575">
            <a:solidFill>
              <a:srgbClr val="1C2C44"/>
            </a:solidFill>
            <a:prstDash val="sys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92" name="Oval 91">
            <a:extLst>
              <a:ext uri="{FF2B5EF4-FFF2-40B4-BE49-F238E27FC236}">
                <a16:creationId xmlns:a16="http://schemas.microsoft.com/office/drawing/2014/main" id="{1E6485A0-D9C1-F8E5-8F7B-B7CCF65B24DA}"/>
              </a:ext>
            </a:extLst>
          </p:cNvPr>
          <p:cNvSpPr/>
          <p:nvPr/>
        </p:nvSpPr>
        <p:spPr>
          <a:xfrm>
            <a:off x="1254668" y="4508073"/>
            <a:ext cx="225296" cy="225296"/>
          </a:xfrm>
          <a:prstGeom prst="ellipse">
            <a:avLst/>
          </a:prstGeom>
          <a:solidFill>
            <a:srgbClr val="1C2C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sz="900" dirty="0">
                <a:latin typeface="Arial" panose="020B0604020202020204" pitchFamily="34" charset="0"/>
                <a:cs typeface="Arial" panose="020B0604020202020204" pitchFamily="34" charset="0"/>
              </a:rPr>
              <a:t>1</a:t>
            </a:r>
            <a:endParaRPr lang="en-US" sz="900" dirty="0">
              <a:latin typeface="Arial" panose="020B0604020202020204" pitchFamily="34" charset="0"/>
              <a:cs typeface="Arial" panose="020B0604020202020204" pitchFamily="34" charset="0"/>
            </a:endParaRPr>
          </a:p>
        </p:txBody>
      </p:sp>
      <p:cxnSp>
        <p:nvCxnSpPr>
          <p:cNvPr id="93" name="Straight Arrow Connector 92">
            <a:extLst>
              <a:ext uri="{FF2B5EF4-FFF2-40B4-BE49-F238E27FC236}">
                <a16:creationId xmlns:a16="http://schemas.microsoft.com/office/drawing/2014/main" id="{3EC0F2EF-F543-4FAA-441F-60729460DFE8}"/>
              </a:ext>
            </a:extLst>
          </p:cNvPr>
          <p:cNvCxnSpPr>
            <a:cxnSpLocks/>
          </p:cNvCxnSpPr>
          <p:nvPr/>
        </p:nvCxnSpPr>
        <p:spPr>
          <a:xfrm flipH="1" flipV="1">
            <a:off x="1938380" y="4273407"/>
            <a:ext cx="5488" cy="730449"/>
          </a:xfrm>
          <a:prstGeom prst="straightConnector1">
            <a:avLst/>
          </a:prstGeom>
          <a:ln w="28575">
            <a:solidFill>
              <a:srgbClr val="FF0000"/>
            </a:solidFill>
            <a:prstDash val="sys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94" name="Oval 93">
            <a:extLst>
              <a:ext uri="{FF2B5EF4-FFF2-40B4-BE49-F238E27FC236}">
                <a16:creationId xmlns:a16="http://schemas.microsoft.com/office/drawing/2014/main" id="{E863D516-D127-FA80-22AD-AAB3B00D0655}"/>
              </a:ext>
            </a:extLst>
          </p:cNvPr>
          <p:cNvSpPr/>
          <p:nvPr/>
        </p:nvSpPr>
        <p:spPr>
          <a:xfrm>
            <a:off x="1825732" y="4508073"/>
            <a:ext cx="225296" cy="225296"/>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s-419" sz="900" dirty="0">
                <a:latin typeface="Arial" panose="020B0604020202020204" pitchFamily="34" charset="0"/>
                <a:cs typeface="Arial" panose="020B0604020202020204" pitchFamily="34" charset="0"/>
              </a:rPr>
              <a:t>12</a:t>
            </a:r>
            <a:endParaRPr lang="en-US" sz="900" dirty="0">
              <a:latin typeface="Arial" panose="020B0604020202020204" pitchFamily="34" charset="0"/>
              <a:cs typeface="Arial" panose="020B0604020202020204" pitchFamily="34" charset="0"/>
            </a:endParaRPr>
          </a:p>
        </p:txBody>
      </p:sp>
      <p:cxnSp>
        <p:nvCxnSpPr>
          <p:cNvPr id="95" name="Connector: Elbow 94">
            <a:extLst>
              <a:ext uri="{FF2B5EF4-FFF2-40B4-BE49-F238E27FC236}">
                <a16:creationId xmlns:a16="http://schemas.microsoft.com/office/drawing/2014/main" id="{8E46D29F-1EDB-65E3-3E68-7B00B54E0319}"/>
              </a:ext>
            </a:extLst>
          </p:cNvPr>
          <p:cNvCxnSpPr>
            <a:cxnSpLocks/>
          </p:cNvCxnSpPr>
          <p:nvPr/>
        </p:nvCxnSpPr>
        <p:spPr>
          <a:xfrm flipH="1" flipV="1">
            <a:off x="3977677" y="1915887"/>
            <a:ext cx="2123396" cy="1708141"/>
          </a:xfrm>
          <a:prstGeom prst="bentConnector3">
            <a:avLst>
              <a:gd name="adj1" fmla="val -156"/>
            </a:avLst>
          </a:prstGeom>
          <a:ln w="28575">
            <a:solidFill>
              <a:srgbClr val="8BA7CF"/>
            </a:solidFill>
            <a:prstDash val="sys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96" name="Oval 95">
            <a:extLst>
              <a:ext uri="{FF2B5EF4-FFF2-40B4-BE49-F238E27FC236}">
                <a16:creationId xmlns:a16="http://schemas.microsoft.com/office/drawing/2014/main" id="{9B42BAC6-36E5-566E-A0A5-180A1452DB37}"/>
              </a:ext>
            </a:extLst>
          </p:cNvPr>
          <p:cNvSpPr/>
          <p:nvPr/>
        </p:nvSpPr>
        <p:spPr>
          <a:xfrm flipH="1">
            <a:off x="5993588" y="2946622"/>
            <a:ext cx="225296" cy="225296"/>
          </a:xfrm>
          <a:prstGeom prst="ellipse">
            <a:avLst/>
          </a:prstGeom>
          <a:solidFill>
            <a:srgbClr val="8BA7CF"/>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s-419" sz="900" dirty="0">
                <a:latin typeface="Arial" panose="020B0604020202020204" pitchFamily="34" charset="0"/>
                <a:cs typeface="Arial" panose="020B0604020202020204" pitchFamily="34" charset="0"/>
              </a:rPr>
              <a:t>8</a:t>
            </a:r>
            <a:endParaRPr lang="en-US" sz="900" dirty="0">
              <a:latin typeface="Arial" panose="020B0604020202020204" pitchFamily="34" charset="0"/>
              <a:cs typeface="Arial" panose="020B0604020202020204" pitchFamily="34" charset="0"/>
            </a:endParaRPr>
          </a:p>
        </p:txBody>
      </p:sp>
      <p:sp>
        <p:nvSpPr>
          <p:cNvPr id="98" name="Oval 97">
            <a:extLst>
              <a:ext uri="{FF2B5EF4-FFF2-40B4-BE49-F238E27FC236}">
                <a16:creationId xmlns:a16="http://schemas.microsoft.com/office/drawing/2014/main" id="{6BA7E672-1879-FCD2-12D8-AD4475034F33}"/>
              </a:ext>
            </a:extLst>
          </p:cNvPr>
          <p:cNvSpPr/>
          <p:nvPr/>
        </p:nvSpPr>
        <p:spPr>
          <a:xfrm>
            <a:off x="5558828" y="4508073"/>
            <a:ext cx="225296" cy="225296"/>
          </a:xfrm>
          <a:prstGeom prst="ellipse">
            <a:avLst/>
          </a:prstGeom>
          <a:solidFill>
            <a:srgbClr val="1C2C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sz="900" dirty="0">
                <a:latin typeface="Arial" panose="020B0604020202020204" pitchFamily="34" charset="0"/>
                <a:cs typeface="Arial" panose="020B0604020202020204" pitchFamily="34" charset="0"/>
              </a:rPr>
              <a:t>9</a:t>
            </a:r>
            <a:endParaRPr lang="en-US" sz="900" dirty="0">
              <a:latin typeface="Arial" panose="020B0604020202020204" pitchFamily="34" charset="0"/>
              <a:cs typeface="Arial" panose="020B0604020202020204" pitchFamily="34" charset="0"/>
            </a:endParaRPr>
          </a:p>
        </p:txBody>
      </p:sp>
      <p:cxnSp>
        <p:nvCxnSpPr>
          <p:cNvPr id="99" name="Connector: Elbow 98">
            <a:extLst>
              <a:ext uri="{FF2B5EF4-FFF2-40B4-BE49-F238E27FC236}">
                <a16:creationId xmlns:a16="http://schemas.microsoft.com/office/drawing/2014/main" id="{F223BBEE-4E4B-3E7E-18B2-692AAD87EEE5}"/>
              </a:ext>
            </a:extLst>
          </p:cNvPr>
          <p:cNvCxnSpPr>
            <a:cxnSpLocks/>
          </p:cNvCxnSpPr>
          <p:nvPr/>
        </p:nvCxnSpPr>
        <p:spPr>
          <a:xfrm rot="10800000" flipH="1" flipV="1">
            <a:off x="4150916" y="2262061"/>
            <a:ext cx="1695572" cy="1367644"/>
          </a:xfrm>
          <a:prstGeom prst="bentConnector3">
            <a:avLst>
              <a:gd name="adj1" fmla="val 100122"/>
            </a:avLst>
          </a:prstGeom>
          <a:ln w="28575">
            <a:solidFill>
              <a:srgbClr val="FF0000"/>
            </a:solidFill>
            <a:prstDash val="sys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00" name="Oval 99">
            <a:extLst>
              <a:ext uri="{FF2B5EF4-FFF2-40B4-BE49-F238E27FC236}">
                <a16:creationId xmlns:a16="http://schemas.microsoft.com/office/drawing/2014/main" id="{F1850946-20E3-7636-9004-E665A80B483F}"/>
              </a:ext>
            </a:extLst>
          </p:cNvPr>
          <p:cNvSpPr/>
          <p:nvPr/>
        </p:nvSpPr>
        <p:spPr>
          <a:xfrm flipH="1">
            <a:off x="5728245" y="2946622"/>
            <a:ext cx="225296" cy="225296"/>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s-419" sz="900" dirty="0">
                <a:latin typeface="Arial" panose="020B0604020202020204" pitchFamily="34" charset="0"/>
                <a:cs typeface="Arial" panose="020B0604020202020204" pitchFamily="34" charset="0"/>
              </a:rPr>
              <a:t>10</a:t>
            </a:r>
            <a:endParaRPr lang="en-US" sz="900" dirty="0">
              <a:latin typeface="Arial" panose="020B0604020202020204" pitchFamily="34" charset="0"/>
              <a:cs typeface="Arial" panose="020B0604020202020204" pitchFamily="34" charset="0"/>
            </a:endParaRPr>
          </a:p>
        </p:txBody>
      </p:sp>
      <p:cxnSp>
        <p:nvCxnSpPr>
          <p:cNvPr id="101" name="Connector: Elbow 100">
            <a:extLst>
              <a:ext uri="{FF2B5EF4-FFF2-40B4-BE49-F238E27FC236}">
                <a16:creationId xmlns:a16="http://schemas.microsoft.com/office/drawing/2014/main" id="{DCFF973F-7B8E-4D97-3827-40431BDB6404}"/>
              </a:ext>
            </a:extLst>
          </p:cNvPr>
          <p:cNvCxnSpPr>
            <a:cxnSpLocks/>
          </p:cNvCxnSpPr>
          <p:nvPr/>
        </p:nvCxnSpPr>
        <p:spPr>
          <a:xfrm rot="10800000" flipV="1">
            <a:off x="1705337" y="2633539"/>
            <a:ext cx="1549849" cy="996165"/>
          </a:xfrm>
          <a:prstGeom prst="bentConnector3">
            <a:avLst>
              <a:gd name="adj1" fmla="val 99976"/>
            </a:avLst>
          </a:prstGeom>
          <a:ln w="28575">
            <a:solidFill>
              <a:srgbClr val="FF0000"/>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2" name="Oval 101">
            <a:extLst>
              <a:ext uri="{FF2B5EF4-FFF2-40B4-BE49-F238E27FC236}">
                <a16:creationId xmlns:a16="http://schemas.microsoft.com/office/drawing/2014/main" id="{A3BEF305-68D6-0E06-CF96-8E2E4F846555}"/>
              </a:ext>
            </a:extLst>
          </p:cNvPr>
          <p:cNvSpPr/>
          <p:nvPr/>
        </p:nvSpPr>
        <p:spPr>
          <a:xfrm>
            <a:off x="1599589" y="2946622"/>
            <a:ext cx="225296" cy="225296"/>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s-419" sz="900" dirty="0">
                <a:latin typeface="Arial" panose="020B0604020202020204" pitchFamily="34" charset="0"/>
                <a:cs typeface="Arial" panose="020B0604020202020204" pitchFamily="34" charset="0"/>
              </a:rPr>
              <a:t>11</a:t>
            </a:r>
            <a:endParaRPr lang="en-US" sz="900"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927D9CCF-9412-B76D-E7D7-DACCD5D9740B}"/>
              </a:ext>
            </a:extLst>
          </p:cNvPr>
          <p:cNvSpPr txBox="1"/>
          <p:nvPr/>
        </p:nvSpPr>
        <p:spPr>
          <a:xfrm>
            <a:off x="6873394" y="2335730"/>
            <a:ext cx="4463914" cy="3231654"/>
          </a:xfrm>
          <a:prstGeom prst="rect">
            <a:avLst/>
          </a:prstGeom>
          <a:noFill/>
        </p:spPr>
        <p:txBody>
          <a:bodyPr wrap="square" rtlCol="0">
            <a:spAutoFit/>
          </a:bodyPr>
          <a:lstStyle/>
          <a:p>
            <a:pPr algn="just"/>
            <a:r>
              <a:rPr lang="es-ES" sz="1200" b="1" dirty="0">
                <a:latin typeface="Arial" panose="020B0604020202020204" pitchFamily="34" charset="0"/>
                <a:cs typeface="Arial" panose="020B0604020202020204" pitchFamily="34" charset="0"/>
              </a:rPr>
              <a:t>Hay un error con el servicio de envío</a:t>
            </a:r>
          </a:p>
          <a:p>
            <a:pPr algn="just"/>
            <a:endParaRPr lang="es-ES" sz="1200" dirty="0">
              <a:latin typeface="Arial" panose="020B0604020202020204" pitchFamily="34" charset="0"/>
              <a:cs typeface="Arial" panose="020B0604020202020204" pitchFamily="34" charset="0"/>
            </a:endParaRPr>
          </a:p>
          <a:p>
            <a:pPr marL="342900" indent="-342900" algn="just">
              <a:buFont typeface="+mj-lt"/>
              <a:buAutoNum type="arabicPeriod" startAt="10"/>
            </a:pPr>
            <a:r>
              <a:rPr lang="es-ES" sz="1200" dirty="0">
                <a:latin typeface="Arial" panose="020B0604020202020204" pitchFamily="34" charset="0"/>
                <a:cs typeface="Arial" panose="020B0604020202020204" pitchFamily="34" charset="0"/>
              </a:rPr>
              <a:t>El servicio de envío responde con el mensaje "</a:t>
            </a:r>
            <a:r>
              <a:rPr lang="es-ES" sz="1200" b="1" dirty="0">
                <a:solidFill>
                  <a:srgbClr val="FF0000"/>
                </a:solidFill>
                <a:latin typeface="Arial" panose="020B0604020202020204" pitchFamily="34" charset="0"/>
                <a:cs typeface="Arial" panose="020B0604020202020204" pitchFamily="34" charset="0"/>
              </a:rPr>
              <a:t>Error al registrar envío</a:t>
            </a:r>
            <a:r>
              <a:rPr lang="es-ES" sz="1200" dirty="0">
                <a:latin typeface="Arial" panose="020B0604020202020204" pitchFamily="34" charset="0"/>
                <a:cs typeface="Arial" panose="020B0604020202020204" pitchFamily="34" charset="0"/>
              </a:rPr>
              <a:t>" al Orquestador.</a:t>
            </a:r>
          </a:p>
          <a:p>
            <a:pPr marL="342900" indent="-342900" algn="just">
              <a:buFont typeface="+mj-lt"/>
              <a:buAutoNum type="arabicPeriod" startAt="10"/>
            </a:pPr>
            <a:endParaRPr lang="es-ES" sz="1200" dirty="0">
              <a:latin typeface="Arial" panose="020B0604020202020204" pitchFamily="34" charset="0"/>
              <a:cs typeface="Arial" panose="020B0604020202020204" pitchFamily="34" charset="0"/>
            </a:endParaRPr>
          </a:p>
          <a:p>
            <a:pPr marL="342900" indent="-342900" algn="just">
              <a:buFont typeface="+mj-lt"/>
              <a:buAutoNum type="arabicPeriod" startAt="10"/>
            </a:pPr>
            <a:r>
              <a:rPr lang="es-ES" sz="1200" dirty="0">
                <a:latin typeface="Arial" panose="020B0604020202020204" pitchFamily="34" charset="0"/>
                <a:cs typeface="Arial" panose="020B0604020202020204" pitchFamily="34" charset="0"/>
              </a:rPr>
              <a:t>El Orquestador envía un "</a:t>
            </a:r>
            <a:r>
              <a:rPr lang="es-ES" sz="1200" b="1" dirty="0">
                <a:latin typeface="Arial" panose="020B0604020202020204" pitchFamily="34" charset="0"/>
                <a:cs typeface="Arial" panose="020B0604020202020204" pitchFamily="34" charset="0"/>
              </a:rPr>
              <a:t>Comando de pedido de reversión</a:t>
            </a:r>
            <a:r>
              <a:rPr lang="es-ES" sz="1200" dirty="0">
                <a:latin typeface="Arial" panose="020B0604020202020204" pitchFamily="34" charset="0"/>
                <a:cs typeface="Arial" panose="020B0604020202020204" pitchFamily="34" charset="0"/>
              </a:rPr>
              <a:t>" al servicio de pedidos con información de que el servicio de envío fallo en el registro.</a:t>
            </a:r>
          </a:p>
          <a:p>
            <a:pPr marL="342900" indent="-342900" algn="just">
              <a:buFont typeface="+mj-lt"/>
              <a:buAutoNum type="arabicPeriod" startAt="10"/>
            </a:pPr>
            <a:endParaRPr lang="es-ES" sz="1200" dirty="0">
              <a:latin typeface="Arial" panose="020B0604020202020204" pitchFamily="34" charset="0"/>
              <a:cs typeface="Arial" panose="020B0604020202020204" pitchFamily="34" charset="0"/>
            </a:endParaRPr>
          </a:p>
          <a:p>
            <a:pPr marL="342900" indent="-342900" algn="just">
              <a:buFont typeface="+mj-lt"/>
              <a:buAutoNum type="arabicPeriod" startAt="10"/>
            </a:pPr>
            <a:r>
              <a:rPr lang="es-ES" sz="1200" dirty="0">
                <a:latin typeface="Arial" panose="020B0604020202020204" pitchFamily="34" charset="0"/>
                <a:cs typeface="Arial" panose="020B0604020202020204" pitchFamily="34" charset="0"/>
              </a:rPr>
              <a:t>El servicio de pedidos actualiza el registro de pedidos en la base de datos con el estado “</a:t>
            </a:r>
            <a:r>
              <a:rPr lang="es-ES" sz="1200" b="1" dirty="0">
                <a:solidFill>
                  <a:srgbClr val="FF0000"/>
                </a:solidFill>
                <a:latin typeface="Arial" panose="020B0604020202020204" pitchFamily="34" charset="0"/>
                <a:cs typeface="Arial" panose="020B0604020202020204" pitchFamily="34" charset="0"/>
              </a:rPr>
              <a:t>Error</a:t>
            </a:r>
            <a:r>
              <a:rPr lang="es-ES" sz="1200" dirty="0">
                <a:latin typeface="Arial" panose="020B0604020202020204" pitchFamily="34" charset="0"/>
                <a:cs typeface="Arial" panose="020B0604020202020204" pitchFamily="34" charset="0"/>
              </a:rPr>
              <a:t>".</a:t>
            </a:r>
          </a:p>
          <a:p>
            <a:pPr marL="342900" indent="-342900" algn="just">
              <a:buFont typeface="+mj-lt"/>
              <a:buAutoNum type="arabicPeriod" startAt="10"/>
            </a:pPr>
            <a:endParaRPr lang="es-ES" sz="1200" dirty="0">
              <a:latin typeface="Arial" panose="020B0604020202020204" pitchFamily="34" charset="0"/>
              <a:cs typeface="Arial" panose="020B0604020202020204" pitchFamily="34" charset="0"/>
            </a:endParaRPr>
          </a:p>
          <a:p>
            <a:pPr marL="342900" indent="-342900" algn="just">
              <a:buFont typeface="+mj-lt"/>
              <a:buAutoNum type="arabicPeriod" startAt="10"/>
            </a:pPr>
            <a:r>
              <a:rPr lang="es-ES" sz="1200" dirty="0">
                <a:latin typeface="Arial" panose="020B0604020202020204" pitchFamily="34" charset="0"/>
                <a:cs typeface="Arial" panose="020B0604020202020204" pitchFamily="34" charset="0"/>
              </a:rPr>
              <a:t>El Orquestador envía un "</a:t>
            </a:r>
            <a:r>
              <a:rPr lang="es-ES" sz="1200" b="1" dirty="0">
                <a:latin typeface="Arial" panose="020B0604020202020204" pitchFamily="34" charset="0"/>
                <a:cs typeface="Arial" panose="020B0604020202020204" pitchFamily="34" charset="0"/>
              </a:rPr>
              <a:t>Comando de reversión de stock</a:t>
            </a:r>
            <a:r>
              <a:rPr lang="es-ES" sz="1200" dirty="0">
                <a:latin typeface="Arial" panose="020B0604020202020204" pitchFamily="34" charset="0"/>
                <a:cs typeface="Arial" panose="020B0604020202020204" pitchFamily="34" charset="0"/>
              </a:rPr>
              <a:t>" al servicio de stock con información de que el servicio de envío fallo en el registro.</a:t>
            </a:r>
          </a:p>
          <a:p>
            <a:pPr marL="342900" indent="-342900" algn="just">
              <a:buFont typeface="+mj-lt"/>
              <a:buAutoNum type="arabicPeriod" startAt="10"/>
            </a:pPr>
            <a:endParaRPr lang="es-ES" sz="1200" dirty="0">
              <a:latin typeface="Arial" panose="020B0604020202020204" pitchFamily="34" charset="0"/>
              <a:cs typeface="Arial" panose="020B0604020202020204" pitchFamily="34" charset="0"/>
            </a:endParaRPr>
          </a:p>
          <a:p>
            <a:pPr marL="342900" indent="-342900" algn="just">
              <a:buFont typeface="+mj-lt"/>
              <a:buAutoNum type="arabicPeriod" startAt="10"/>
            </a:pPr>
            <a:r>
              <a:rPr lang="es-ES" sz="1200" dirty="0">
                <a:latin typeface="Arial" panose="020B0604020202020204" pitchFamily="34" charset="0"/>
                <a:cs typeface="Arial" panose="020B0604020202020204" pitchFamily="34" charset="0"/>
              </a:rPr>
              <a:t>El servicio de stock actualiza el número del producto.</a:t>
            </a:r>
          </a:p>
        </p:txBody>
      </p:sp>
      <p:grpSp>
        <p:nvGrpSpPr>
          <p:cNvPr id="4" name="Group 3">
            <a:extLst>
              <a:ext uri="{FF2B5EF4-FFF2-40B4-BE49-F238E27FC236}">
                <a16:creationId xmlns:a16="http://schemas.microsoft.com/office/drawing/2014/main" id="{5CBCF985-7E56-EE9B-6E91-7079A26F48EA}"/>
              </a:ext>
            </a:extLst>
          </p:cNvPr>
          <p:cNvGrpSpPr/>
          <p:nvPr/>
        </p:nvGrpSpPr>
        <p:grpSpPr>
          <a:xfrm>
            <a:off x="5819167" y="4527270"/>
            <a:ext cx="187125" cy="186614"/>
            <a:chOff x="4454948" y="4232986"/>
            <a:chExt cx="187125" cy="186614"/>
          </a:xfrm>
        </p:grpSpPr>
        <p:cxnSp>
          <p:nvCxnSpPr>
            <p:cNvPr id="5" name="Straight Connector 4">
              <a:extLst>
                <a:ext uri="{FF2B5EF4-FFF2-40B4-BE49-F238E27FC236}">
                  <a16:creationId xmlns:a16="http://schemas.microsoft.com/office/drawing/2014/main" id="{1DA1C2F3-7882-CA5B-5F86-8E8206CADE43}"/>
                </a:ext>
              </a:extLst>
            </p:cNvPr>
            <p:cNvCxnSpPr/>
            <p:nvPr/>
          </p:nvCxnSpPr>
          <p:spPr>
            <a:xfrm>
              <a:off x="4455459" y="4232986"/>
              <a:ext cx="186614" cy="18661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8D279000-900B-95AF-DCC7-8F61F97EA551}"/>
                </a:ext>
              </a:extLst>
            </p:cNvPr>
            <p:cNvCxnSpPr>
              <a:cxnSpLocks/>
            </p:cNvCxnSpPr>
            <p:nvPr/>
          </p:nvCxnSpPr>
          <p:spPr>
            <a:xfrm flipH="1">
              <a:off x="4454948" y="4232986"/>
              <a:ext cx="186614" cy="18661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cxnSp>
        <p:nvCxnSpPr>
          <p:cNvPr id="7" name="Straight Arrow Connector 6">
            <a:extLst>
              <a:ext uri="{FF2B5EF4-FFF2-40B4-BE49-F238E27FC236}">
                <a16:creationId xmlns:a16="http://schemas.microsoft.com/office/drawing/2014/main" id="{7F99DE20-4D50-5ED9-11AF-F8BC87386CBA}"/>
              </a:ext>
            </a:extLst>
          </p:cNvPr>
          <p:cNvCxnSpPr>
            <a:cxnSpLocks/>
          </p:cNvCxnSpPr>
          <p:nvPr/>
        </p:nvCxnSpPr>
        <p:spPr>
          <a:xfrm flipV="1">
            <a:off x="3892448" y="2719809"/>
            <a:ext cx="0" cy="904218"/>
          </a:xfrm>
          <a:prstGeom prst="straightConnector1">
            <a:avLst/>
          </a:prstGeom>
          <a:ln w="28575">
            <a:solidFill>
              <a:srgbClr val="FF0000"/>
            </a:solidFill>
            <a:prstDash val="sys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18DDD946-E741-DEE0-940C-111117B1DC62}"/>
              </a:ext>
            </a:extLst>
          </p:cNvPr>
          <p:cNvSpPr/>
          <p:nvPr/>
        </p:nvSpPr>
        <p:spPr>
          <a:xfrm>
            <a:off x="3791861" y="2946622"/>
            <a:ext cx="225296" cy="225296"/>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s-419" sz="900" dirty="0">
                <a:latin typeface="Arial" panose="020B0604020202020204" pitchFamily="34" charset="0"/>
                <a:cs typeface="Arial" panose="020B0604020202020204" pitchFamily="34" charset="0"/>
              </a:rPr>
              <a:t>13</a:t>
            </a:r>
            <a:endParaRPr lang="en-US" sz="900" dirty="0">
              <a:latin typeface="Arial" panose="020B0604020202020204" pitchFamily="34" charset="0"/>
              <a:cs typeface="Arial" panose="020B0604020202020204" pitchFamily="34" charset="0"/>
            </a:endParaRPr>
          </a:p>
        </p:txBody>
      </p:sp>
      <p:cxnSp>
        <p:nvCxnSpPr>
          <p:cNvPr id="10" name="Straight Arrow Connector 9">
            <a:extLst>
              <a:ext uri="{FF2B5EF4-FFF2-40B4-BE49-F238E27FC236}">
                <a16:creationId xmlns:a16="http://schemas.microsoft.com/office/drawing/2014/main" id="{8B612BDD-34D2-48E8-5F84-4B75CD301500}"/>
              </a:ext>
            </a:extLst>
          </p:cNvPr>
          <p:cNvCxnSpPr/>
          <p:nvPr/>
        </p:nvCxnSpPr>
        <p:spPr>
          <a:xfrm flipH="1" flipV="1">
            <a:off x="3851638" y="4273407"/>
            <a:ext cx="5488" cy="730449"/>
          </a:xfrm>
          <a:prstGeom prst="straightConnector1">
            <a:avLst/>
          </a:prstGeom>
          <a:ln w="28575">
            <a:solidFill>
              <a:srgbClr val="FF0000"/>
            </a:solidFill>
            <a:prstDash val="sys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ACBE825D-F449-92BB-C091-F9A209719825}"/>
              </a:ext>
            </a:extLst>
          </p:cNvPr>
          <p:cNvSpPr/>
          <p:nvPr/>
        </p:nvSpPr>
        <p:spPr>
          <a:xfrm>
            <a:off x="3748585" y="4508073"/>
            <a:ext cx="225296" cy="225296"/>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s-419" sz="900" dirty="0">
                <a:latin typeface="Arial" panose="020B0604020202020204" pitchFamily="34" charset="0"/>
                <a:cs typeface="Arial" panose="020B0604020202020204" pitchFamily="34" charset="0"/>
              </a:rPr>
              <a:t>14</a:t>
            </a:r>
            <a:endParaRPr lang="en-US" sz="9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3403172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8">
            <a:extLst>
              <a:ext uri="{FF2B5EF4-FFF2-40B4-BE49-F238E27FC236}">
                <a16:creationId xmlns:a16="http://schemas.microsoft.com/office/drawing/2014/main" id="{56C889CB-F393-4BCE-A5E8-AA9AC2D328BD}"/>
              </a:ext>
            </a:extLst>
          </p:cNvPr>
          <p:cNvSpPr/>
          <p:nvPr/>
        </p:nvSpPr>
        <p:spPr>
          <a:xfrm>
            <a:off x="0" y="-90924"/>
            <a:ext cx="12192000" cy="12079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s-ES" sz="3200" dirty="0">
                <a:latin typeface="Arial" panose="020B0604020202020204" pitchFamily="34" charset="0"/>
                <a:cs typeface="Arial" panose="020B0604020202020204" pitchFamily="34" charset="0"/>
              </a:rPr>
              <a:t>Patrón SAGA </a:t>
            </a:r>
            <a:r>
              <a:rPr lang="es-ES" sz="3200" dirty="0" err="1">
                <a:latin typeface="Arial" panose="020B0604020202020204" pitchFamily="34" charset="0"/>
                <a:cs typeface="Arial" panose="020B0604020202020204" pitchFamily="34" charset="0"/>
              </a:rPr>
              <a:t>Orchestration</a:t>
            </a:r>
            <a:endParaRPr lang="es-ES" sz="3200" dirty="0">
              <a:latin typeface="Arial" panose="020B0604020202020204" pitchFamily="34" charset="0"/>
              <a:cs typeface="Arial" panose="020B0604020202020204" pitchFamily="34" charset="0"/>
            </a:endParaRPr>
          </a:p>
        </p:txBody>
      </p:sp>
      <p:sp>
        <p:nvSpPr>
          <p:cNvPr id="2" name="CuadroTexto 6">
            <a:extLst>
              <a:ext uri="{FF2B5EF4-FFF2-40B4-BE49-F238E27FC236}">
                <a16:creationId xmlns:a16="http://schemas.microsoft.com/office/drawing/2014/main" id="{AEEF1D64-F824-DDD8-2A53-A6143FA36197}"/>
              </a:ext>
            </a:extLst>
          </p:cNvPr>
          <p:cNvSpPr txBox="1"/>
          <p:nvPr/>
        </p:nvSpPr>
        <p:spPr>
          <a:xfrm>
            <a:off x="784195" y="1787607"/>
            <a:ext cx="10623610" cy="3877985"/>
          </a:xfrm>
          <a:prstGeom prst="rect">
            <a:avLst/>
          </a:prstGeom>
          <a:noFill/>
        </p:spPr>
        <p:txBody>
          <a:bodyPr wrap="square" rtlCol="0">
            <a:spAutoFit/>
          </a:bodyPr>
          <a:lstStyle/>
          <a:p>
            <a:pPr>
              <a:lnSpc>
                <a:spcPct val="150000"/>
              </a:lnSpc>
            </a:pPr>
            <a:r>
              <a:rPr lang="es-ES" sz="4000" b="1" dirty="0">
                <a:latin typeface="Arial" panose="020B0604020202020204" pitchFamily="34" charset="0"/>
                <a:cs typeface="Arial" panose="020B0604020202020204" pitchFamily="34" charset="0"/>
              </a:rPr>
              <a:t>Flujo de SAGA-</a:t>
            </a:r>
            <a:r>
              <a:rPr lang="es-ES" sz="4000" b="1" dirty="0" err="1">
                <a:latin typeface="Arial" panose="020B0604020202020204" pitchFamily="34" charset="0"/>
                <a:cs typeface="Arial" panose="020B0604020202020204" pitchFamily="34" charset="0"/>
              </a:rPr>
              <a:t>Orchestration</a:t>
            </a:r>
            <a:endParaRPr lang="es-ES" sz="4000" b="1" dirty="0">
              <a:latin typeface="Arial" panose="020B0604020202020204" pitchFamily="34" charset="0"/>
              <a:cs typeface="Arial" panose="020B0604020202020204" pitchFamily="34" charset="0"/>
            </a:endParaRPr>
          </a:p>
          <a:p>
            <a:pPr>
              <a:lnSpc>
                <a:spcPct val="150000"/>
              </a:lnSpc>
            </a:pPr>
            <a:endParaRPr lang="es-ES" sz="2000" dirty="0">
              <a:latin typeface="Arial" panose="020B0604020202020204" pitchFamily="34" charset="0"/>
              <a:cs typeface="Arial" panose="020B0604020202020204" pitchFamily="34" charset="0"/>
            </a:endParaRPr>
          </a:p>
          <a:p>
            <a:pPr algn="just"/>
            <a:r>
              <a:rPr lang="es-ES" sz="2000" dirty="0">
                <a:latin typeface="Arial" panose="020B0604020202020204" pitchFamily="34" charset="0"/>
                <a:cs typeface="Arial" panose="020B0604020202020204" pitchFamily="34" charset="0"/>
              </a:rPr>
              <a:t>Una forma estándar de modelar una SAGA-</a:t>
            </a:r>
            <a:r>
              <a:rPr lang="es-ES" sz="2000" dirty="0" err="1">
                <a:latin typeface="Arial" panose="020B0604020202020204" pitchFamily="34" charset="0"/>
                <a:cs typeface="Arial" panose="020B0604020202020204" pitchFamily="34" charset="0"/>
              </a:rPr>
              <a:t>Orchestrator</a:t>
            </a:r>
            <a:r>
              <a:rPr lang="es-ES" sz="2000" dirty="0">
                <a:latin typeface="Arial" panose="020B0604020202020204" pitchFamily="34" charset="0"/>
                <a:cs typeface="Arial" panose="020B0604020202020204" pitchFamily="34" charset="0"/>
              </a:rPr>
              <a:t> es </a:t>
            </a:r>
            <a:r>
              <a:rPr lang="es-ES" sz="2000" b="1" dirty="0">
                <a:latin typeface="Arial" panose="020B0604020202020204" pitchFamily="34" charset="0"/>
                <a:cs typeface="Arial" panose="020B0604020202020204" pitchFamily="34" charset="0"/>
              </a:rPr>
              <a:t>una máquina de estado </a:t>
            </a:r>
            <a:r>
              <a:rPr lang="es-ES" sz="2000" dirty="0">
                <a:latin typeface="Arial" panose="020B0604020202020204" pitchFamily="34" charset="0"/>
                <a:cs typeface="Arial" panose="020B0604020202020204" pitchFamily="34" charset="0"/>
              </a:rPr>
              <a:t>donde cada transformación corresponde a un comando o mensaje. Las máquinas de estado son un excelente patrón para estructurar un comportamiento bien definido ya que son fáciles de implementar.</a:t>
            </a:r>
          </a:p>
          <a:p>
            <a:pPr algn="just"/>
            <a:endParaRPr lang="es-ES" sz="2000" dirty="0">
              <a:latin typeface="Arial" panose="020B0604020202020204" pitchFamily="34" charset="0"/>
              <a:cs typeface="Arial" panose="020B0604020202020204" pitchFamily="34" charset="0"/>
            </a:endParaRPr>
          </a:p>
          <a:p>
            <a:pPr algn="just"/>
            <a:r>
              <a:rPr lang="es-ES" sz="1200" dirty="0">
                <a:latin typeface="Arial" panose="020B0604020202020204" pitchFamily="34" charset="0"/>
                <a:cs typeface="Arial" panose="020B0604020202020204" pitchFamily="34" charset="0"/>
              </a:rPr>
              <a:t>Puede utilizar servicios en la nube que pueden ayudarle, por ejemplo:</a:t>
            </a:r>
          </a:p>
          <a:p>
            <a:pPr algn="just"/>
            <a:endParaRPr lang="es-ES" sz="1200" dirty="0">
              <a:latin typeface="Arial" panose="020B0604020202020204" pitchFamily="34" charset="0"/>
              <a:cs typeface="Arial" panose="020B0604020202020204" pitchFamily="34" charset="0"/>
            </a:endParaRPr>
          </a:p>
          <a:p>
            <a:pPr algn="just"/>
            <a:r>
              <a:rPr lang="es-ES" sz="1200" dirty="0">
                <a:latin typeface="Arial" panose="020B0604020202020204" pitchFamily="34" charset="0"/>
                <a:cs typeface="Arial" panose="020B0604020202020204" pitchFamily="34" charset="0"/>
              </a:rPr>
              <a:t>https://theburningmonk.com/2017/07/applying-the-saga-pattern-with-aws-lambda-and-step-functions/</a:t>
            </a:r>
          </a:p>
          <a:p>
            <a:pPr algn="just"/>
            <a:r>
              <a:rPr lang="es-ES" sz="1200" dirty="0">
                <a:latin typeface="Arial" panose="020B0604020202020204" pitchFamily="34" charset="0"/>
                <a:cs typeface="Arial" panose="020B0604020202020204" pitchFamily="34" charset="0"/>
              </a:rPr>
              <a:t>https://www.freecodecamp.org/news/an-introduction-to-azure-durable-functions-patterns-and-best-practices-b1939ae6c717/</a:t>
            </a:r>
          </a:p>
        </p:txBody>
      </p:sp>
    </p:spTree>
    <p:extLst>
      <p:ext uri="{BB962C8B-B14F-4D97-AF65-F5344CB8AC3E}">
        <p14:creationId xmlns:p14="http://schemas.microsoft.com/office/powerpoint/2010/main" val="39176795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8">
            <a:extLst>
              <a:ext uri="{FF2B5EF4-FFF2-40B4-BE49-F238E27FC236}">
                <a16:creationId xmlns:a16="http://schemas.microsoft.com/office/drawing/2014/main" id="{56C889CB-F393-4BCE-A5E8-AA9AC2D328BD}"/>
              </a:ext>
            </a:extLst>
          </p:cNvPr>
          <p:cNvSpPr/>
          <p:nvPr/>
        </p:nvSpPr>
        <p:spPr>
          <a:xfrm>
            <a:off x="0" y="-90924"/>
            <a:ext cx="12192000" cy="12079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s-ES" sz="3200" dirty="0">
                <a:latin typeface="Arial" panose="020B0604020202020204" pitchFamily="34" charset="0"/>
                <a:cs typeface="Arial" panose="020B0604020202020204" pitchFamily="34" charset="0"/>
              </a:rPr>
              <a:t>Patrón SAGA </a:t>
            </a:r>
            <a:r>
              <a:rPr lang="es-ES" sz="3200" dirty="0" err="1">
                <a:latin typeface="Arial" panose="020B0604020202020204" pitchFamily="34" charset="0"/>
                <a:cs typeface="Arial" panose="020B0604020202020204" pitchFamily="34" charset="0"/>
              </a:rPr>
              <a:t>Orchestration</a:t>
            </a:r>
            <a:endParaRPr lang="es-ES" sz="3200"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53146035-6BDA-3C1E-A86C-A633F9510E08}"/>
              </a:ext>
            </a:extLst>
          </p:cNvPr>
          <p:cNvSpPr txBox="1"/>
          <p:nvPr/>
        </p:nvSpPr>
        <p:spPr>
          <a:xfrm>
            <a:off x="0" y="1121651"/>
            <a:ext cx="12192000" cy="523220"/>
          </a:xfrm>
          <a:prstGeom prst="rect">
            <a:avLst/>
          </a:prstGeom>
          <a:noFill/>
        </p:spPr>
        <p:txBody>
          <a:bodyPr wrap="square" rtlCol="0">
            <a:spAutoFit/>
          </a:bodyPr>
          <a:lstStyle/>
          <a:p>
            <a:pPr algn="ctr"/>
            <a:r>
              <a:rPr lang="es-ES" sz="2800" b="1" dirty="0">
                <a:solidFill>
                  <a:srgbClr val="1C2C44"/>
                </a:solidFill>
                <a:latin typeface="Arial" panose="020B0604020202020204" pitchFamily="34" charset="0"/>
                <a:cs typeface="Arial" panose="020B0604020202020204" pitchFamily="34" charset="0"/>
              </a:rPr>
              <a:t>Ventajas y desventajas de SAGA - </a:t>
            </a:r>
            <a:r>
              <a:rPr lang="es-ES" sz="2800" b="1" dirty="0" err="1">
                <a:solidFill>
                  <a:srgbClr val="1C2C44"/>
                </a:solidFill>
                <a:latin typeface="Arial" panose="020B0604020202020204" pitchFamily="34" charset="0"/>
                <a:cs typeface="Arial" panose="020B0604020202020204" pitchFamily="34" charset="0"/>
              </a:rPr>
              <a:t>Orchestration</a:t>
            </a:r>
            <a:endParaRPr lang="es-ES" sz="2800" b="1" dirty="0">
              <a:solidFill>
                <a:srgbClr val="1C2C44"/>
              </a:solidFill>
              <a:latin typeface="Arial" panose="020B0604020202020204" pitchFamily="34" charset="0"/>
              <a:cs typeface="Arial" panose="020B0604020202020204" pitchFamily="34" charset="0"/>
            </a:endParaRPr>
          </a:p>
        </p:txBody>
      </p:sp>
      <p:sp>
        <p:nvSpPr>
          <p:cNvPr id="4" name="Rectángulo 2">
            <a:extLst>
              <a:ext uri="{FF2B5EF4-FFF2-40B4-BE49-F238E27FC236}">
                <a16:creationId xmlns:a16="http://schemas.microsoft.com/office/drawing/2014/main" id="{3077C0B8-EFFD-225E-0920-B489E6C04241}"/>
              </a:ext>
            </a:extLst>
          </p:cNvPr>
          <p:cNvSpPr/>
          <p:nvPr/>
        </p:nvSpPr>
        <p:spPr>
          <a:xfrm>
            <a:off x="728472" y="2557030"/>
            <a:ext cx="10735056" cy="2554545"/>
          </a:xfrm>
          <a:prstGeom prst="rect">
            <a:avLst/>
          </a:prstGeom>
        </p:spPr>
        <p:txBody>
          <a:bodyPr wrap="square">
            <a:spAutoFit/>
          </a:bodyPr>
          <a:lstStyle/>
          <a:p>
            <a:pPr marL="342900" indent="-342900" algn="just">
              <a:buFont typeface="Arial" panose="020B0604020202020204" pitchFamily="34" charset="0"/>
              <a:buChar char="•"/>
            </a:pPr>
            <a:r>
              <a:rPr lang="es-ES" sz="2000" b="1" dirty="0">
                <a:latin typeface="Arial" panose="020B0604020202020204" pitchFamily="34" charset="0"/>
                <a:cs typeface="Arial" panose="020B0604020202020204" pitchFamily="34" charset="0"/>
              </a:rPr>
              <a:t>Fácil de mantener todo el flujo de trabajo </a:t>
            </a:r>
            <a:r>
              <a:rPr lang="es-ES" sz="2000" dirty="0">
                <a:latin typeface="Arial" panose="020B0604020202020204" pitchFamily="34" charset="0"/>
                <a:cs typeface="Arial" panose="020B0604020202020204" pitchFamily="34" charset="0"/>
              </a:rPr>
              <a:t>en un solo lugar: </a:t>
            </a:r>
            <a:r>
              <a:rPr lang="es-ES" sz="2000" b="1" dirty="0">
                <a:latin typeface="Arial" panose="020B0604020202020204" pitchFamily="34" charset="0"/>
                <a:cs typeface="Arial" panose="020B0604020202020204" pitchFamily="34" charset="0"/>
              </a:rPr>
              <a:t>Orquestador</a:t>
            </a:r>
            <a:r>
              <a:rPr lang="es-ES" sz="2000" dirty="0">
                <a:latin typeface="Arial" panose="020B0604020202020204" pitchFamily="34" charset="0"/>
                <a:cs typeface="Arial" panose="020B0604020202020204" pitchFamily="34" charset="0"/>
              </a:rPr>
              <a:t>. </a:t>
            </a:r>
            <a:r>
              <a:rPr lang="es-ES" sz="2000" b="1" dirty="0">
                <a:latin typeface="Arial" panose="020B0604020202020204" pitchFamily="34" charset="0"/>
                <a:cs typeface="Arial" panose="020B0604020202020204" pitchFamily="34" charset="0"/>
              </a:rPr>
              <a:t>Evita las dependencias cíclicas </a:t>
            </a:r>
            <a:r>
              <a:rPr lang="es-ES" sz="2000" dirty="0">
                <a:latin typeface="Arial" panose="020B0604020202020204" pitchFamily="34" charset="0"/>
                <a:cs typeface="Arial" panose="020B0604020202020204" pitchFamily="34" charset="0"/>
              </a:rPr>
              <a:t>entre servicios. Todos los servicios solo se comunican con el Orquestador. La complejidad de la transacción sigue siendo lineal cuando se agregan nuevos pasos.</a:t>
            </a:r>
          </a:p>
          <a:p>
            <a:pPr marL="342900" indent="-342900" algn="just">
              <a:buFont typeface="Arial" panose="020B0604020202020204" pitchFamily="34" charset="0"/>
              <a:buChar char="•"/>
            </a:pPr>
            <a:endParaRPr lang="es-ES" sz="20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s-ES" sz="2000" dirty="0">
                <a:latin typeface="Arial" panose="020B0604020202020204" pitchFamily="34" charset="0"/>
                <a:cs typeface="Arial" panose="020B0604020202020204" pitchFamily="34" charset="0"/>
              </a:rPr>
              <a:t>Sin embargo, para lograr las ventajas anteriores, debe </a:t>
            </a:r>
            <a:r>
              <a:rPr lang="es-ES" sz="2000" b="1" dirty="0">
                <a:latin typeface="Arial" panose="020B0604020202020204" pitchFamily="34" charset="0"/>
                <a:cs typeface="Arial" panose="020B0604020202020204" pitchFamily="34" charset="0"/>
              </a:rPr>
              <a:t>diseñar un orquestador inteligente</a:t>
            </a:r>
            <a:r>
              <a:rPr lang="es-ES" sz="2000" dirty="0">
                <a:latin typeface="Arial" panose="020B0604020202020204" pitchFamily="34" charset="0"/>
                <a:cs typeface="Arial" panose="020B0604020202020204" pitchFamily="34" charset="0"/>
              </a:rPr>
              <a:t>. Además, tener </a:t>
            </a:r>
            <a:r>
              <a:rPr lang="es-ES" sz="2000" b="1" dirty="0">
                <a:latin typeface="Arial" panose="020B0604020202020204" pitchFamily="34" charset="0"/>
                <a:cs typeface="Arial" panose="020B0604020202020204" pitchFamily="34" charset="0"/>
              </a:rPr>
              <a:t>demasiada lógica en el orquestador </a:t>
            </a:r>
            <a:r>
              <a:rPr lang="es-ES" sz="2000" dirty="0">
                <a:latin typeface="Arial" panose="020B0604020202020204" pitchFamily="34" charset="0"/>
                <a:cs typeface="Arial" panose="020B0604020202020204" pitchFamily="34" charset="0"/>
              </a:rPr>
              <a:t>podría llevar a dificultades en el mantenimiento.</a:t>
            </a:r>
            <a:endParaRPr lang="es-ES"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9252248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a:extLst>
              <a:ext uri="{FF2B5EF4-FFF2-40B4-BE49-F238E27FC236}">
                <a16:creationId xmlns:a16="http://schemas.microsoft.com/office/drawing/2014/main" id="{F2524B6D-797B-4A59-8734-B649B54BE02B}"/>
              </a:ext>
            </a:extLst>
          </p:cNvPr>
          <p:cNvSpPr/>
          <p:nvPr/>
        </p:nvSpPr>
        <p:spPr>
          <a:xfrm>
            <a:off x="0" y="0"/>
            <a:ext cx="2969111" cy="6858000"/>
          </a:xfrm>
          <a:prstGeom prst="rect">
            <a:avLst/>
          </a:prstGeom>
          <a:solidFill>
            <a:srgbClr val="1C2C44"/>
          </a:solidFill>
          <a:ln>
            <a:solidFill>
              <a:srgbClr val="C6D4E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600" b="1" cap="none" spc="0" dirty="0">
                <a:ln w="13462">
                  <a:solidFill>
                    <a:srgbClr val="C6D4E8"/>
                  </a:solidFill>
                  <a:prstDash val="solid"/>
                </a:ln>
                <a:solidFill>
                  <a:schemeClr val="bg1"/>
                </a:solidFill>
                <a:effectLst>
                  <a:outerShdw dist="38100" dir="2700000" algn="bl" rotWithShape="0">
                    <a:srgbClr val="C6D4E8"/>
                  </a:outerShdw>
                </a:effectLst>
                <a:latin typeface="Arial" panose="020B0604020202020204" pitchFamily="34" charset="0"/>
                <a:cs typeface="Arial" panose="020B0604020202020204" pitchFamily="34" charset="0"/>
              </a:rPr>
              <a:t>04</a:t>
            </a:r>
          </a:p>
        </p:txBody>
      </p:sp>
      <p:sp>
        <p:nvSpPr>
          <p:cNvPr id="6" name="TextBox 5">
            <a:extLst>
              <a:ext uri="{FF2B5EF4-FFF2-40B4-BE49-F238E27FC236}">
                <a16:creationId xmlns:a16="http://schemas.microsoft.com/office/drawing/2014/main" id="{DB7CA870-7AAA-4C4E-9578-9EA791AD8BD3}"/>
              </a:ext>
            </a:extLst>
          </p:cNvPr>
          <p:cNvSpPr txBox="1"/>
          <p:nvPr/>
        </p:nvSpPr>
        <p:spPr>
          <a:xfrm>
            <a:off x="2969111" y="3075057"/>
            <a:ext cx="9222889" cy="1323439"/>
          </a:xfrm>
          <a:prstGeom prst="rect">
            <a:avLst/>
          </a:prstGeom>
          <a:noFill/>
        </p:spPr>
        <p:txBody>
          <a:bodyPr wrap="square">
            <a:spAutoFit/>
          </a:bodyPr>
          <a:lstStyle/>
          <a:p>
            <a:pPr algn="ctr"/>
            <a:r>
              <a:rPr lang="es-ES" sz="4000" dirty="0">
                <a:latin typeface="Arial" panose="020B0604020202020204" pitchFamily="34" charset="0"/>
                <a:cs typeface="Arial" panose="020B0604020202020204" pitchFamily="34" charset="0"/>
              </a:rPr>
              <a:t>Implementación genérica del patrón SAGA a un proceso.</a:t>
            </a:r>
          </a:p>
        </p:txBody>
      </p:sp>
      <p:pic>
        <p:nvPicPr>
          <p:cNvPr id="3" name="Picture 2" descr="A picture containing graphical user interface&#10;&#10;Description automatically generated">
            <a:extLst>
              <a:ext uri="{FF2B5EF4-FFF2-40B4-BE49-F238E27FC236}">
                <a16:creationId xmlns:a16="http://schemas.microsoft.com/office/drawing/2014/main" id="{C974B874-8BA7-89D5-57A1-E87539AB0C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4714" y="4928940"/>
            <a:ext cx="1739682" cy="1701587"/>
          </a:xfrm>
          <a:prstGeom prst="rect">
            <a:avLst/>
          </a:prstGeom>
        </p:spPr>
      </p:pic>
    </p:spTree>
    <p:extLst>
      <p:ext uri="{BB962C8B-B14F-4D97-AF65-F5344CB8AC3E}">
        <p14:creationId xmlns:p14="http://schemas.microsoft.com/office/powerpoint/2010/main" val="2767826531"/>
      </p:ext>
    </p:extLst>
  </p:cSld>
  <p:clrMapOvr>
    <a:masterClrMapping/>
  </p:clrMapOvr>
  <p:transition spd="slow">
    <p:push dir="u"/>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8">
            <a:extLst>
              <a:ext uri="{FF2B5EF4-FFF2-40B4-BE49-F238E27FC236}">
                <a16:creationId xmlns:a16="http://schemas.microsoft.com/office/drawing/2014/main" id="{56C889CB-F393-4BCE-A5E8-AA9AC2D328BD}"/>
              </a:ext>
            </a:extLst>
          </p:cNvPr>
          <p:cNvSpPr/>
          <p:nvPr/>
        </p:nvSpPr>
        <p:spPr>
          <a:xfrm>
            <a:off x="0" y="-90924"/>
            <a:ext cx="12192000" cy="12079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s-ES" sz="3200" dirty="0">
                <a:latin typeface="Arial" panose="020B0604020202020204" pitchFamily="34" charset="0"/>
                <a:cs typeface="Arial" panose="020B0604020202020204" pitchFamily="34" charset="0"/>
              </a:rPr>
              <a:t>Implementación genérica del patrón SAGA</a:t>
            </a:r>
          </a:p>
        </p:txBody>
      </p:sp>
      <p:sp>
        <p:nvSpPr>
          <p:cNvPr id="71" name="TextBox 70">
            <a:extLst>
              <a:ext uri="{FF2B5EF4-FFF2-40B4-BE49-F238E27FC236}">
                <a16:creationId xmlns:a16="http://schemas.microsoft.com/office/drawing/2014/main" id="{FE3CDC52-23C8-FC62-37F6-6177E494BDE7}"/>
              </a:ext>
            </a:extLst>
          </p:cNvPr>
          <p:cNvSpPr txBox="1"/>
          <p:nvPr/>
        </p:nvSpPr>
        <p:spPr>
          <a:xfrm>
            <a:off x="0" y="1121651"/>
            <a:ext cx="12192000" cy="523220"/>
          </a:xfrm>
          <a:prstGeom prst="rect">
            <a:avLst/>
          </a:prstGeom>
          <a:noFill/>
        </p:spPr>
        <p:txBody>
          <a:bodyPr wrap="square" rtlCol="0">
            <a:spAutoFit/>
          </a:bodyPr>
          <a:lstStyle/>
          <a:p>
            <a:pPr algn="ctr"/>
            <a:r>
              <a:rPr lang="es-ES" sz="2800" b="1" dirty="0">
                <a:solidFill>
                  <a:srgbClr val="1C2C44"/>
                </a:solidFill>
                <a:latin typeface="Arial" panose="020B0604020202020204" pitchFamily="34" charset="0"/>
                <a:cs typeface="Arial" panose="020B0604020202020204" pitchFamily="34" charset="0"/>
              </a:rPr>
              <a:t>Patrón SAGA</a:t>
            </a:r>
          </a:p>
        </p:txBody>
      </p:sp>
      <p:cxnSp>
        <p:nvCxnSpPr>
          <p:cNvPr id="3" name="Straight Connector 2">
            <a:extLst>
              <a:ext uri="{FF2B5EF4-FFF2-40B4-BE49-F238E27FC236}">
                <a16:creationId xmlns:a16="http://schemas.microsoft.com/office/drawing/2014/main" id="{9847AB76-C4A9-6A83-DDAB-2FA5E75A24DA}"/>
              </a:ext>
            </a:extLst>
          </p:cNvPr>
          <p:cNvCxnSpPr/>
          <p:nvPr/>
        </p:nvCxnSpPr>
        <p:spPr>
          <a:xfrm>
            <a:off x="4894729" y="1837765"/>
            <a:ext cx="0" cy="4320988"/>
          </a:xfrm>
          <a:prstGeom prst="line">
            <a:avLst/>
          </a:prstGeom>
          <a:ln w="28575">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2AE0B7A6-5CCA-14B9-D8BF-D02C5E5BB4DE}"/>
              </a:ext>
            </a:extLst>
          </p:cNvPr>
          <p:cNvSpPr txBox="1"/>
          <p:nvPr/>
        </p:nvSpPr>
        <p:spPr>
          <a:xfrm>
            <a:off x="5244355" y="1966452"/>
            <a:ext cx="6145866" cy="4062651"/>
          </a:xfrm>
          <a:prstGeom prst="rect">
            <a:avLst/>
          </a:prstGeom>
          <a:noFill/>
        </p:spPr>
        <p:txBody>
          <a:bodyPr wrap="square" rtlCol="0">
            <a:spAutoFit/>
          </a:bodyPr>
          <a:lstStyle/>
          <a:p>
            <a:pPr marL="285750" indent="-285750" algn="just">
              <a:buFont typeface="Arial" panose="020B0604020202020204" pitchFamily="34" charset="0"/>
              <a:buChar char="•"/>
            </a:pPr>
            <a:r>
              <a:rPr lang="es-ES" sz="2000" b="1" dirty="0">
                <a:latin typeface="Arial" panose="020B0604020202020204" pitchFamily="34" charset="0"/>
                <a:cs typeface="Arial" panose="020B0604020202020204" pitchFamily="34" charset="0"/>
              </a:rPr>
              <a:t>Reemplaza una transacción distribuida con una saga</a:t>
            </a:r>
          </a:p>
          <a:p>
            <a:pPr marL="742950" lvl="1" indent="-285750" algn="just">
              <a:buFont typeface="Arial" panose="020B0604020202020204" pitchFamily="34" charset="0"/>
              <a:buChar char="•"/>
            </a:pPr>
            <a:r>
              <a:rPr lang="es-ES" sz="2000" dirty="0">
                <a:latin typeface="Arial" panose="020B0604020202020204" pitchFamily="34" charset="0"/>
                <a:cs typeface="Arial" panose="020B0604020202020204" pitchFamily="34" charset="0"/>
              </a:rPr>
              <a:t>Divide la transacción en muchas solicitudes</a:t>
            </a:r>
          </a:p>
          <a:p>
            <a:pPr marL="742950" lvl="1" indent="-285750" algn="just">
              <a:buFont typeface="Arial" panose="020B0604020202020204" pitchFamily="34" charset="0"/>
              <a:buChar char="•"/>
            </a:pPr>
            <a:r>
              <a:rPr lang="es-ES" sz="2000" dirty="0">
                <a:latin typeface="Arial" panose="020B0604020202020204" pitchFamily="34" charset="0"/>
                <a:cs typeface="Arial" panose="020B0604020202020204" pitchFamily="34" charset="0"/>
              </a:rPr>
              <a:t>Rastrea cada solicitud</a:t>
            </a:r>
          </a:p>
          <a:p>
            <a:pPr marL="742950" lvl="1" indent="-285750" algn="just">
              <a:buFont typeface="Arial" panose="020B0604020202020204" pitchFamily="34" charset="0"/>
              <a:buChar char="•"/>
            </a:pPr>
            <a:r>
              <a:rPr lang="es-ES" sz="2000" dirty="0">
                <a:latin typeface="Arial" panose="020B0604020202020204" pitchFamily="34" charset="0"/>
                <a:cs typeface="Arial" panose="020B0604020202020204" pitchFamily="34" charset="0"/>
              </a:rPr>
              <a:t>ACID: compromiso de atomicidad</a:t>
            </a:r>
          </a:p>
          <a:p>
            <a:pPr marL="742950" lvl="1" indent="-285750" algn="just">
              <a:buFont typeface="Arial" panose="020B0604020202020204" pitchFamily="34" charset="0"/>
              <a:buChar char="•"/>
            </a:pPr>
            <a:r>
              <a:rPr lang="es-ES" sz="2000" dirty="0">
                <a:latin typeface="Arial" panose="020B0604020202020204" pitchFamily="34" charset="0"/>
                <a:cs typeface="Arial" panose="020B0604020202020204" pitchFamily="34" charset="0"/>
              </a:rPr>
              <a:t>Descrito por primera vez en 1987</a:t>
            </a:r>
          </a:p>
          <a:p>
            <a:pPr marL="285750" indent="-285750" algn="just">
              <a:buFont typeface="Arial" panose="020B0604020202020204" pitchFamily="34" charset="0"/>
              <a:buChar char="•"/>
            </a:pPr>
            <a:r>
              <a:rPr lang="es-ES" sz="2000" dirty="0">
                <a:latin typeface="Arial" panose="020B0604020202020204" pitchFamily="34" charset="0"/>
                <a:cs typeface="Arial" panose="020B0604020202020204" pitchFamily="34" charset="0"/>
              </a:rPr>
              <a:t>También es un patrón de </a:t>
            </a:r>
            <a:r>
              <a:rPr lang="es-ES" sz="2000" b="1" dirty="0">
                <a:latin typeface="Arial" panose="020B0604020202020204" pitchFamily="34" charset="0"/>
                <a:cs typeface="Arial" panose="020B0604020202020204" pitchFamily="34" charset="0"/>
              </a:rPr>
              <a:t>gestión de fallas</a:t>
            </a:r>
          </a:p>
          <a:p>
            <a:pPr marL="742950" lvl="1" indent="-285750" algn="just">
              <a:buFont typeface="Arial" panose="020B0604020202020204" pitchFamily="34" charset="0"/>
              <a:buChar char="•"/>
            </a:pPr>
            <a:r>
              <a:rPr lang="es-ES" sz="2000" dirty="0">
                <a:latin typeface="Arial" panose="020B0604020202020204" pitchFamily="34" charset="0"/>
                <a:cs typeface="Arial" panose="020B0604020202020204" pitchFamily="34" charset="0"/>
              </a:rPr>
              <a:t>Qué hacer cuando falla un servicio</a:t>
            </a:r>
          </a:p>
          <a:p>
            <a:pPr marL="742950" lvl="1" indent="-285750" algn="just">
              <a:buFont typeface="Arial" panose="020B0604020202020204" pitchFamily="34" charset="0"/>
              <a:buChar char="•"/>
            </a:pPr>
            <a:r>
              <a:rPr lang="es-ES" sz="2000" b="1" dirty="0">
                <a:latin typeface="Arial" panose="020B0604020202020204" pitchFamily="34" charset="0"/>
                <a:cs typeface="Arial" panose="020B0604020202020204" pitchFamily="34" charset="0"/>
              </a:rPr>
              <a:t>Compensar solicitudes</a:t>
            </a:r>
          </a:p>
          <a:p>
            <a:pPr marL="285750" indent="-285750" algn="just">
              <a:buFont typeface="Arial" panose="020B0604020202020204" pitchFamily="34" charset="0"/>
              <a:buChar char="•"/>
            </a:pPr>
            <a:r>
              <a:rPr lang="es-ES" sz="2000" dirty="0">
                <a:latin typeface="Arial" panose="020B0604020202020204" pitchFamily="34" charset="0"/>
                <a:cs typeface="Arial" panose="020B0604020202020204" pitchFamily="34" charset="0"/>
              </a:rPr>
              <a:t>Implementación</a:t>
            </a:r>
          </a:p>
          <a:p>
            <a:pPr marL="742950" lvl="1" indent="-285750" algn="just">
              <a:buFont typeface="Arial" panose="020B0604020202020204" pitchFamily="34" charset="0"/>
              <a:buChar char="•"/>
            </a:pPr>
            <a:r>
              <a:rPr lang="es-ES" sz="2000" b="1" dirty="0">
                <a:latin typeface="Arial" panose="020B0604020202020204" pitchFamily="34" charset="0"/>
                <a:cs typeface="Arial" panose="020B0604020202020204" pitchFamily="34" charset="0"/>
              </a:rPr>
              <a:t>SAGA Log</a:t>
            </a:r>
          </a:p>
          <a:p>
            <a:pPr marL="742950" lvl="1" indent="-285750" algn="just">
              <a:buFont typeface="Arial" panose="020B0604020202020204" pitchFamily="34" charset="0"/>
              <a:buChar char="•"/>
            </a:pPr>
            <a:r>
              <a:rPr lang="es-ES" sz="2000" dirty="0">
                <a:latin typeface="Arial" panose="020B0604020202020204" pitchFamily="34" charset="0"/>
                <a:cs typeface="Arial" panose="020B0604020202020204" pitchFamily="34" charset="0"/>
              </a:rPr>
              <a:t>Coordinador de ejecución de saga (</a:t>
            </a:r>
            <a:r>
              <a:rPr lang="es-ES" sz="2000" b="1" dirty="0">
                <a:latin typeface="Arial" panose="020B0604020202020204" pitchFamily="34" charset="0"/>
                <a:cs typeface="Arial" panose="020B0604020202020204" pitchFamily="34" charset="0"/>
              </a:rPr>
              <a:t>SEC</a:t>
            </a:r>
            <a:r>
              <a:rPr lang="es-ES" sz="2000" dirty="0">
                <a:latin typeface="Arial" panose="020B0604020202020204" pitchFamily="34" charset="0"/>
                <a:cs typeface="Arial" panose="020B0604020202020204" pitchFamily="34" charset="0"/>
              </a:rPr>
              <a:t>)</a:t>
            </a:r>
          </a:p>
          <a:p>
            <a:pPr marL="742950" lvl="1" indent="-285750" algn="just">
              <a:buFont typeface="Arial" panose="020B0604020202020204" pitchFamily="34" charset="0"/>
              <a:buChar char="•"/>
            </a:pPr>
            <a:r>
              <a:rPr lang="es-ES" sz="2000" dirty="0">
                <a:latin typeface="Arial" panose="020B0604020202020204" pitchFamily="34" charset="0"/>
                <a:cs typeface="Arial" panose="020B0604020202020204" pitchFamily="34" charset="0"/>
              </a:rPr>
              <a:t>Solicitudes y compensación de solicitudes</a:t>
            </a:r>
          </a:p>
        </p:txBody>
      </p:sp>
      <p:pic>
        <p:nvPicPr>
          <p:cNvPr id="2" name="Picture 1">
            <a:extLst>
              <a:ext uri="{FF2B5EF4-FFF2-40B4-BE49-F238E27FC236}">
                <a16:creationId xmlns:a16="http://schemas.microsoft.com/office/drawing/2014/main" id="{4B881898-651A-8B76-9A7D-7980387E11A8}"/>
              </a:ext>
            </a:extLst>
          </p:cNvPr>
          <p:cNvPicPr>
            <a:picLocks noChangeAspect="1"/>
          </p:cNvPicPr>
          <p:nvPr/>
        </p:nvPicPr>
        <p:blipFill>
          <a:blip r:embed="rId3">
            <a:duotone>
              <a:prstClr val="black"/>
              <a:schemeClr val="accent1">
                <a:tint val="45000"/>
                <a:satMod val="400000"/>
              </a:schemeClr>
            </a:duotone>
          </a:blip>
          <a:stretch>
            <a:fillRect/>
          </a:stretch>
        </p:blipFill>
        <p:spPr>
          <a:xfrm>
            <a:off x="1234999" y="1837765"/>
            <a:ext cx="2809874" cy="4057132"/>
          </a:xfrm>
          <a:prstGeom prst="rect">
            <a:avLst/>
          </a:prstGeom>
        </p:spPr>
      </p:pic>
    </p:spTree>
    <p:extLst>
      <p:ext uri="{BB962C8B-B14F-4D97-AF65-F5344CB8AC3E}">
        <p14:creationId xmlns:p14="http://schemas.microsoft.com/office/powerpoint/2010/main" val="66830207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8">
            <a:extLst>
              <a:ext uri="{FF2B5EF4-FFF2-40B4-BE49-F238E27FC236}">
                <a16:creationId xmlns:a16="http://schemas.microsoft.com/office/drawing/2014/main" id="{56C889CB-F393-4BCE-A5E8-AA9AC2D328BD}"/>
              </a:ext>
            </a:extLst>
          </p:cNvPr>
          <p:cNvSpPr/>
          <p:nvPr/>
        </p:nvSpPr>
        <p:spPr>
          <a:xfrm>
            <a:off x="0" y="-90924"/>
            <a:ext cx="12192000" cy="12079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s-ES" sz="3200" dirty="0">
                <a:latin typeface="Arial" panose="020B0604020202020204" pitchFamily="34" charset="0"/>
                <a:cs typeface="Arial" panose="020B0604020202020204" pitchFamily="34" charset="0"/>
              </a:rPr>
              <a:t>Implementación genérica del patrón SAGA</a:t>
            </a:r>
          </a:p>
        </p:txBody>
      </p:sp>
      <p:sp>
        <p:nvSpPr>
          <p:cNvPr id="71" name="TextBox 70">
            <a:extLst>
              <a:ext uri="{FF2B5EF4-FFF2-40B4-BE49-F238E27FC236}">
                <a16:creationId xmlns:a16="http://schemas.microsoft.com/office/drawing/2014/main" id="{FE3CDC52-23C8-FC62-37F6-6177E494BDE7}"/>
              </a:ext>
            </a:extLst>
          </p:cNvPr>
          <p:cNvSpPr txBox="1"/>
          <p:nvPr/>
        </p:nvSpPr>
        <p:spPr>
          <a:xfrm>
            <a:off x="0" y="1121651"/>
            <a:ext cx="12192000" cy="523220"/>
          </a:xfrm>
          <a:prstGeom prst="rect">
            <a:avLst/>
          </a:prstGeom>
          <a:noFill/>
        </p:spPr>
        <p:txBody>
          <a:bodyPr wrap="square" rtlCol="0">
            <a:spAutoFit/>
          </a:bodyPr>
          <a:lstStyle/>
          <a:p>
            <a:pPr algn="ctr"/>
            <a:r>
              <a:rPr lang="es-ES" sz="2800" b="1" dirty="0">
                <a:solidFill>
                  <a:srgbClr val="1C2C44"/>
                </a:solidFill>
                <a:latin typeface="Arial" panose="020B0604020202020204" pitchFamily="34" charset="0"/>
                <a:cs typeface="Arial" panose="020B0604020202020204" pitchFamily="34" charset="0"/>
              </a:rPr>
              <a:t>Patrón SAGA</a:t>
            </a:r>
          </a:p>
        </p:txBody>
      </p:sp>
      <p:pic>
        <p:nvPicPr>
          <p:cNvPr id="5" name="Picture 4">
            <a:extLst>
              <a:ext uri="{FF2B5EF4-FFF2-40B4-BE49-F238E27FC236}">
                <a16:creationId xmlns:a16="http://schemas.microsoft.com/office/drawing/2014/main" id="{A48C47F2-AD02-068D-D905-68D1A18132BC}"/>
              </a:ext>
            </a:extLst>
          </p:cNvPr>
          <p:cNvPicPr>
            <a:picLocks noChangeAspect="1"/>
          </p:cNvPicPr>
          <p:nvPr/>
        </p:nvPicPr>
        <p:blipFill>
          <a:blip r:embed="rId3">
            <a:duotone>
              <a:prstClr val="black"/>
              <a:schemeClr val="accent1">
                <a:tint val="45000"/>
                <a:satMod val="400000"/>
              </a:schemeClr>
            </a:duotone>
          </a:blip>
          <a:stretch>
            <a:fillRect/>
          </a:stretch>
        </p:blipFill>
        <p:spPr>
          <a:xfrm>
            <a:off x="1897783" y="1805230"/>
            <a:ext cx="8396433" cy="4510258"/>
          </a:xfrm>
          <a:prstGeom prst="rect">
            <a:avLst/>
          </a:prstGeom>
        </p:spPr>
      </p:pic>
    </p:spTree>
    <p:extLst>
      <p:ext uri="{BB962C8B-B14F-4D97-AF65-F5344CB8AC3E}">
        <p14:creationId xmlns:p14="http://schemas.microsoft.com/office/powerpoint/2010/main" val="419116430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8">
            <a:extLst>
              <a:ext uri="{FF2B5EF4-FFF2-40B4-BE49-F238E27FC236}">
                <a16:creationId xmlns:a16="http://schemas.microsoft.com/office/drawing/2014/main" id="{56C889CB-F393-4BCE-A5E8-AA9AC2D328BD}"/>
              </a:ext>
            </a:extLst>
          </p:cNvPr>
          <p:cNvSpPr/>
          <p:nvPr/>
        </p:nvSpPr>
        <p:spPr>
          <a:xfrm>
            <a:off x="0" y="-90924"/>
            <a:ext cx="12192000" cy="12079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s-ES" sz="3200" dirty="0">
                <a:latin typeface="Arial" panose="020B0604020202020204" pitchFamily="34" charset="0"/>
                <a:cs typeface="Arial" panose="020B0604020202020204" pitchFamily="34" charset="0"/>
              </a:rPr>
              <a:t>Implementación genérica del patrón SAGA</a:t>
            </a:r>
          </a:p>
        </p:txBody>
      </p:sp>
      <p:sp>
        <p:nvSpPr>
          <p:cNvPr id="71" name="TextBox 70">
            <a:extLst>
              <a:ext uri="{FF2B5EF4-FFF2-40B4-BE49-F238E27FC236}">
                <a16:creationId xmlns:a16="http://schemas.microsoft.com/office/drawing/2014/main" id="{FE3CDC52-23C8-FC62-37F6-6177E494BDE7}"/>
              </a:ext>
            </a:extLst>
          </p:cNvPr>
          <p:cNvSpPr txBox="1"/>
          <p:nvPr/>
        </p:nvSpPr>
        <p:spPr>
          <a:xfrm>
            <a:off x="0" y="1121651"/>
            <a:ext cx="12192000" cy="523220"/>
          </a:xfrm>
          <a:prstGeom prst="rect">
            <a:avLst/>
          </a:prstGeom>
          <a:noFill/>
        </p:spPr>
        <p:txBody>
          <a:bodyPr wrap="square" rtlCol="0">
            <a:spAutoFit/>
          </a:bodyPr>
          <a:lstStyle/>
          <a:p>
            <a:pPr algn="ctr"/>
            <a:r>
              <a:rPr lang="es-ES" sz="2800" b="1" dirty="0">
                <a:solidFill>
                  <a:srgbClr val="1C2C44"/>
                </a:solidFill>
                <a:latin typeface="Arial" panose="020B0604020202020204" pitchFamily="34" charset="0"/>
                <a:cs typeface="Arial" panose="020B0604020202020204" pitchFamily="34" charset="0"/>
              </a:rPr>
              <a:t>Saga exitoso</a:t>
            </a:r>
          </a:p>
        </p:txBody>
      </p:sp>
      <p:pic>
        <p:nvPicPr>
          <p:cNvPr id="6" name="Picture 5" descr="Graphical user interface&#10;&#10;Description automatically generated">
            <a:extLst>
              <a:ext uri="{FF2B5EF4-FFF2-40B4-BE49-F238E27FC236}">
                <a16:creationId xmlns:a16="http://schemas.microsoft.com/office/drawing/2014/main" id="{66C231E9-576C-81A9-2F78-AE523D49B5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605" y="1791287"/>
            <a:ext cx="9552790" cy="4307200"/>
          </a:xfrm>
          <a:prstGeom prst="rect">
            <a:avLst/>
          </a:prstGeom>
        </p:spPr>
      </p:pic>
    </p:spTree>
    <p:extLst>
      <p:ext uri="{BB962C8B-B14F-4D97-AF65-F5344CB8AC3E}">
        <p14:creationId xmlns:p14="http://schemas.microsoft.com/office/powerpoint/2010/main" val="347056547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8">
            <a:extLst>
              <a:ext uri="{FF2B5EF4-FFF2-40B4-BE49-F238E27FC236}">
                <a16:creationId xmlns:a16="http://schemas.microsoft.com/office/drawing/2014/main" id="{56C889CB-F393-4BCE-A5E8-AA9AC2D328BD}"/>
              </a:ext>
            </a:extLst>
          </p:cNvPr>
          <p:cNvSpPr/>
          <p:nvPr/>
        </p:nvSpPr>
        <p:spPr>
          <a:xfrm>
            <a:off x="0" y="-90924"/>
            <a:ext cx="12192000" cy="12079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s-ES" sz="3200" dirty="0">
                <a:latin typeface="Arial" panose="020B0604020202020204" pitchFamily="34" charset="0"/>
                <a:cs typeface="Arial" panose="020B0604020202020204" pitchFamily="34" charset="0"/>
              </a:rPr>
              <a:t>Implementación genérica del patrón SAGA</a:t>
            </a:r>
          </a:p>
        </p:txBody>
      </p:sp>
      <p:sp>
        <p:nvSpPr>
          <p:cNvPr id="71" name="TextBox 70">
            <a:extLst>
              <a:ext uri="{FF2B5EF4-FFF2-40B4-BE49-F238E27FC236}">
                <a16:creationId xmlns:a16="http://schemas.microsoft.com/office/drawing/2014/main" id="{FE3CDC52-23C8-FC62-37F6-6177E494BDE7}"/>
              </a:ext>
            </a:extLst>
          </p:cNvPr>
          <p:cNvSpPr txBox="1"/>
          <p:nvPr/>
        </p:nvSpPr>
        <p:spPr>
          <a:xfrm>
            <a:off x="0" y="1121651"/>
            <a:ext cx="12192000" cy="523220"/>
          </a:xfrm>
          <a:prstGeom prst="rect">
            <a:avLst/>
          </a:prstGeom>
          <a:noFill/>
        </p:spPr>
        <p:txBody>
          <a:bodyPr wrap="square" rtlCol="0">
            <a:spAutoFit/>
          </a:bodyPr>
          <a:lstStyle/>
          <a:p>
            <a:pPr algn="ctr"/>
            <a:r>
              <a:rPr lang="es-ES" sz="2800" b="1" dirty="0">
                <a:solidFill>
                  <a:srgbClr val="1C2C44"/>
                </a:solidFill>
                <a:latin typeface="Arial" panose="020B0604020202020204" pitchFamily="34" charset="0"/>
                <a:cs typeface="Arial" panose="020B0604020202020204" pitchFamily="34" charset="0"/>
              </a:rPr>
              <a:t>Saga NO exitoso</a:t>
            </a:r>
          </a:p>
        </p:txBody>
      </p:sp>
      <p:pic>
        <p:nvPicPr>
          <p:cNvPr id="7" name="Picture 6" descr="Graphical user interface&#10;&#10;Description automatically generated">
            <a:extLst>
              <a:ext uri="{FF2B5EF4-FFF2-40B4-BE49-F238E27FC236}">
                <a16:creationId xmlns:a16="http://schemas.microsoft.com/office/drawing/2014/main" id="{50C47490-DB8F-3532-AACC-42539710C4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604" y="1819805"/>
            <a:ext cx="9568929" cy="4555725"/>
          </a:xfrm>
          <a:prstGeom prst="rect">
            <a:avLst/>
          </a:prstGeom>
        </p:spPr>
      </p:pic>
    </p:spTree>
    <p:extLst>
      <p:ext uri="{BB962C8B-B14F-4D97-AF65-F5344CB8AC3E}">
        <p14:creationId xmlns:p14="http://schemas.microsoft.com/office/powerpoint/2010/main" val="165386127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8">
            <a:extLst>
              <a:ext uri="{FF2B5EF4-FFF2-40B4-BE49-F238E27FC236}">
                <a16:creationId xmlns:a16="http://schemas.microsoft.com/office/drawing/2014/main" id="{56C889CB-F393-4BCE-A5E8-AA9AC2D328BD}"/>
              </a:ext>
            </a:extLst>
          </p:cNvPr>
          <p:cNvSpPr/>
          <p:nvPr/>
        </p:nvSpPr>
        <p:spPr>
          <a:xfrm>
            <a:off x="0" y="-90924"/>
            <a:ext cx="12192000" cy="12079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s-ES" sz="3200" dirty="0">
                <a:latin typeface="Arial" panose="020B0604020202020204" pitchFamily="34" charset="0"/>
                <a:cs typeface="Arial" panose="020B0604020202020204" pitchFamily="34" charset="0"/>
              </a:rPr>
              <a:t>Implementación genérica del patrón SAGA</a:t>
            </a:r>
          </a:p>
        </p:txBody>
      </p:sp>
      <p:sp>
        <p:nvSpPr>
          <p:cNvPr id="71" name="TextBox 70">
            <a:extLst>
              <a:ext uri="{FF2B5EF4-FFF2-40B4-BE49-F238E27FC236}">
                <a16:creationId xmlns:a16="http://schemas.microsoft.com/office/drawing/2014/main" id="{FE3CDC52-23C8-FC62-37F6-6177E494BDE7}"/>
              </a:ext>
            </a:extLst>
          </p:cNvPr>
          <p:cNvSpPr txBox="1"/>
          <p:nvPr/>
        </p:nvSpPr>
        <p:spPr>
          <a:xfrm>
            <a:off x="0" y="1121651"/>
            <a:ext cx="12192000" cy="523220"/>
          </a:xfrm>
          <a:prstGeom prst="rect">
            <a:avLst/>
          </a:prstGeom>
          <a:noFill/>
        </p:spPr>
        <p:txBody>
          <a:bodyPr wrap="square" rtlCol="0">
            <a:spAutoFit/>
          </a:bodyPr>
          <a:lstStyle/>
          <a:p>
            <a:pPr algn="ctr"/>
            <a:r>
              <a:rPr lang="es-ES" sz="2800" b="1" dirty="0">
                <a:solidFill>
                  <a:srgbClr val="1C2C44"/>
                </a:solidFill>
                <a:latin typeface="Arial" panose="020B0604020202020204" pitchFamily="34" charset="0"/>
                <a:cs typeface="Arial" panose="020B0604020202020204" pitchFamily="34" charset="0"/>
              </a:rPr>
              <a:t>Patrón SAG implementación</a:t>
            </a:r>
          </a:p>
        </p:txBody>
      </p:sp>
      <p:cxnSp>
        <p:nvCxnSpPr>
          <p:cNvPr id="3" name="Straight Connector 2">
            <a:extLst>
              <a:ext uri="{FF2B5EF4-FFF2-40B4-BE49-F238E27FC236}">
                <a16:creationId xmlns:a16="http://schemas.microsoft.com/office/drawing/2014/main" id="{9847AB76-C4A9-6A83-DDAB-2FA5E75A24DA}"/>
              </a:ext>
            </a:extLst>
          </p:cNvPr>
          <p:cNvCxnSpPr/>
          <p:nvPr/>
        </p:nvCxnSpPr>
        <p:spPr>
          <a:xfrm>
            <a:off x="4894729" y="1837765"/>
            <a:ext cx="0" cy="4320988"/>
          </a:xfrm>
          <a:prstGeom prst="line">
            <a:avLst/>
          </a:prstGeom>
          <a:ln w="28575">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2AE0B7A6-5CCA-14B9-D8BF-D02C5E5BB4DE}"/>
              </a:ext>
            </a:extLst>
          </p:cNvPr>
          <p:cNvSpPr txBox="1"/>
          <p:nvPr/>
        </p:nvSpPr>
        <p:spPr>
          <a:xfrm>
            <a:off x="5244355" y="1644871"/>
            <a:ext cx="6145866" cy="4708981"/>
          </a:xfrm>
          <a:prstGeom prst="rect">
            <a:avLst/>
          </a:prstGeom>
          <a:noFill/>
        </p:spPr>
        <p:txBody>
          <a:bodyPr wrap="square" rtlCol="0">
            <a:spAutoFit/>
          </a:bodyPr>
          <a:lstStyle/>
          <a:p>
            <a:pPr marL="285750" indent="-285750" algn="just">
              <a:buFont typeface="Arial" panose="020B0604020202020204" pitchFamily="34" charset="0"/>
              <a:buChar char="•"/>
            </a:pPr>
            <a:r>
              <a:rPr lang="es-ES" sz="2000" dirty="0">
                <a:latin typeface="Arial" panose="020B0604020202020204" pitchFamily="34" charset="0"/>
                <a:cs typeface="Arial" panose="020B0604020202020204" pitchFamily="34" charset="0"/>
              </a:rPr>
              <a:t>Servicio que inicia la saga.</a:t>
            </a:r>
          </a:p>
          <a:p>
            <a:pPr marL="742950" lvl="1" indent="-285750" algn="just">
              <a:buFont typeface="Arial" panose="020B0604020202020204" pitchFamily="34" charset="0"/>
              <a:buChar char="•"/>
            </a:pPr>
            <a:r>
              <a:rPr lang="es-ES" sz="2000" dirty="0">
                <a:latin typeface="Arial" panose="020B0604020202020204" pitchFamily="34" charset="0"/>
                <a:cs typeface="Arial" panose="020B0604020202020204" pitchFamily="34" charset="0"/>
              </a:rPr>
              <a:t>Envía la solicitud de saga al registro de saga</a:t>
            </a:r>
          </a:p>
          <a:p>
            <a:pPr marL="285750" indent="-285750" algn="just">
              <a:buFont typeface="Arial" panose="020B0604020202020204" pitchFamily="34" charset="0"/>
              <a:buChar char="•"/>
            </a:pPr>
            <a:r>
              <a:rPr lang="es-ES" sz="2000" b="1" dirty="0">
                <a:latin typeface="Arial" panose="020B0604020202020204" pitchFamily="34" charset="0"/>
                <a:cs typeface="Arial" panose="020B0604020202020204" pitchFamily="34" charset="0"/>
              </a:rPr>
              <a:t>Saga Log</a:t>
            </a:r>
          </a:p>
          <a:p>
            <a:pPr marL="742950" lvl="1" indent="-285750" algn="just">
              <a:buFont typeface="Arial" panose="020B0604020202020204" pitchFamily="34" charset="0"/>
              <a:buChar char="•"/>
            </a:pPr>
            <a:r>
              <a:rPr lang="es-ES" sz="2000" dirty="0">
                <a:latin typeface="Arial" panose="020B0604020202020204" pitchFamily="34" charset="0"/>
                <a:cs typeface="Arial" panose="020B0604020202020204" pitchFamily="34" charset="0"/>
              </a:rPr>
              <a:t>Servicio con una base de datos</a:t>
            </a:r>
          </a:p>
          <a:p>
            <a:pPr marL="285750" indent="-285750" algn="just">
              <a:buFont typeface="Arial" panose="020B0604020202020204" pitchFamily="34" charset="0"/>
              <a:buChar char="•"/>
            </a:pPr>
            <a:r>
              <a:rPr lang="es-ES" sz="2000" b="1" dirty="0">
                <a:latin typeface="Arial" panose="020B0604020202020204" pitchFamily="34" charset="0"/>
                <a:cs typeface="Arial" panose="020B0604020202020204" pitchFamily="34" charset="0"/>
              </a:rPr>
              <a:t>SEC</a:t>
            </a:r>
          </a:p>
          <a:p>
            <a:pPr marL="742950" lvl="1" indent="-285750" algn="just">
              <a:buFont typeface="Arial" panose="020B0604020202020204" pitchFamily="34" charset="0"/>
              <a:buChar char="•"/>
            </a:pPr>
            <a:r>
              <a:rPr lang="es-ES" sz="2000" dirty="0">
                <a:latin typeface="Arial" panose="020B0604020202020204" pitchFamily="34" charset="0"/>
                <a:cs typeface="Arial" panose="020B0604020202020204" pitchFamily="34" charset="0"/>
              </a:rPr>
              <a:t>Interpreta y escribe en el registro.</a:t>
            </a:r>
          </a:p>
          <a:p>
            <a:pPr marL="742950" lvl="1" indent="-285750" algn="just">
              <a:buFont typeface="Arial" panose="020B0604020202020204" pitchFamily="34" charset="0"/>
              <a:buChar char="•"/>
            </a:pPr>
            <a:r>
              <a:rPr lang="es-ES" sz="2000" dirty="0">
                <a:latin typeface="Arial" panose="020B0604020202020204" pitchFamily="34" charset="0"/>
                <a:cs typeface="Arial" panose="020B0604020202020204" pitchFamily="34" charset="0"/>
              </a:rPr>
              <a:t>Envía solicitudes de saga</a:t>
            </a:r>
          </a:p>
          <a:p>
            <a:pPr marL="742950" lvl="1" indent="-285750" algn="just">
              <a:buFont typeface="Arial" panose="020B0604020202020204" pitchFamily="34" charset="0"/>
              <a:buChar char="•"/>
            </a:pPr>
            <a:r>
              <a:rPr lang="es-ES" sz="2000" dirty="0">
                <a:latin typeface="Arial" panose="020B0604020202020204" pitchFamily="34" charset="0"/>
                <a:cs typeface="Arial" panose="020B0604020202020204" pitchFamily="34" charset="0"/>
              </a:rPr>
              <a:t>Envía solicitudes de compensación de saga</a:t>
            </a:r>
          </a:p>
          <a:p>
            <a:pPr marL="742950" lvl="1" indent="-285750" algn="just">
              <a:buFont typeface="Arial" panose="020B0604020202020204" pitchFamily="34" charset="0"/>
              <a:buChar char="•"/>
            </a:pPr>
            <a:r>
              <a:rPr lang="es-ES" sz="2000" dirty="0">
                <a:latin typeface="Arial" panose="020B0604020202020204" pitchFamily="34" charset="0"/>
                <a:cs typeface="Arial" panose="020B0604020202020204" pitchFamily="34" charset="0"/>
              </a:rPr>
              <a:t>Recuperación: estado seguro vs estado inseguro</a:t>
            </a:r>
          </a:p>
          <a:p>
            <a:pPr marL="285750" indent="-285750" algn="just">
              <a:buFont typeface="Arial" panose="020B0604020202020204" pitchFamily="34" charset="0"/>
              <a:buChar char="•"/>
            </a:pPr>
            <a:r>
              <a:rPr lang="es-ES" sz="2000" b="1" dirty="0">
                <a:latin typeface="Arial" panose="020B0604020202020204" pitchFamily="34" charset="0"/>
                <a:cs typeface="Arial" panose="020B0604020202020204" pitchFamily="34" charset="0"/>
              </a:rPr>
              <a:t>Solicitudes de Compensación</a:t>
            </a:r>
          </a:p>
          <a:p>
            <a:pPr marL="742950" lvl="1" indent="-285750" algn="just">
              <a:buFont typeface="Arial" panose="020B0604020202020204" pitchFamily="34" charset="0"/>
              <a:buChar char="•"/>
            </a:pPr>
            <a:r>
              <a:rPr lang="es-ES" sz="2000" dirty="0">
                <a:latin typeface="Arial" panose="020B0604020202020204" pitchFamily="34" charset="0"/>
                <a:cs typeface="Arial" panose="020B0604020202020204" pitchFamily="34" charset="0"/>
              </a:rPr>
              <a:t>Enviar en caso de error para todas las solicitudes completadas</a:t>
            </a:r>
          </a:p>
          <a:p>
            <a:pPr marL="742950" lvl="1" indent="-285750" algn="just">
              <a:buFont typeface="Arial" panose="020B0604020202020204" pitchFamily="34" charset="0"/>
              <a:buChar char="•"/>
            </a:pPr>
            <a:r>
              <a:rPr lang="es-ES" sz="2000" b="1" dirty="0">
                <a:latin typeface="Arial" panose="020B0604020202020204" pitchFamily="34" charset="0"/>
                <a:cs typeface="Arial" panose="020B0604020202020204" pitchFamily="34" charset="0"/>
              </a:rPr>
              <a:t>Idempotente (fácil con REST)</a:t>
            </a:r>
          </a:p>
          <a:p>
            <a:pPr marL="742950" lvl="1" indent="-285750" algn="just">
              <a:buFont typeface="Arial" panose="020B0604020202020204" pitchFamily="34" charset="0"/>
              <a:buChar char="•"/>
            </a:pPr>
            <a:r>
              <a:rPr lang="es-ES" sz="2000" dirty="0">
                <a:latin typeface="Arial" panose="020B0604020202020204" pitchFamily="34" charset="0"/>
                <a:cs typeface="Arial" panose="020B0604020202020204" pitchFamily="34" charset="0"/>
              </a:rPr>
              <a:t>Cada uno se envía de cero a muchas veces</a:t>
            </a:r>
          </a:p>
        </p:txBody>
      </p:sp>
      <p:pic>
        <p:nvPicPr>
          <p:cNvPr id="2" name="Picture 1">
            <a:extLst>
              <a:ext uri="{FF2B5EF4-FFF2-40B4-BE49-F238E27FC236}">
                <a16:creationId xmlns:a16="http://schemas.microsoft.com/office/drawing/2014/main" id="{4B881898-651A-8B76-9A7D-7980387E11A8}"/>
              </a:ext>
            </a:extLst>
          </p:cNvPr>
          <p:cNvPicPr>
            <a:picLocks noChangeAspect="1"/>
          </p:cNvPicPr>
          <p:nvPr/>
        </p:nvPicPr>
        <p:blipFill>
          <a:blip r:embed="rId3">
            <a:duotone>
              <a:prstClr val="black"/>
              <a:schemeClr val="accent1">
                <a:tint val="45000"/>
                <a:satMod val="400000"/>
              </a:schemeClr>
            </a:duotone>
          </a:blip>
          <a:stretch>
            <a:fillRect/>
          </a:stretch>
        </p:blipFill>
        <p:spPr>
          <a:xfrm>
            <a:off x="1234999" y="1837765"/>
            <a:ext cx="2809874" cy="4057132"/>
          </a:xfrm>
          <a:prstGeom prst="rect">
            <a:avLst/>
          </a:prstGeom>
        </p:spPr>
      </p:pic>
    </p:spTree>
    <p:extLst>
      <p:ext uri="{BB962C8B-B14F-4D97-AF65-F5344CB8AC3E}">
        <p14:creationId xmlns:p14="http://schemas.microsoft.com/office/powerpoint/2010/main" val="29244963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8">
            <a:extLst>
              <a:ext uri="{FF2B5EF4-FFF2-40B4-BE49-F238E27FC236}">
                <a16:creationId xmlns:a16="http://schemas.microsoft.com/office/drawing/2014/main" id="{56C889CB-F393-4BCE-A5E8-AA9AC2D328BD}"/>
              </a:ext>
            </a:extLst>
          </p:cNvPr>
          <p:cNvSpPr/>
          <p:nvPr/>
        </p:nvSpPr>
        <p:spPr>
          <a:xfrm>
            <a:off x="0" y="-90924"/>
            <a:ext cx="12192000" cy="12079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s-ES" sz="3200" dirty="0">
                <a:latin typeface="Arial" panose="020B0604020202020204" pitchFamily="34" charset="0"/>
                <a:cs typeface="Arial" panose="020B0604020202020204" pitchFamily="34" charset="0"/>
              </a:rPr>
              <a:t>Introducción del patrón SAGA</a:t>
            </a:r>
          </a:p>
        </p:txBody>
      </p:sp>
      <p:sp>
        <p:nvSpPr>
          <p:cNvPr id="6" name="TextBox 5">
            <a:extLst>
              <a:ext uri="{FF2B5EF4-FFF2-40B4-BE49-F238E27FC236}">
                <a16:creationId xmlns:a16="http://schemas.microsoft.com/office/drawing/2014/main" id="{53146035-6BDA-3C1E-A86C-A633F9510E08}"/>
              </a:ext>
            </a:extLst>
          </p:cNvPr>
          <p:cNvSpPr txBox="1"/>
          <p:nvPr/>
        </p:nvSpPr>
        <p:spPr>
          <a:xfrm>
            <a:off x="0" y="1121651"/>
            <a:ext cx="12192000" cy="523220"/>
          </a:xfrm>
          <a:prstGeom prst="rect">
            <a:avLst/>
          </a:prstGeom>
          <a:noFill/>
        </p:spPr>
        <p:txBody>
          <a:bodyPr wrap="square" rtlCol="0">
            <a:spAutoFit/>
          </a:bodyPr>
          <a:lstStyle/>
          <a:p>
            <a:pPr algn="ctr"/>
            <a:r>
              <a:rPr lang="es-ES" sz="2800" b="1" dirty="0">
                <a:solidFill>
                  <a:srgbClr val="1C2C44"/>
                </a:solidFill>
                <a:latin typeface="Arial" panose="020B0604020202020204" pitchFamily="34" charset="0"/>
                <a:cs typeface="Arial" panose="020B0604020202020204" pitchFamily="34" charset="0"/>
              </a:rPr>
              <a:t>Transacciones en un sistema distribuido</a:t>
            </a:r>
          </a:p>
        </p:txBody>
      </p:sp>
      <p:sp>
        <p:nvSpPr>
          <p:cNvPr id="8" name="TextBox 7">
            <a:extLst>
              <a:ext uri="{FF2B5EF4-FFF2-40B4-BE49-F238E27FC236}">
                <a16:creationId xmlns:a16="http://schemas.microsoft.com/office/drawing/2014/main" id="{BEE35CA7-FDDE-6CBB-8670-E821CDB7198B}"/>
              </a:ext>
            </a:extLst>
          </p:cNvPr>
          <p:cNvSpPr txBox="1"/>
          <p:nvPr/>
        </p:nvSpPr>
        <p:spPr>
          <a:xfrm>
            <a:off x="336481" y="4360156"/>
            <a:ext cx="2880000" cy="1661993"/>
          </a:xfrm>
          <a:prstGeom prst="rect">
            <a:avLst/>
          </a:prstGeom>
          <a:noFill/>
        </p:spPr>
        <p:txBody>
          <a:bodyPr wrap="square" rtlCol="0">
            <a:spAutoFit/>
          </a:bodyPr>
          <a:lstStyle/>
          <a:p>
            <a:pPr algn="ctr"/>
            <a:r>
              <a:rPr lang="es-ES" sz="2000" b="1" dirty="0">
                <a:solidFill>
                  <a:srgbClr val="1C2C44"/>
                </a:solidFill>
                <a:latin typeface="Arial" panose="020B0604020202020204" pitchFamily="34" charset="0"/>
                <a:cs typeface="Arial" panose="020B0604020202020204" pitchFamily="34" charset="0"/>
              </a:rPr>
              <a:t>Consistencia de los datos</a:t>
            </a:r>
          </a:p>
          <a:p>
            <a:endParaRPr lang="es-ES" sz="1400" b="1" dirty="0">
              <a:solidFill>
                <a:srgbClr val="1C2C44"/>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s-ES" sz="1400" dirty="0">
                <a:solidFill>
                  <a:srgbClr val="1C2C44"/>
                </a:solidFill>
                <a:latin typeface="Arial" panose="020B0604020202020204" pitchFamily="34" charset="0"/>
                <a:cs typeface="Arial" panose="020B0604020202020204" pitchFamily="34" charset="0"/>
              </a:rPr>
              <a:t>Las transacciones son el enfoque tradicional.</a:t>
            </a:r>
          </a:p>
          <a:p>
            <a:pPr algn="ctr"/>
            <a:endParaRPr lang="es-ES" sz="2000" dirty="0">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4400C329-5703-786C-D40B-D2111BF6E0F8}"/>
              </a:ext>
            </a:extLst>
          </p:cNvPr>
          <p:cNvSpPr txBox="1"/>
          <p:nvPr/>
        </p:nvSpPr>
        <p:spPr>
          <a:xfrm>
            <a:off x="3216481" y="4369748"/>
            <a:ext cx="2880000" cy="1661993"/>
          </a:xfrm>
          <a:prstGeom prst="rect">
            <a:avLst/>
          </a:prstGeom>
          <a:noFill/>
        </p:spPr>
        <p:txBody>
          <a:bodyPr wrap="square" rtlCol="0">
            <a:spAutoFit/>
          </a:bodyPr>
          <a:lstStyle/>
          <a:p>
            <a:pPr algn="ctr"/>
            <a:r>
              <a:rPr lang="es-ES" sz="2000" b="1" dirty="0">
                <a:solidFill>
                  <a:srgbClr val="3F6397"/>
                </a:solidFill>
                <a:latin typeface="Arial" panose="020B0604020202020204" pitchFamily="34" charset="0"/>
                <a:cs typeface="Arial" panose="020B0604020202020204" pitchFamily="34" charset="0"/>
              </a:rPr>
              <a:t>Transacciones del sistema monolítico</a:t>
            </a:r>
          </a:p>
          <a:p>
            <a:pPr algn="just"/>
            <a:endParaRPr lang="es-ES" sz="1400" b="1" dirty="0">
              <a:solidFill>
                <a:srgbClr val="3F6397"/>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s-ES" sz="1400" dirty="0">
                <a:solidFill>
                  <a:srgbClr val="3F6397"/>
                </a:solidFill>
                <a:latin typeface="Arial" panose="020B0604020202020204" pitchFamily="34" charset="0"/>
                <a:cs typeface="Arial" panose="020B0604020202020204" pitchFamily="34" charset="0"/>
              </a:rPr>
              <a:t>Base de datos única, que es la única verdad</a:t>
            </a:r>
          </a:p>
          <a:p>
            <a:pPr algn="ctr"/>
            <a:endParaRPr lang="es-ES" sz="2000" dirty="0">
              <a:latin typeface="Arial" panose="020B0604020202020204" pitchFamily="34" charset="0"/>
              <a:cs typeface="Arial" panose="020B0604020202020204" pitchFamily="34" charset="0"/>
            </a:endParaRPr>
          </a:p>
        </p:txBody>
      </p:sp>
      <p:sp>
        <p:nvSpPr>
          <p:cNvPr id="20" name="TextBox 19">
            <a:extLst>
              <a:ext uri="{FF2B5EF4-FFF2-40B4-BE49-F238E27FC236}">
                <a16:creationId xmlns:a16="http://schemas.microsoft.com/office/drawing/2014/main" id="{42A6EDAA-A584-3119-F089-7993026536F2}"/>
              </a:ext>
            </a:extLst>
          </p:cNvPr>
          <p:cNvSpPr txBox="1"/>
          <p:nvPr/>
        </p:nvSpPr>
        <p:spPr>
          <a:xfrm>
            <a:off x="8975519" y="4354333"/>
            <a:ext cx="2880000" cy="1877437"/>
          </a:xfrm>
          <a:prstGeom prst="rect">
            <a:avLst/>
          </a:prstGeom>
          <a:noFill/>
        </p:spPr>
        <p:txBody>
          <a:bodyPr wrap="square" rtlCol="0">
            <a:spAutoFit/>
          </a:bodyPr>
          <a:lstStyle/>
          <a:p>
            <a:pPr algn="ctr"/>
            <a:r>
              <a:rPr lang="es-ES" sz="2000" b="1" dirty="0">
                <a:solidFill>
                  <a:srgbClr val="8BA7CF"/>
                </a:solidFill>
                <a:latin typeface="Arial" panose="020B0604020202020204" pitchFamily="34" charset="0"/>
                <a:cs typeface="Arial" panose="020B0604020202020204" pitchFamily="34" charset="0"/>
              </a:rPr>
              <a:t>Teorema de </a:t>
            </a:r>
          </a:p>
          <a:p>
            <a:pPr algn="ctr"/>
            <a:r>
              <a:rPr lang="es-ES" sz="2000" b="1" dirty="0">
                <a:solidFill>
                  <a:srgbClr val="8BA7CF"/>
                </a:solidFill>
                <a:latin typeface="Arial" panose="020B0604020202020204" pitchFamily="34" charset="0"/>
                <a:cs typeface="Arial" panose="020B0604020202020204" pitchFamily="34" charset="0"/>
              </a:rPr>
              <a:t>CAP</a:t>
            </a:r>
            <a:endParaRPr lang="es-ES" sz="2000" dirty="0">
              <a:solidFill>
                <a:srgbClr val="8BA7CF"/>
              </a:solidFill>
              <a:latin typeface="Arial" panose="020B0604020202020204" pitchFamily="34" charset="0"/>
              <a:cs typeface="Arial" panose="020B0604020202020204" pitchFamily="34" charset="0"/>
            </a:endParaRPr>
          </a:p>
          <a:p>
            <a:pPr algn="ctr"/>
            <a:endParaRPr lang="es-ES" sz="1400" dirty="0">
              <a:solidFill>
                <a:srgbClr val="8BA7CF"/>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s-ES" sz="1400" dirty="0">
                <a:solidFill>
                  <a:srgbClr val="8BA7CF"/>
                </a:solidFill>
                <a:latin typeface="Arial" panose="020B0604020202020204" pitchFamily="34" charset="0"/>
                <a:cs typeface="Arial" panose="020B0604020202020204" pitchFamily="34" charset="0"/>
              </a:rPr>
              <a:t>La falla de la red sucederá</a:t>
            </a:r>
          </a:p>
          <a:p>
            <a:pPr marL="285750" indent="-285750">
              <a:buFont typeface="Arial" panose="020B0604020202020204" pitchFamily="34" charset="0"/>
              <a:buChar char="•"/>
            </a:pPr>
            <a:r>
              <a:rPr lang="es-ES" sz="1400" dirty="0">
                <a:solidFill>
                  <a:srgbClr val="8BA7CF"/>
                </a:solidFill>
                <a:latin typeface="Arial" panose="020B0604020202020204" pitchFamily="34" charset="0"/>
                <a:cs typeface="Arial" panose="020B0604020202020204" pitchFamily="34" charset="0"/>
              </a:rPr>
              <a:t>Disponibilidad de datos o consistencia de datos?</a:t>
            </a:r>
          </a:p>
          <a:p>
            <a:pPr algn="ctr"/>
            <a:endParaRPr lang="es-ES" sz="2000"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3DED51BE-24BE-8176-802A-59ACFD074EF5}"/>
              </a:ext>
            </a:extLst>
          </p:cNvPr>
          <p:cNvSpPr txBox="1"/>
          <p:nvPr/>
        </p:nvSpPr>
        <p:spPr>
          <a:xfrm>
            <a:off x="6096481" y="4369748"/>
            <a:ext cx="2880000" cy="1569660"/>
          </a:xfrm>
          <a:prstGeom prst="rect">
            <a:avLst/>
          </a:prstGeom>
          <a:noFill/>
        </p:spPr>
        <p:txBody>
          <a:bodyPr wrap="square" rtlCol="0">
            <a:spAutoFit/>
          </a:bodyPr>
          <a:lstStyle/>
          <a:p>
            <a:pPr algn="ctr"/>
            <a:r>
              <a:rPr lang="es-ES" sz="2000" b="1" dirty="0">
                <a:solidFill>
                  <a:srgbClr val="5A81BA"/>
                </a:solidFill>
                <a:latin typeface="Arial" panose="020B0604020202020204" pitchFamily="34" charset="0"/>
                <a:cs typeface="Arial" panose="020B0604020202020204" pitchFamily="34" charset="0"/>
              </a:rPr>
              <a:t>Transacciones de microservicios</a:t>
            </a:r>
          </a:p>
          <a:p>
            <a:pPr algn="ctr"/>
            <a:endParaRPr lang="es-ES" sz="1400" b="1" dirty="0">
              <a:solidFill>
                <a:srgbClr val="5A81BA"/>
              </a:solidFill>
              <a:latin typeface="Arial" panose="020B0604020202020204" pitchFamily="34" charset="0"/>
              <a:cs typeface="Arial" panose="020B0604020202020204" pitchFamily="34" charset="0"/>
            </a:endParaRPr>
          </a:p>
          <a:p>
            <a:pPr marL="360000" indent="-342900">
              <a:buFont typeface="Arial" panose="020B0604020202020204" pitchFamily="34" charset="0"/>
              <a:buChar char="•"/>
            </a:pPr>
            <a:r>
              <a:rPr lang="es-ES" sz="1400" dirty="0">
                <a:solidFill>
                  <a:srgbClr val="5A81BA"/>
                </a:solidFill>
                <a:latin typeface="Arial" panose="020B0604020202020204" pitchFamily="34" charset="0"/>
                <a:cs typeface="Arial" panose="020B0604020202020204" pitchFamily="34" charset="0"/>
              </a:rPr>
              <a:t>Arquitectura distribuida</a:t>
            </a:r>
          </a:p>
          <a:p>
            <a:pPr marL="360000" indent="-342900">
              <a:buFont typeface="Arial" panose="020B0604020202020204" pitchFamily="34" charset="0"/>
              <a:buChar char="•"/>
            </a:pPr>
            <a:r>
              <a:rPr lang="es-ES" sz="1400" dirty="0">
                <a:solidFill>
                  <a:srgbClr val="5A81BA"/>
                </a:solidFill>
                <a:latin typeface="Arial" panose="020B0604020202020204" pitchFamily="34" charset="0"/>
                <a:cs typeface="Arial" panose="020B0604020202020204" pitchFamily="34" charset="0"/>
              </a:rPr>
              <a:t>Datos distribuidos</a:t>
            </a:r>
          </a:p>
          <a:p>
            <a:pPr marL="360000" indent="-342900">
              <a:buFont typeface="Arial" panose="020B0604020202020204" pitchFamily="34" charset="0"/>
              <a:buChar char="•"/>
            </a:pPr>
            <a:r>
              <a:rPr lang="es-ES" sz="1400" dirty="0">
                <a:solidFill>
                  <a:srgbClr val="5A81BA"/>
                </a:solidFill>
                <a:latin typeface="Arial" panose="020B0604020202020204" pitchFamily="34" charset="0"/>
                <a:cs typeface="Arial" panose="020B0604020202020204" pitchFamily="34" charset="0"/>
              </a:rPr>
              <a:t>Transacciones distribuidas</a:t>
            </a:r>
          </a:p>
        </p:txBody>
      </p:sp>
      <p:pic>
        <p:nvPicPr>
          <p:cNvPr id="13" name="Picture 12" descr="Icon&#10;&#10;Description automatically generated">
            <a:extLst>
              <a:ext uri="{FF2B5EF4-FFF2-40B4-BE49-F238E27FC236}">
                <a16:creationId xmlns:a16="http://schemas.microsoft.com/office/drawing/2014/main" id="{44576E9B-3D48-22C2-BC68-6B8E6F7011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6481" y="2404049"/>
            <a:ext cx="1800000" cy="1800000"/>
          </a:xfrm>
          <a:prstGeom prst="rect">
            <a:avLst/>
          </a:prstGeom>
        </p:spPr>
      </p:pic>
      <p:pic>
        <p:nvPicPr>
          <p:cNvPr id="16" name="Picture 15" descr="Icon&#10;&#10;Description automatically generated">
            <a:extLst>
              <a:ext uri="{FF2B5EF4-FFF2-40B4-BE49-F238E27FC236}">
                <a16:creationId xmlns:a16="http://schemas.microsoft.com/office/drawing/2014/main" id="{8A3A9482-15D8-1368-25D2-3515E85E7EE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56481" y="2406439"/>
            <a:ext cx="1800000" cy="1800000"/>
          </a:xfrm>
          <a:prstGeom prst="rect">
            <a:avLst/>
          </a:prstGeom>
        </p:spPr>
      </p:pic>
      <p:pic>
        <p:nvPicPr>
          <p:cNvPr id="19" name="Picture 18" descr="Diagram&#10;&#10;Description automatically generated">
            <a:extLst>
              <a:ext uri="{FF2B5EF4-FFF2-40B4-BE49-F238E27FC236}">
                <a16:creationId xmlns:a16="http://schemas.microsoft.com/office/drawing/2014/main" id="{BB00DE9A-C4A0-0D85-5E2A-C0213CD8E81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35521" y="2394923"/>
            <a:ext cx="1800000" cy="1800000"/>
          </a:xfrm>
          <a:prstGeom prst="rect">
            <a:avLst/>
          </a:prstGeom>
        </p:spPr>
      </p:pic>
      <p:pic>
        <p:nvPicPr>
          <p:cNvPr id="26" name="Picture 25" descr="Diagram, schematic&#10;&#10;Description automatically generated">
            <a:extLst>
              <a:ext uri="{FF2B5EF4-FFF2-40B4-BE49-F238E27FC236}">
                <a16:creationId xmlns:a16="http://schemas.microsoft.com/office/drawing/2014/main" id="{F342CBF9-064C-A23A-6E82-5C865D25A3C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514561" y="2404049"/>
            <a:ext cx="1800000" cy="1800000"/>
          </a:xfrm>
          <a:prstGeom prst="rect">
            <a:avLst/>
          </a:prstGeom>
        </p:spPr>
      </p:pic>
    </p:spTree>
    <p:extLst>
      <p:ext uri="{BB962C8B-B14F-4D97-AF65-F5344CB8AC3E}">
        <p14:creationId xmlns:p14="http://schemas.microsoft.com/office/powerpoint/2010/main" val="302048276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a:extLst>
              <a:ext uri="{FF2B5EF4-FFF2-40B4-BE49-F238E27FC236}">
                <a16:creationId xmlns:a16="http://schemas.microsoft.com/office/drawing/2014/main" id="{F2524B6D-797B-4A59-8734-B649B54BE02B}"/>
              </a:ext>
            </a:extLst>
          </p:cNvPr>
          <p:cNvSpPr/>
          <p:nvPr/>
        </p:nvSpPr>
        <p:spPr>
          <a:xfrm>
            <a:off x="0" y="0"/>
            <a:ext cx="2969111" cy="6858000"/>
          </a:xfrm>
          <a:prstGeom prst="rect">
            <a:avLst/>
          </a:prstGeom>
          <a:solidFill>
            <a:srgbClr val="1C2C4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dirty="0"/>
              <a:t>DEMO</a:t>
            </a:r>
          </a:p>
        </p:txBody>
      </p:sp>
      <p:sp>
        <p:nvSpPr>
          <p:cNvPr id="6" name="TextBox 5">
            <a:extLst>
              <a:ext uri="{FF2B5EF4-FFF2-40B4-BE49-F238E27FC236}">
                <a16:creationId xmlns:a16="http://schemas.microsoft.com/office/drawing/2014/main" id="{DB7CA870-7AAA-4C4E-9578-9EA791AD8BD3}"/>
              </a:ext>
            </a:extLst>
          </p:cNvPr>
          <p:cNvSpPr txBox="1"/>
          <p:nvPr/>
        </p:nvSpPr>
        <p:spPr>
          <a:xfrm>
            <a:off x="2969111" y="612949"/>
            <a:ext cx="9222889" cy="707886"/>
          </a:xfrm>
          <a:prstGeom prst="rect">
            <a:avLst/>
          </a:prstGeom>
          <a:noFill/>
        </p:spPr>
        <p:txBody>
          <a:bodyPr wrap="square">
            <a:spAutoFit/>
          </a:bodyPr>
          <a:lstStyle/>
          <a:p>
            <a:pPr algn="ctr"/>
            <a:r>
              <a:rPr lang="es-ES" sz="4000" dirty="0">
                <a:latin typeface="Arial" panose="020B0604020202020204" pitchFamily="34" charset="0"/>
                <a:cs typeface="Arial" panose="020B0604020202020204" pitchFamily="34" charset="0"/>
              </a:rPr>
              <a:t>SAGA </a:t>
            </a:r>
            <a:r>
              <a:rPr lang="es-ES" sz="4000" dirty="0" err="1">
                <a:latin typeface="Arial" panose="020B0604020202020204" pitchFamily="34" charset="0"/>
                <a:cs typeface="Arial" panose="020B0604020202020204" pitchFamily="34" charset="0"/>
              </a:rPr>
              <a:t>Orchestration</a:t>
            </a:r>
            <a:endParaRPr lang="es-ES" sz="4000" dirty="0">
              <a:latin typeface="Arial" panose="020B0604020202020204" pitchFamily="34" charset="0"/>
              <a:cs typeface="Arial" panose="020B0604020202020204" pitchFamily="34" charset="0"/>
            </a:endParaRPr>
          </a:p>
        </p:txBody>
      </p:sp>
      <p:pic>
        <p:nvPicPr>
          <p:cNvPr id="3" name="Picture 2" descr="A picture containing graphical user interface&#10;&#10;Description automatically generated">
            <a:extLst>
              <a:ext uri="{FF2B5EF4-FFF2-40B4-BE49-F238E27FC236}">
                <a16:creationId xmlns:a16="http://schemas.microsoft.com/office/drawing/2014/main" id="{C974B874-8BA7-89D5-57A1-E87539AB0C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4714" y="4928940"/>
            <a:ext cx="1739682" cy="1701587"/>
          </a:xfrm>
          <a:prstGeom prst="rect">
            <a:avLst/>
          </a:prstGeom>
        </p:spPr>
      </p:pic>
      <p:pic>
        <p:nvPicPr>
          <p:cNvPr id="2052" name="Picture 4">
            <a:extLst>
              <a:ext uri="{FF2B5EF4-FFF2-40B4-BE49-F238E27FC236}">
                <a16:creationId xmlns:a16="http://schemas.microsoft.com/office/drawing/2014/main" id="{9CE404FC-1D58-D0B0-B0C4-119C88E3E00F}"/>
              </a:ext>
            </a:extLst>
          </p:cNvPr>
          <p:cNvPicPr>
            <a:picLocks noChangeAspect="1" noChangeArrowheads="1"/>
          </p:cNvPicPr>
          <p:nvPr/>
        </p:nvPicPr>
        <p:blipFill rotWithShape="1">
          <a:blip r:embed="rId4">
            <a:grayscl/>
            <a:extLst>
              <a:ext uri="{28A0092B-C50C-407E-A947-70E740481C1C}">
                <a14:useLocalDpi xmlns:a14="http://schemas.microsoft.com/office/drawing/2010/main" val="0"/>
              </a:ext>
            </a:extLst>
          </a:blip>
          <a:srcRect b="7125"/>
          <a:stretch/>
        </p:blipFill>
        <p:spPr bwMode="auto">
          <a:xfrm>
            <a:off x="3473333" y="2280765"/>
            <a:ext cx="8214444" cy="33132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6505041"/>
      </p:ext>
    </p:extLst>
  </p:cSld>
  <p:clrMapOvr>
    <a:masterClrMapping/>
  </p:clrMapOvr>
  <p:transition spd="slow">
    <p:push dir="u"/>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a:extLst>
              <a:ext uri="{FF2B5EF4-FFF2-40B4-BE49-F238E27FC236}">
                <a16:creationId xmlns:a16="http://schemas.microsoft.com/office/drawing/2014/main" id="{F2524B6D-797B-4A59-8734-B649B54BE02B}"/>
              </a:ext>
            </a:extLst>
          </p:cNvPr>
          <p:cNvSpPr/>
          <p:nvPr/>
        </p:nvSpPr>
        <p:spPr>
          <a:xfrm>
            <a:off x="0" y="0"/>
            <a:ext cx="2969111" cy="6858000"/>
          </a:xfrm>
          <a:prstGeom prst="rect">
            <a:avLst/>
          </a:prstGeom>
          <a:solidFill>
            <a:srgbClr val="1C2C44"/>
          </a:solidFill>
          <a:ln>
            <a:solidFill>
              <a:srgbClr val="C6D4E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600" b="1" cap="none" spc="0" dirty="0">
                <a:ln w="13462">
                  <a:solidFill>
                    <a:srgbClr val="C6D4E8"/>
                  </a:solidFill>
                  <a:prstDash val="solid"/>
                </a:ln>
                <a:solidFill>
                  <a:schemeClr val="bg1"/>
                </a:solidFill>
                <a:effectLst>
                  <a:outerShdw dist="38100" dir="2700000" algn="bl" rotWithShape="0">
                    <a:srgbClr val="C6D4E8"/>
                  </a:outerShdw>
                </a:effectLst>
                <a:latin typeface="Arial" panose="020B0604020202020204" pitchFamily="34" charset="0"/>
                <a:cs typeface="Arial" panose="020B0604020202020204" pitchFamily="34" charset="0"/>
              </a:rPr>
              <a:t>05</a:t>
            </a:r>
          </a:p>
        </p:txBody>
      </p:sp>
      <p:sp>
        <p:nvSpPr>
          <p:cNvPr id="6" name="TextBox 5">
            <a:extLst>
              <a:ext uri="{FF2B5EF4-FFF2-40B4-BE49-F238E27FC236}">
                <a16:creationId xmlns:a16="http://schemas.microsoft.com/office/drawing/2014/main" id="{DB7CA870-7AAA-4C4E-9578-9EA791AD8BD3}"/>
              </a:ext>
            </a:extLst>
          </p:cNvPr>
          <p:cNvSpPr txBox="1"/>
          <p:nvPr/>
        </p:nvSpPr>
        <p:spPr>
          <a:xfrm>
            <a:off x="2969111" y="2767280"/>
            <a:ext cx="9222889" cy="1323439"/>
          </a:xfrm>
          <a:prstGeom prst="rect">
            <a:avLst/>
          </a:prstGeom>
          <a:noFill/>
        </p:spPr>
        <p:txBody>
          <a:bodyPr wrap="square">
            <a:spAutoFit/>
          </a:bodyPr>
          <a:lstStyle/>
          <a:p>
            <a:pPr algn="ctr"/>
            <a:r>
              <a:rPr lang="pt-BR" sz="4000" dirty="0">
                <a:latin typeface="Arial" panose="020B0604020202020204" pitchFamily="34" charset="0"/>
                <a:cs typeface="Arial" panose="020B0604020202020204" pitchFamily="34" charset="0"/>
              </a:rPr>
              <a:t>Recomendaciones para su implementación.</a:t>
            </a:r>
          </a:p>
        </p:txBody>
      </p:sp>
      <p:pic>
        <p:nvPicPr>
          <p:cNvPr id="3" name="Picture 2" descr="A picture containing graphical user interface&#10;&#10;Description automatically generated">
            <a:extLst>
              <a:ext uri="{FF2B5EF4-FFF2-40B4-BE49-F238E27FC236}">
                <a16:creationId xmlns:a16="http://schemas.microsoft.com/office/drawing/2014/main" id="{C974B874-8BA7-89D5-57A1-E87539AB0C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4714" y="4928940"/>
            <a:ext cx="1739682" cy="1701587"/>
          </a:xfrm>
          <a:prstGeom prst="rect">
            <a:avLst/>
          </a:prstGeom>
        </p:spPr>
      </p:pic>
    </p:spTree>
    <p:extLst>
      <p:ext uri="{BB962C8B-B14F-4D97-AF65-F5344CB8AC3E}">
        <p14:creationId xmlns:p14="http://schemas.microsoft.com/office/powerpoint/2010/main" val="1605474022"/>
      </p:ext>
    </p:extLst>
  </p:cSld>
  <p:clrMapOvr>
    <a:masterClrMapping/>
  </p:clrMapOvr>
  <p:transition spd="slow">
    <p:push dir="u"/>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8">
            <a:extLst>
              <a:ext uri="{FF2B5EF4-FFF2-40B4-BE49-F238E27FC236}">
                <a16:creationId xmlns:a16="http://schemas.microsoft.com/office/drawing/2014/main" id="{56C889CB-F393-4BCE-A5E8-AA9AC2D328BD}"/>
              </a:ext>
            </a:extLst>
          </p:cNvPr>
          <p:cNvSpPr/>
          <p:nvPr/>
        </p:nvSpPr>
        <p:spPr>
          <a:xfrm>
            <a:off x="0" y="-90924"/>
            <a:ext cx="12192000" cy="12079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s-ES" sz="3200" dirty="0">
                <a:latin typeface="Arial" panose="020B0604020202020204" pitchFamily="34" charset="0"/>
                <a:cs typeface="Arial" panose="020B0604020202020204" pitchFamily="34" charset="0"/>
              </a:rPr>
              <a:t>Recomendaciones para su implementación</a:t>
            </a:r>
          </a:p>
        </p:txBody>
      </p:sp>
      <p:sp>
        <p:nvSpPr>
          <p:cNvPr id="2" name="CuadroTexto 6">
            <a:extLst>
              <a:ext uri="{FF2B5EF4-FFF2-40B4-BE49-F238E27FC236}">
                <a16:creationId xmlns:a16="http://schemas.microsoft.com/office/drawing/2014/main" id="{AEEF1D64-F824-DDD8-2A53-A6143FA36197}"/>
              </a:ext>
            </a:extLst>
          </p:cNvPr>
          <p:cNvSpPr txBox="1"/>
          <p:nvPr/>
        </p:nvSpPr>
        <p:spPr>
          <a:xfrm>
            <a:off x="784195" y="1957936"/>
            <a:ext cx="10623610" cy="3477875"/>
          </a:xfrm>
          <a:prstGeom prst="rect">
            <a:avLst/>
          </a:prstGeom>
          <a:noFill/>
        </p:spPr>
        <p:txBody>
          <a:bodyPr wrap="square" rtlCol="0">
            <a:spAutoFit/>
          </a:bodyPr>
          <a:lstStyle/>
          <a:p>
            <a:pPr algn="just"/>
            <a:r>
              <a:rPr lang="es-ES" sz="2000" dirty="0">
                <a:latin typeface="Arial" panose="020B0604020202020204" pitchFamily="34" charset="0"/>
                <a:cs typeface="Arial" panose="020B0604020202020204" pitchFamily="34" charset="0"/>
              </a:rPr>
              <a:t>Tenga en cuenta los puntos siguientes al implementar el patrón de saga:</a:t>
            </a:r>
          </a:p>
          <a:p>
            <a:pPr algn="just"/>
            <a:endParaRPr lang="es-ES" sz="20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s-ES" sz="2000" dirty="0">
                <a:latin typeface="Arial" panose="020B0604020202020204" pitchFamily="34" charset="0"/>
                <a:cs typeface="Arial" panose="020B0604020202020204" pitchFamily="34" charset="0"/>
              </a:rPr>
              <a:t>El patrón de saga inicialmente </a:t>
            </a:r>
            <a:r>
              <a:rPr lang="es-ES" sz="2000" b="1" dirty="0">
                <a:latin typeface="Arial" panose="020B0604020202020204" pitchFamily="34" charset="0"/>
                <a:cs typeface="Arial" panose="020B0604020202020204" pitchFamily="34" charset="0"/>
              </a:rPr>
              <a:t>puede ser desafiante</a:t>
            </a:r>
            <a:r>
              <a:rPr lang="es-ES" sz="2000" dirty="0">
                <a:latin typeface="Arial" panose="020B0604020202020204" pitchFamily="34" charset="0"/>
                <a:cs typeface="Arial" panose="020B0604020202020204" pitchFamily="34" charset="0"/>
              </a:rPr>
              <a:t>, ya que requiere una nueva forma de pensar sobre cómo coordinar una transacción y </a:t>
            </a:r>
            <a:r>
              <a:rPr lang="es-ES" sz="2000" b="1" dirty="0">
                <a:latin typeface="Arial" panose="020B0604020202020204" pitchFamily="34" charset="0"/>
                <a:cs typeface="Arial" panose="020B0604020202020204" pitchFamily="34" charset="0"/>
              </a:rPr>
              <a:t>mantener la coherencia de los datos </a:t>
            </a:r>
            <a:r>
              <a:rPr lang="es-ES" sz="2000" dirty="0">
                <a:latin typeface="Arial" panose="020B0604020202020204" pitchFamily="34" charset="0"/>
                <a:cs typeface="Arial" panose="020B0604020202020204" pitchFamily="34" charset="0"/>
              </a:rPr>
              <a:t>para un proceso empresarial que abarque varios microservicios.</a:t>
            </a:r>
          </a:p>
          <a:p>
            <a:pPr marL="342900" indent="-342900" algn="just">
              <a:buFont typeface="Arial" panose="020B0604020202020204" pitchFamily="34" charset="0"/>
              <a:buChar char="•"/>
            </a:pPr>
            <a:endParaRPr lang="es-ES" sz="20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s-ES" sz="2000" dirty="0">
                <a:latin typeface="Arial" panose="020B0604020202020204" pitchFamily="34" charset="0"/>
                <a:cs typeface="Arial" panose="020B0604020202020204" pitchFamily="34" charset="0"/>
              </a:rPr>
              <a:t>El patrón de saga es especialmente </a:t>
            </a:r>
            <a:r>
              <a:rPr lang="es-ES" sz="2000" b="1" dirty="0">
                <a:latin typeface="Arial" panose="020B0604020202020204" pitchFamily="34" charset="0"/>
                <a:cs typeface="Arial" panose="020B0604020202020204" pitchFamily="34" charset="0"/>
              </a:rPr>
              <a:t>difícil de depurar </a:t>
            </a:r>
            <a:r>
              <a:rPr lang="es-ES" sz="2000" dirty="0">
                <a:latin typeface="Arial" panose="020B0604020202020204" pitchFamily="34" charset="0"/>
                <a:cs typeface="Arial" panose="020B0604020202020204" pitchFamily="34" charset="0"/>
              </a:rPr>
              <a:t>y </a:t>
            </a:r>
            <a:r>
              <a:rPr lang="es-ES" sz="2000" b="1" dirty="0">
                <a:latin typeface="Arial" panose="020B0604020202020204" pitchFamily="34" charset="0"/>
                <a:cs typeface="Arial" panose="020B0604020202020204" pitchFamily="34" charset="0"/>
              </a:rPr>
              <a:t>la complejidad crece a medida que los participantes aumentan</a:t>
            </a:r>
            <a:r>
              <a:rPr lang="es-ES" sz="2000" dirty="0">
                <a:latin typeface="Arial" panose="020B0604020202020204" pitchFamily="34" charset="0"/>
                <a:cs typeface="Arial" panose="020B0604020202020204" pitchFamily="34" charset="0"/>
              </a:rPr>
              <a:t>.</a:t>
            </a:r>
          </a:p>
          <a:p>
            <a:pPr marL="342900" indent="-342900" algn="just">
              <a:buFont typeface="Arial" panose="020B0604020202020204" pitchFamily="34" charset="0"/>
              <a:buChar char="•"/>
            </a:pPr>
            <a:endParaRPr lang="es-ES" sz="20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s-ES" sz="2000" b="1" dirty="0">
                <a:latin typeface="Arial" panose="020B0604020202020204" pitchFamily="34" charset="0"/>
                <a:cs typeface="Arial" panose="020B0604020202020204" pitchFamily="34" charset="0"/>
              </a:rPr>
              <a:t>NO SE PUEDEN REVERTIR LOS DATOS </a:t>
            </a:r>
            <a:r>
              <a:rPr lang="es-ES" sz="2000" dirty="0">
                <a:latin typeface="Arial" panose="020B0604020202020204" pitchFamily="34" charset="0"/>
                <a:cs typeface="Arial" panose="020B0604020202020204" pitchFamily="34" charset="0"/>
              </a:rPr>
              <a:t>porque los participantes de la saga confirman los cambios en sus bases de datos locales.</a:t>
            </a:r>
          </a:p>
        </p:txBody>
      </p:sp>
    </p:spTree>
    <p:extLst>
      <p:ext uri="{BB962C8B-B14F-4D97-AF65-F5344CB8AC3E}">
        <p14:creationId xmlns:p14="http://schemas.microsoft.com/office/powerpoint/2010/main" val="221637710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8">
            <a:extLst>
              <a:ext uri="{FF2B5EF4-FFF2-40B4-BE49-F238E27FC236}">
                <a16:creationId xmlns:a16="http://schemas.microsoft.com/office/drawing/2014/main" id="{56C889CB-F393-4BCE-A5E8-AA9AC2D328BD}"/>
              </a:ext>
            </a:extLst>
          </p:cNvPr>
          <p:cNvSpPr/>
          <p:nvPr/>
        </p:nvSpPr>
        <p:spPr>
          <a:xfrm>
            <a:off x="0" y="-90924"/>
            <a:ext cx="12192000" cy="12079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s-ES" sz="3200" dirty="0">
                <a:latin typeface="Arial" panose="020B0604020202020204" pitchFamily="34" charset="0"/>
                <a:cs typeface="Arial" panose="020B0604020202020204" pitchFamily="34" charset="0"/>
              </a:rPr>
              <a:t>Recomendaciones para su implementación</a:t>
            </a:r>
          </a:p>
        </p:txBody>
      </p:sp>
      <p:sp>
        <p:nvSpPr>
          <p:cNvPr id="2" name="CuadroTexto 6">
            <a:extLst>
              <a:ext uri="{FF2B5EF4-FFF2-40B4-BE49-F238E27FC236}">
                <a16:creationId xmlns:a16="http://schemas.microsoft.com/office/drawing/2014/main" id="{AEEF1D64-F824-DDD8-2A53-A6143FA36197}"/>
              </a:ext>
            </a:extLst>
          </p:cNvPr>
          <p:cNvSpPr txBox="1"/>
          <p:nvPr/>
        </p:nvSpPr>
        <p:spPr>
          <a:xfrm>
            <a:off x="784195" y="1832431"/>
            <a:ext cx="10623610" cy="4093428"/>
          </a:xfrm>
          <a:prstGeom prst="rect">
            <a:avLst/>
          </a:prstGeom>
          <a:noFill/>
        </p:spPr>
        <p:txBody>
          <a:bodyPr wrap="square" rtlCol="0">
            <a:spAutoFit/>
          </a:bodyPr>
          <a:lstStyle/>
          <a:p>
            <a:pPr algn="just"/>
            <a:r>
              <a:rPr lang="es-ES" sz="2000" dirty="0">
                <a:latin typeface="Arial" panose="020B0604020202020204" pitchFamily="34" charset="0"/>
                <a:cs typeface="Arial" panose="020B0604020202020204" pitchFamily="34" charset="0"/>
              </a:rPr>
              <a:t>Tenga en cuenta los puntos siguientes al implementar el patrón de saga:</a:t>
            </a:r>
          </a:p>
          <a:p>
            <a:pPr algn="just"/>
            <a:endParaRPr lang="es-ES" sz="20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s-ES" sz="2000" dirty="0">
                <a:latin typeface="Arial" panose="020B0604020202020204" pitchFamily="34" charset="0"/>
                <a:cs typeface="Arial" panose="020B0604020202020204" pitchFamily="34" charset="0"/>
              </a:rPr>
              <a:t>La implementación debe ser capaz de </a:t>
            </a:r>
            <a:r>
              <a:rPr lang="es-ES" sz="2000" b="1" dirty="0">
                <a:latin typeface="Arial" panose="020B0604020202020204" pitchFamily="34" charset="0"/>
                <a:cs typeface="Arial" panose="020B0604020202020204" pitchFamily="34" charset="0"/>
              </a:rPr>
              <a:t>controlar un conjunto de posibles errores </a:t>
            </a:r>
            <a:r>
              <a:rPr lang="es-ES" sz="2000" dirty="0">
                <a:latin typeface="Arial" panose="020B0604020202020204" pitchFamily="34" charset="0"/>
                <a:cs typeface="Arial" panose="020B0604020202020204" pitchFamily="34" charset="0"/>
              </a:rPr>
              <a:t>transitorios y proporcionar idempotencia para reducir los efectos secundarios y </a:t>
            </a:r>
            <a:r>
              <a:rPr lang="es-ES" sz="2000" b="1" dirty="0">
                <a:latin typeface="Arial" panose="020B0604020202020204" pitchFamily="34" charset="0"/>
                <a:cs typeface="Arial" panose="020B0604020202020204" pitchFamily="34" charset="0"/>
              </a:rPr>
              <a:t>garantizar la coherencia de los datos</a:t>
            </a:r>
            <a:r>
              <a:rPr lang="es-ES" sz="2000" dirty="0">
                <a:latin typeface="Arial" panose="020B0604020202020204" pitchFamily="34" charset="0"/>
                <a:cs typeface="Arial" panose="020B0604020202020204" pitchFamily="34" charset="0"/>
              </a:rPr>
              <a:t>. La idempotencia significa que la misma operación se puede repetir varias veces sin cambiar el resultado inicial.</a:t>
            </a:r>
          </a:p>
          <a:p>
            <a:pPr marL="342900" indent="-342900" algn="just">
              <a:buFont typeface="Arial" panose="020B0604020202020204" pitchFamily="34" charset="0"/>
              <a:buChar char="•"/>
            </a:pPr>
            <a:endParaRPr lang="es-ES" sz="20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s-ES" sz="2000" dirty="0">
                <a:latin typeface="Arial" panose="020B0604020202020204" pitchFamily="34" charset="0"/>
                <a:cs typeface="Arial" panose="020B0604020202020204" pitchFamily="34" charset="0"/>
              </a:rPr>
              <a:t>Es mejor </a:t>
            </a:r>
            <a:r>
              <a:rPr lang="es-ES" sz="2000" b="1" dirty="0">
                <a:latin typeface="Arial" panose="020B0604020202020204" pitchFamily="34" charset="0"/>
                <a:cs typeface="Arial" panose="020B0604020202020204" pitchFamily="34" charset="0"/>
              </a:rPr>
              <a:t>implementar la </a:t>
            </a:r>
            <a:r>
              <a:rPr lang="es-ES" sz="2000" b="1" dirty="0" err="1">
                <a:latin typeface="Arial" panose="020B0604020202020204" pitchFamily="34" charset="0"/>
                <a:cs typeface="Arial" panose="020B0604020202020204" pitchFamily="34" charset="0"/>
              </a:rPr>
              <a:t>observabilidad</a:t>
            </a:r>
            <a:r>
              <a:rPr lang="es-ES" sz="2000" b="1" dirty="0">
                <a:latin typeface="Arial" panose="020B0604020202020204" pitchFamily="34" charset="0"/>
                <a:cs typeface="Arial" panose="020B0604020202020204" pitchFamily="34" charset="0"/>
              </a:rPr>
              <a:t> para supervisar y realizar un seguimiento </a:t>
            </a:r>
            <a:r>
              <a:rPr lang="es-ES" sz="2000" dirty="0">
                <a:latin typeface="Arial" panose="020B0604020202020204" pitchFamily="34" charset="0"/>
                <a:cs typeface="Arial" panose="020B0604020202020204" pitchFamily="34" charset="0"/>
              </a:rPr>
              <a:t>del flujo de trabajo de la saga.</a:t>
            </a:r>
          </a:p>
          <a:p>
            <a:pPr marL="342900" indent="-342900" algn="just">
              <a:buFont typeface="Arial" panose="020B0604020202020204" pitchFamily="34" charset="0"/>
              <a:buChar char="•"/>
            </a:pPr>
            <a:endParaRPr lang="es-ES" sz="20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s-ES" sz="2000" dirty="0">
                <a:latin typeface="Arial" panose="020B0604020202020204" pitchFamily="34" charset="0"/>
                <a:cs typeface="Arial" panose="020B0604020202020204" pitchFamily="34" charset="0"/>
              </a:rPr>
              <a:t>La falta de aislamiento de los datos de los participantes </a:t>
            </a:r>
            <a:r>
              <a:rPr lang="es-ES" sz="2000" b="1" dirty="0">
                <a:latin typeface="Arial" panose="020B0604020202020204" pitchFamily="34" charset="0"/>
                <a:cs typeface="Arial" panose="020B0604020202020204" pitchFamily="34" charset="0"/>
              </a:rPr>
              <a:t>impone desafíos de durabilidad</a:t>
            </a:r>
            <a:r>
              <a:rPr lang="es-ES" sz="2000" dirty="0">
                <a:latin typeface="Arial" panose="020B0604020202020204" pitchFamily="34" charset="0"/>
                <a:cs typeface="Arial" panose="020B0604020202020204" pitchFamily="34" charset="0"/>
              </a:rPr>
              <a:t>. La implementación de la saga debe </a:t>
            </a:r>
            <a:r>
              <a:rPr lang="es-ES" sz="2000" b="1" dirty="0">
                <a:latin typeface="Arial" panose="020B0604020202020204" pitchFamily="34" charset="0"/>
                <a:cs typeface="Arial" panose="020B0604020202020204" pitchFamily="34" charset="0"/>
              </a:rPr>
              <a:t>incluir contramedidas </a:t>
            </a:r>
            <a:r>
              <a:rPr lang="es-ES" sz="2000" dirty="0">
                <a:latin typeface="Arial" panose="020B0604020202020204" pitchFamily="34" charset="0"/>
                <a:cs typeface="Arial" panose="020B0604020202020204" pitchFamily="34" charset="0"/>
              </a:rPr>
              <a:t>para reducir las anomalías.</a:t>
            </a:r>
          </a:p>
        </p:txBody>
      </p:sp>
    </p:spTree>
    <p:extLst>
      <p:ext uri="{BB962C8B-B14F-4D97-AF65-F5344CB8AC3E}">
        <p14:creationId xmlns:p14="http://schemas.microsoft.com/office/powerpoint/2010/main" val="370810421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8">
            <a:extLst>
              <a:ext uri="{FF2B5EF4-FFF2-40B4-BE49-F238E27FC236}">
                <a16:creationId xmlns:a16="http://schemas.microsoft.com/office/drawing/2014/main" id="{56C889CB-F393-4BCE-A5E8-AA9AC2D328BD}"/>
              </a:ext>
            </a:extLst>
          </p:cNvPr>
          <p:cNvSpPr/>
          <p:nvPr/>
        </p:nvSpPr>
        <p:spPr>
          <a:xfrm>
            <a:off x="0" y="-90924"/>
            <a:ext cx="12192000" cy="12079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s-ES" sz="3200" dirty="0">
                <a:latin typeface="Arial" panose="020B0604020202020204" pitchFamily="34" charset="0"/>
                <a:cs typeface="Arial" panose="020B0604020202020204" pitchFamily="34" charset="0"/>
              </a:rPr>
              <a:t>Recomendaciones para su implementación</a:t>
            </a:r>
          </a:p>
        </p:txBody>
      </p:sp>
      <p:sp>
        <p:nvSpPr>
          <p:cNvPr id="2" name="CuadroTexto 6">
            <a:extLst>
              <a:ext uri="{FF2B5EF4-FFF2-40B4-BE49-F238E27FC236}">
                <a16:creationId xmlns:a16="http://schemas.microsoft.com/office/drawing/2014/main" id="{AEEF1D64-F824-DDD8-2A53-A6143FA36197}"/>
              </a:ext>
            </a:extLst>
          </p:cNvPr>
          <p:cNvSpPr txBox="1"/>
          <p:nvPr/>
        </p:nvSpPr>
        <p:spPr>
          <a:xfrm>
            <a:off x="784195" y="2173089"/>
            <a:ext cx="10623610" cy="3170099"/>
          </a:xfrm>
          <a:prstGeom prst="rect">
            <a:avLst/>
          </a:prstGeom>
          <a:noFill/>
        </p:spPr>
        <p:txBody>
          <a:bodyPr wrap="square" rtlCol="0">
            <a:spAutoFit/>
          </a:bodyPr>
          <a:lstStyle/>
          <a:p>
            <a:pPr algn="just"/>
            <a:r>
              <a:rPr lang="es-ES" sz="2000" dirty="0">
                <a:latin typeface="Arial" panose="020B0604020202020204" pitchFamily="34" charset="0"/>
                <a:cs typeface="Arial" panose="020B0604020202020204" pitchFamily="34" charset="0"/>
              </a:rPr>
              <a:t>Pueden producirse las siguientes </a:t>
            </a:r>
            <a:r>
              <a:rPr lang="es-ES" sz="2000" b="1" dirty="0">
                <a:latin typeface="Arial" panose="020B0604020202020204" pitchFamily="34" charset="0"/>
                <a:cs typeface="Arial" panose="020B0604020202020204" pitchFamily="34" charset="0"/>
              </a:rPr>
              <a:t>anomalías si no se toman las medidas adecuadas</a:t>
            </a:r>
            <a:r>
              <a:rPr lang="es-ES" sz="2000" dirty="0">
                <a:latin typeface="Arial" panose="020B0604020202020204" pitchFamily="34" charset="0"/>
                <a:cs typeface="Arial" panose="020B0604020202020204" pitchFamily="34" charset="0"/>
              </a:rPr>
              <a:t>:</a:t>
            </a:r>
          </a:p>
          <a:p>
            <a:pPr algn="just"/>
            <a:endParaRPr lang="es-ES" sz="20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s-ES" sz="2000" b="1" dirty="0">
                <a:latin typeface="Arial" panose="020B0604020202020204" pitchFamily="34" charset="0"/>
                <a:cs typeface="Arial" panose="020B0604020202020204" pitchFamily="34" charset="0"/>
              </a:rPr>
              <a:t>Pérdida de actualizaciones</a:t>
            </a:r>
            <a:r>
              <a:rPr lang="es-ES" sz="2000" dirty="0">
                <a:latin typeface="Arial" panose="020B0604020202020204" pitchFamily="34" charset="0"/>
                <a:cs typeface="Arial" panose="020B0604020202020204" pitchFamily="34" charset="0"/>
              </a:rPr>
              <a:t>, cuando un patrón de saga escribe sin leer los cambios realizados por otro patrón de saga.</a:t>
            </a:r>
          </a:p>
          <a:p>
            <a:pPr marL="342900" indent="-342900" algn="just">
              <a:buFont typeface="Arial" panose="020B0604020202020204" pitchFamily="34" charset="0"/>
              <a:buChar char="•"/>
            </a:pPr>
            <a:endParaRPr lang="es-ES" sz="20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s-ES" sz="2000" b="1" dirty="0">
                <a:latin typeface="Arial" panose="020B0604020202020204" pitchFamily="34" charset="0"/>
                <a:cs typeface="Arial" panose="020B0604020202020204" pitchFamily="34" charset="0"/>
              </a:rPr>
              <a:t>Lecturas de datos sucios</a:t>
            </a:r>
            <a:r>
              <a:rPr lang="es-ES" sz="2000" dirty="0">
                <a:latin typeface="Arial" panose="020B0604020202020204" pitchFamily="34" charset="0"/>
                <a:cs typeface="Arial" panose="020B0604020202020204" pitchFamily="34" charset="0"/>
              </a:rPr>
              <a:t>, cuando una transacción o una saga lee las actualizaciones realizadas por una saga que todavía no ha completado dichas actualizaciones.</a:t>
            </a:r>
          </a:p>
          <a:p>
            <a:pPr marL="342900" indent="-342900" algn="just">
              <a:buFont typeface="Arial" panose="020B0604020202020204" pitchFamily="34" charset="0"/>
              <a:buChar char="•"/>
            </a:pPr>
            <a:endParaRPr lang="es-ES" sz="20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s-ES" sz="2000" b="1" dirty="0">
                <a:latin typeface="Arial" panose="020B0604020202020204" pitchFamily="34" charset="0"/>
                <a:cs typeface="Arial" panose="020B0604020202020204" pitchFamily="34" charset="0"/>
              </a:rPr>
              <a:t>Lecturas aproximadas/no repetibles</a:t>
            </a:r>
            <a:r>
              <a:rPr lang="es-ES" sz="2000" dirty="0">
                <a:latin typeface="Arial" panose="020B0604020202020204" pitchFamily="34" charset="0"/>
                <a:cs typeface="Arial" panose="020B0604020202020204" pitchFamily="34" charset="0"/>
              </a:rPr>
              <a:t>, cuando diferentes pasos de la saga leen datos diferentes porque se produce una actualización de datos entre las lecturas.</a:t>
            </a:r>
          </a:p>
        </p:txBody>
      </p:sp>
    </p:spTree>
    <p:extLst>
      <p:ext uri="{BB962C8B-B14F-4D97-AF65-F5344CB8AC3E}">
        <p14:creationId xmlns:p14="http://schemas.microsoft.com/office/powerpoint/2010/main" val="269924736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8">
            <a:extLst>
              <a:ext uri="{FF2B5EF4-FFF2-40B4-BE49-F238E27FC236}">
                <a16:creationId xmlns:a16="http://schemas.microsoft.com/office/drawing/2014/main" id="{56C889CB-F393-4BCE-A5E8-AA9AC2D328BD}"/>
              </a:ext>
            </a:extLst>
          </p:cNvPr>
          <p:cNvSpPr/>
          <p:nvPr/>
        </p:nvSpPr>
        <p:spPr>
          <a:xfrm>
            <a:off x="0" y="-90924"/>
            <a:ext cx="12192000" cy="12079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s-ES" sz="3200" dirty="0">
                <a:latin typeface="Arial" panose="020B0604020202020204" pitchFamily="34" charset="0"/>
                <a:cs typeface="Arial" panose="020B0604020202020204" pitchFamily="34" charset="0"/>
              </a:rPr>
              <a:t>Recomendaciones para su implementación</a:t>
            </a:r>
          </a:p>
        </p:txBody>
      </p:sp>
      <p:sp>
        <p:nvSpPr>
          <p:cNvPr id="2" name="CuadroTexto 6">
            <a:extLst>
              <a:ext uri="{FF2B5EF4-FFF2-40B4-BE49-F238E27FC236}">
                <a16:creationId xmlns:a16="http://schemas.microsoft.com/office/drawing/2014/main" id="{AEEF1D64-F824-DDD8-2A53-A6143FA36197}"/>
              </a:ext>
            </a:extLst>
          </p:cNvPr>
          <p:cNvSpPr txBox="1"/>
          <p:nvPr/>
        </p:nvSpPr>
        <p:spPr>
          <a:xfrm>
            <a:off x="784195" y="1778642"/>
            <a:ext cx="10623610" cy="4093428"/>
          </a:xfrm>
          <a:prstGeom prst="rect">
            <a:avLst/>
          </a:prstGeom>
          <a:noFill/>
        </p:spPr>
        <p:txBody>
          <a:bodyPr wrap="square" rtlCol="0">
            <a:spAutoFit/>
          </a:bodyPr>
          <a:lstStyle/>
          <a:p>
            <a:pPr algn="just"/>
            <a:r>
              <a:rPr lang="es-ES" sz="2000" dirty="0">
                <a:latin typeface="Arial" panose="020B0604020202020204" pitchFamily="34" charset="0"/>
                <a:cs typeface="Arial" panose="020B0604020202020204" pitchFamily="34" charset="0"/>
              </a:rPr>
              <a:t>Entre las contramedidas sugeridas para reducir o evitar anomalías se incluyen:</a:t>
            </a:r>
          </a:p>
          <a:p>
            <a:pPr algn="just"/>
            <a:endParaRPr lang="es-ES" sz="20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s-ES" sz="2000" b="1" dirty="0">
                <a:latin typeface="Arial" panose="020B0604020202020204" pitchFamily="34" charset="0"/>
                <a:cs typeface="Arial" panose="020B0604020202020204" pitchFamily="34" charset="0"/>
              </a:rPr>
              <a:t>El bloqueo semántico</a:t>
            </a:r>
            <a:r>
              <a:rPr lang="es-ES" sz="2000" dirty="0">
                <a:latin typeface="Arial" panose="020B0604020202020204" pitchFamily="34" charset="0"/>
                <a:cs typeface="Arial" panose="020B0604020202020204" pitchFamily="34" charset="0"/>
              </a:rPr>
              <a:t>, un bloqueo de nivel de aplicación en el que una transacción de compensable de una saga utiliza un semáforo para indicar que hay una actualización en curso.</a:t>
            </a:r>
          </a:p>
          <a:p>
            <a:pPr marL="342900" indent="-342900" algn="just">
              <a:buFont typeface="Arial" panose="020B0604020202020204" pitchFamily="34" charset="0"/>
              <a:buChar char="•"/>
            </a:pPr>
            <a:endParaRPr lang="es-ES" sz="20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s-ES" sz="2000" b="1" dirty="0">
                <a:latin typeface="Arial" panose="020B0604020202020204" pitchFamily="34" charset="0"/>
                <a:cs typeface="Arial" panose="020B0604020202020204" pitchFamily="34" charset="0"/>
              </a:rPr>
              <a:t>Las actualizaciones conmutativas</a:t>
            </a:r>
            <a:r>
              <a:rPr lang="es-ES" sz="2000" dirty="0">
                <a:latin typeface="Arial" panose="020B0604020202020204" pitchFamily="34" charset="0"/>
                <a:cs typeface="Arial" panose="020B0604020202020204" pitchFamily="34" charset="0"/>
              </a:rPr>
              <a:t> que se pueden ejecutar en cualquier orden y generar el mismo resultado.</a:t>
            </a:r>
          </a:p>
          <a:p>
            <a:pPr marL="342900" indent="-342900" algn="just">
              <a:buFont typeface="Arial" panose="020B0604020202020204" pitchFamily="34" charset="0"/>
              <a:buChar char="•"/>
            </a:pPr>
            <a:endParaRPr lang="es-ES" sz="20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s-ES" sz="2000" b="1" dirty="0">
                <a:latin typeface="Arial" panose="020B0604020202020204" pitchFamily="34" charset="0"/>
                <a:cs typeface="Arial" panose="020B0604020202020204" pitchFamily="34" charset="0"/>
              </a:rPr>
              <a:t>Visión pesimista,</a:t>
            </a:r>
            <a:r>
              <a:rPr lang="es-ES" sz="2000" dirty="0">
                <a:latin typeface="Arial" panose="020B0604020202020204" pitchFamily="34" charset="0"/>
                <a:cs typeface="Arial" panose="020B0604020202020204" pitchFamily="34" charset="0"/>
              </a:rPr>
              <a:t> es posible que una saga lea datos sucios mientras otra saga ejecuta una transacción compensable para revertir la operación. La visión pesimista reordena la saga para que los datos subyacentes se actualicen en una </a:t>
            </a:r>
            <a:r>
              <a:rPr lang="es-ES" sz="2000" b="1" dirty="0">
                <a:latin typeface="Arial" panose="020B0604020202020204" pitchFamily="34" charset="0"/>
                <a:cs typeface="Arial" panose="020B0604020202020204" pitchFamily="34" charset="0"/>
              </a:rPr>
              <a:t>transacción </a:t>
            </a:r>
            <a:r>
              <a:rPr lang="es-ES" sz="2000" b="1" dirty="0" err="1">
                <a:latin typeface="Arial" panose="020B0604020202020204" pitchFamily="34" charset="0"/>
                <a:cs typeface="Arial" panose="020B0604020202020204" pitchFamily="34" charset="0"/>
              </a:rPr>
              <a:t>reintentable</a:t>
            </a:r>
            <a:r>
              <a:rPr lang="es-ES" sz="2000" dirty="0">
                <a:latin typeface="Arial" panose="020B0604020202020204" pitchFamily="34" charset="0"/>
                <a:cs typeface="Arial" panose="020B0604020202020204" pitchFamily="34" charset="0"/>
              </a:rPr>
              <a:t>, lo que elimina la posibilidad de una lectura de datos sucios.</a:t>
            </a:r>
          </a:p>
        </p:txBody>
      </p:sp>
    </p:spTree>
    <p:extLst>
      <p:ext uri="{BB962C8B-B14F-4D97-AF65-F5344CB8AC3E}">
        <p14:creationId xmlns:p14="http://schemas.microsoft.com/office/powerpoint/2010/main" val="280722521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8">
            <a:extLst>
              <a:ext uri="{FF2B5EF4-FFF2-40B4-BE49-F238E27FC236}">
                <a16:creationId xmlns:a16="http://schemas.microsoft.com/office/drawing/2014/main" id="{56C889CB-F393-4BCE-A5E8-AA9AC2D328BD}"/>
              </a:ext>
            </a:extLst>
          </p:cNvPr>
          <p:cNvSpPr/>
          <p:nvPr/>
        </p:nvSpPr>
        <p:spPr>
          <a:xfrm>
            <a:off x="0" y="-90924"/>
            <a:ext cx="12192000" cy="12079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s-ES" sz="3200" dirty="0">
                <a:latin typeface="Arial" panose="020B0604020202020204" pitchFamily="34" charset="0"/>
                <a:cs typeface="Arial" panose="020B0604020202020204" pitchFamily="34" charset="0"/>
              </a:rPr>
              <a:t>Recomendaciones para su implementación</a:t>
            </a:r>
          </a:p>
        </p:txBody>
      </p:sp>
      <p:sp>
        <p:nvSpPr>
          <p:cNvPr id="2" name="CuadroTexto 6">
            <a:extLst>
              <a:ext uri="{FF2B5EF4-FFF2-40B4-BE49-F238E27FC236}">
                <a16:creationId xmlns:a16="http://schemas.microsoft.com/office/drawing/2014/main" id="{AEEF1D64-F824-DDD8-2A53-A6143FA36197}"/>
              </a:ext>
            </a:extLst>
          </p:cNvPr>
          <p:cNvSpPr txBox="1"/>
          <p:nvPr/>
        </p:nvSpPr>
        <p:spPr>
          <a:xfrm>
            <a:off x="784195" y="1841394"/>
            <a:ext cx="10623610" cy="3785652"/>
          </a:xfrm>
          <a:prstGeom prst="rect">
            <a:avLst/>
          </a:prstGeom>
          <a:noFill/>
        </p:spPr>
        <p:txBody>
          <a:bodyPr wrap="square" rtlCol="0">
            <a:spAutoFit/>
          </a:bodyPr>
          <a:lstStyle/>
          <a:p>
            <a:pPr algn="just"/>
            <a:r>
              <a:rPr lang="es-ES" sz="2000" dirty="0">
                <a:latin typeface="Arial" panose="020B0604020202020204" pitchFamily="34" charset="0"/>
                <a:cs typeface="Arial" panose="020B0604020202020204" pitchFamily="34" charset="0"/>
              </a:rPr>
              <a:t>Entre las contramedidas sugeridas para reducir o evitar anomalías se incluyen:</a:t>
            </a:r>
          </a:p>
          <a:p>
            <a:pPr algn="just"/>
            <a:endParaRPr lang="es-ES" sz="20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s-ES" sz="2000" b="1" dirty="0">
                <a:latin typeface="Arial" panose="020B0604020202020204" pitchFamily="34" charset="0"/>
                <a:cs typeface="Arial" panose="020B0604020202020204" pitchFamily="34" charset="0"/>
              </a:rPr>
              <a:t>El valor de relectura </a:t>
            </a:r>
            <a:r>
              <a:rPr lang="es-ES" sz="2000" dirty="0">
                <a:latin typeface="Arial" panose="020B0604020202020204" pitchFamily="34" charset="0"/>
                <a:cs typeface="Arial" panose="020B0604020202020204" pitchFamily="34" charset="0"/>
              </a:rPr>
              <a:t>comprueba que los datos no se hayan modificado y, a continuación, actualiza el registro. Si el registro ha cambiado, los pasos se anulan y la saga puede reiniciarse.</a:t>
            </a:r>
          </a:p>
          <a:p>
            <a:pPr marL="342900" indent="-342900" algn="just">
              <a:buFont typeface="Arial" panose="020B0604020202020204" pitchFamily="34" charset="0"/>
              <a:buChar char="•"/>
            </a:pPr>
            <a:endParaRPr lang="es-ES" sz="20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s-ES" sz="2000" b="1" dirty="0">
                <a:latin typeface="Arial" panose="020B0604020202020204" pitchFamily="34" charset="0"/>
                <a:cs typeface="Arial" panose="020B0604020202020204" pitchFamily="34" charset="0"/>
              </a:rPr>
              <a:t>Un archivo de versión </a:t>
            </a:r>
            <a:r>
              <a:rPr lang="es-ES" sz="2000" dirty="0">
                <a:latin typeface="Arial" panose="020B0604020202020204" pitchFamily="34" charset="0"/>
                <a:cs typeface="Arial" panose="020B0604020202020204" pitchFamily="34" charset="0"/>
              </a:rPr>
              <a:t>registra las operaciones en un registro a medida que llegan y las ejecuta en el orden correcto.</a:t>
            </a:r>
          </a:p>
          <a:p>
            <a:pPr marL="342900" indent="-342900" algn="just">
              <a:buFont typeface="Arial" panose="020B0604020202020204" pitchFamily="34" charset="0"/>
              <a:buChar char="•"/>
            </a:pPr>
            <a:endParaRPr lang="es-ES" sz="20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s-ES" sz="2000" b="1" dirty="0">
                <a:latin typeface="Arial" panose="020B0604020202020204" pitchFamily="34" charset="0"/>
                <a:cs typeface="Arial" panose="020B0604020202020204" pitchFamily="34" charset="0"/>
              </a:rPr>
              <a:t>Por valor </a:t>
            </a:r>
            <a:r>
              <a:rPr lang="es-ES" sz="2000" dirty="0">
                <a:latin typeface="Arial" panose="020B0604020202020204" pitchFamily="34" charset="0"/>
                <a:cs typeface="Arial" panose="020B0604020202020204" pitchFamily="34" charset="0"/>
              </a:rPr>
              <a:t>usa el riesgo empresarial de cada solicitud para seleccionar dinámicamente el mecanismo de simultaneidad. Las solicitudes de bajo riesgo favorecen a las sagas, mientras que las solicitudes de alto riesgo favorecen a las transacciones distribuidas.</a:t>
            </a:r>
          </a:p>
        </p:txBody>
      </p:sp>
    </p:spTree>
    <p:extLst>
      <p:ext uri="{BB962C8B-B14F-4D97-AF65-F5344CB8AC3E}">
        <p14:creationId xmlns:p14="http://schemas.microsoft.com/office/powerpoint/2010/main" val="14130804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8">
            <a:extLst>
              <a:ext uri="{FF2B5EF4-FFF2-40B4-BE49-F238E27FC236}">
                <a16:creationId xmlns:a16="http://schemas.microsoft.com/office/drawing/2014/main" id="{56C889CB-F393-4BCE-A5E8-AA9AC2D328BD}"/>
              </a:ext>
            </a:extLst>
          </p:cNvPr>
          <p:cNvSpPr/>
          <p:nvPr/>
        </p:nvSpPr>
        <p:spPr>
          <a:xfrm>
            <a:off x="0" y="-90924"/>
            <a:ext cx="12192000" cy="12079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s-ES" sz="3200" dirty="0">
                <a:latin typeface="Arial" panose="020B0604020202020204" pitchFamily="34" charset="0"/>
                <a:cs typeface="Arial" panose="020B0604020202020204" pitchFamily="34" charset="0"/>
              </a:rPr>
              <a:t>Recomendaciones para su implementación</a:t>
            </a:r>
          </a:p>
        </p:txBody>
      </p:sp>
      <p:sp>
        <p:nvSpPr>
          <p:cNvPr id="2" name="CuadroTexto 6">
            <a:extLst>
              <a:ext uri="{FF2B5EF4-FFF2-40B4-BE49-F238E27FC236}">
                <a16:creationId xmlns:a16="http://schemas.microsoft.com/office/drawing/2014/main" id="{AEEF1D64-F824-DDD8-2A53-A6143FA36197}"/>
              </a:ext>
            </a:extLst>
          </p:cNvPr>
          <p:cNvSpPr txBox="1"/>
          <p:nvPr/>
        </p:nvSpPr>
        <p:spPr>
          <a:xfrm>
            <a:off x="784195" y="1950697"/>
            <a:ext cx="10623610" cy="3785652"/>
          </a:xfrm>
          <a:prstGeom prst="rect">
            <a:avLst/>
          </a:prstGeom>
          <a:noFill/>
        </p:spPr>
        <p:txBody>
          <a:bodyPr wrap="square" rtlCol="0">
            <a:spAutoFit/>
          </a:bodyPr>
          <a:lstStyle/>
          <a:p>
            <a:pPr algn="just"/>
            <a:r>
              <a:rPr lang="es-ES" sz="2000" dirty="0">
                <a:latin typeface="Arial" panose="020B0604020202020204" pitchFamily="34" charset="0"/>
                <a:cs typeface="Arial" panose="020B0604020202020204" pitchFamily="34" charset="0"/>
              </a:rPr>
              <a:t>Use el patrón de SAGA cuando necesite:</a:t>
            </a:r>
          </a:p>
          <a:p>
            <a:pPr algn="just"/>
            <a:endParaRPr lang="es-ES" sz="2000" dirty="0">
              <a:latin typeface="Arial" panose="020B0604020202020204" pitchFamily="34" charset="0"/>
              <a:cs typeface="Arial" panose="020B0604020202020204" pitchFamily="34" charset="0"/>
            </a:endParaRPr>
          </a:p>
          <a:p>
            <a:pPr marL="800100" lvl="1" indent="-342900" algn="just">
              <a:buFont typeface="Arial" panose="020B0604020202020204" pitchFamily="34" charset="0"/>
              <a:buChar char="•"/>
            </a:pPr>
            <a:r>
              <a:rPr lang="es-ES" sz="2000" b="1" dirty="0">
                <a:latin typeface="Arial" panose="020B0604020202020204" pitchFamily="34" charset="0"/>
                <a:cs typeface="Arial" panose="020B0604020202020204" pitchFamily="34" charset="0"/>
              </a:rPr>
              <a:t>Garantizar la coherencia de los datos en un sistema distribuido </a:t>
            </a:r>
            <a:r>
              <a:rPr lang="es-ES" sz="2000" dirty="0">
                <a:latin typeface="Arial" panose="020B0604020202020204" pitchFamily="34" charset="0"/>
                <a:cs typeface="Arial" panose="020B0604020202020204" pitchFamily="34" charset="0"/>
              </a:rPr>
              <a:t>sin acoplamiento estricto.</a:t>
            </a:r>
          </a:p>
          <a:p>
            <a:pPr marL="800100" lvl="1" indent="-342900" algn="just">
              <a:buFont typeface="Arial" panose="020B0604020202020204" pitchFamily="34" charset="0"/>
              <a:buChar char="•"/>
            </a:pPr>
            <a:r>
              <a:rPr lang="es-ES" sz="2000" b="1" dirty="0">
                <a:latin typeface="Arial" panose="020B0604020202020204" pitchFamily="34" charset="0"/>
                <a:cs typeface="Arial" panose="020B0604020202020204" pitchFamily="34" charset="0"/>
              </a:rPr>
              <a:t>Revertir o compensar si se produce un error </a:t>
            </a:r>
            <a:r>
              <a:rPr lang="es-ES" sz="2000" dirty="0">
                <a:latin typeface="Arial" panose="020B0604020202020204" pitchFamily="34" charset="0"/>
                <a:cs typeface="Arial" panose="020B0604020202020204" pitchFamily="34" charset="0"/>
              </a:rPr>
              <a:t>en una de las operaciones de la secuencia.</a:t>
            </a:r>
          </a:p>
          <a:p>
            <a:pPr algn="just"/>
            <a:endParaRPr lang="es-ES" sz="2000" dirty="0">
              <a:latin typeface="Arial" panose="020B0604020202020204" pitchFamily="34" charset="0"/>
              <a:cs typeface="Arial" panose="020B0604020202020204" pitchFamily="34" charset="0"/>
            </a:endParaRPr>
          </a:p>
          <a:p>
            <a:pPr algn="just"/>
            <a:r>
              <a:rPr lang="es-ES" sz="2000" dirty="0">
                <a:latin typeface="Arial" panose="020B0604020202020204" pitchFamily="34" charset="0"/>
                <a:cs typeface="Arial" panose="020B0604020202020204" pitchFamily="34" charset="0"/>
              </a:rPr>
              <a:t>El patrón de saga es menos adecuado para:</a:t>
            </a:r>
          </a:p>
          <a:p>
            <a:pPr algn="just"/>
            <a:endParaRPr lang="es-ES" sz="2000" dirty="0">
              <a:latin typeface="Arial" panose="020B0604020202020204" pitchFamily="34" charset="0"/>
              <a:cs typeface="Arial" panose="020B0604020202020204" pitchFamily="34" charset="0"/>
            </a:endParaRPr>
          </a:p>
          <a:p>
            <a:pPr marL="800100" lvl="1" indent="-342900" algn="just">
              <a:buFont typeface="Arial" panose="020B0604020202020204" pitchFamily="34" charset="0"/>
              <a:buChar char="•"/>
            </a:pPr>
            <a:r>
              <a:rPr lang="es-ES" sz="2000" b="1" dirty="0">
                <a:latin typeface="Arial" panose="020B0604020202020204" pitchFamily="34" charset="0"/>
                <a:cs typeface="Arial" panose="020B0604020202020204" pitchFamily="34" charset="0"/>
              </a:rPr>
              <a:t>Transacciones estrechamente acopladas.</a:t>
            </a:r>
          </a:p>
          <a:p>
            <a:pPr marL="800100" lvl="1" indent="-342900" algn="just">
              <a:buFont typeface="Arial" panose="020B0604020202020204" pitchFamily="34" charset="0"/>
              <a:buChar char="•"/>
            </a:pPr>
            <a:r>
              <a:rPr lang="es-ES" sz="2000" b="1" dirty="0">
                <a:latin typeface="Arial" panose="020B0604020202020204" pitchFamily="34" charset="0"/>
                <a:cs typeface="Arial" panose="020B0604020202020204" pitchFamily="34" charset="0"/>
              </a:rPr>
              <a:t>Transacciones de compensación que se producen en participantes anteriores.</a:t>
            </a:r>
          </a:p>
          <a:p>
            <a:pPr marL="800100" lvl="1" indent="-342900" algn="just">
              <a:buFont typeface="Arial" panose="020B0604020202020204" pitchFamily="34" charset="0"/>
              <a:buChar char="•"/>
            </a:pPr>
            <a:r>
              <a:rPr lang="es-ES" sz="2000" b="1" dirty="0">
                <a:latin typeface="Arial" panose="020B0604020202020204" pitchFamily="34" charset="0"/>
                <a:cs typeface="Arial" panose="020B0604020202020204" pitchFamily="34" charset="0"/>
              </a:rPr>
              <a:t>Dependencias cíclicas.</a:t>
            </a:r>
          </a:p>
        </p:txBody>
      </p:sp>
      <p:sp>
        <p:nvSpPr>
          <p:cNvPr id="3" name="TextBox 2">
            <a:extLst>
              <a:ext uri="{FF2B5EF4-FFF2-40B4-BE49-F238E27FC236}">
                <a16:creationId xmlns:a16="http://schemas.microsoft.com/office/drawing/2014/main" id="{ADD5E99B-F1C1-3392-692C-14ABD08A526F}"/>
              </a:ext>
            </a:extLst>
          </p:cNvPr>
          <p:cNvSpPr txBox="1"/>
          <p:nvPr/>
        </p:nvSpPr>
        <p:spPr>
          <a:xfrm>
            <a:off x="0" y="1121651"/>
            <a:ext cx="12192000" cy="523220"/>
          </a:xfrm>
          <a:prstGeom prst="rect">
            <a:avLst/>
          </a:prstGeom>
          <a:noFill/>
        </p:spPr>
        <p:txBody>
          <a:bodyPr wrap="square" rtlCol="0">
            <a:spAutoFit/>
          </a:bodyPr>
          <a:lstStyle/>
          <a:p>
            <a:pPr algn="ctr"/>
            <a:r>
              <a:rPr lang="es-ES" sz="2800" b="1" dirty="0">
                <a:solidFill>
                  <a:srgbClr val="1C2C44"/>
                </a:solidFill>
                <a:latin typeface="Arial" panose="020B0604020202020204" pitchFamily="34" charset="0"/>
                <a:cs typeface="Arial" panose="020B0604020202020204" pitchFamily="34" charset="0"/>
              </a:rPr>
              <a:t>Cuando usar SAGA</a:t>
            </a:r>
          </a:p>
        </p:txBody>
      </p:sp>
    </p:spTree>
    <p:extLst>
      <p:ext uri="{BB962C8B-B14F-4D97-AF65-F5344CB8AC3E}">
        <p14:creationId xmlns:p14="http://schemas.microsoft.com/office/powerpoint/2010/main" val="241442623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a:extLst>
              <a:ext uri="{FF2B5EF4-FFF2-40B4-BE49-F238E27FC236}">
                <a16:creationId xmlns:a16="http://schemas.microsoft.com/office/drawing/2014/main" id="{F2524B6D-797B-4A59-8734-B649B54BE02B}"/>
              </a:ext>
            </a:extLst>
          </p:cNvPr>
          <p:cNvSpPr/>
          <p:nvPr/>
        </p:nvSpPr>
        <p:spPr>
          <a:xfrm>
            <a:off x="0" y="0"/>
            <a:ext cx="2969111" cy="6858000"/>
          </a:xfrm>
          <a:prstGeom prst="rect">
            <a:avLst/>
          </a:prstGeom>
          <a:solidFill>
            <a:srgbClr val="1C2C4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dirty="0"/>
              <a:t>DEMO</a:t>
            </a:r>
          </a:p>
        </p:txBody>
      </p:sp>
      <p:sp>
        <p:nvSpPr>
          <p:cNvPr id="6" name="TextBox 5">
            <a:extLst>
              <a:ext uri="{FF2B5EF4-FFF2-40B4-BE49-F238E27FC236}">
                <a16:creationId xmlns:a16="http://schemas.microsoft.com/office/drawing/2014/main" id="{DB7CA870-7AAA-4C4E-9578-9EA791AD8BD3}"/>
              </a:ext>
            </a:extLst>
          </p:cNvPr>
          <p:cNvSpPr txBox="1"/>
          <p:nvPr/>
        </p:nvSpPr>
        <p:spPr>
          <a:xfrm>
            <a:off x="2969111" y="612949"/>
            <a:ext cx="9222889" cy="707886"/>
          </a:xfrm>
          <a:prstGeom prst="rect">
            <a:avLst/>
          </a:prstGeom>
          <a:noFill/>
        </p:spPr>
        <p:txBody>
          <a:bodyPr wrap="square">
            <a:spAutoFit/>
          </a:bodyPr>
          <a:lstStyle/>
          <a:p>
            <a:pPr algn="ctr"/>
            <a:r>
              <a:rPr lang="es-ES" sz="4000" dirty="0" err="1">
                <a:latin typeface="Arial" panose="020B0604020202020204" pitchFamily="34" charset="0"/>
                <a:cs typeface="Arial" panose="020B0604020202020204" pitchFamily="34" charset="0"/>
              </a:rPr>
              <a:t>Nservices</a:t>
            </a:r>
            <a:r>
              <a:rPr lang="es-ES" sz="4000" dirty="0">
                <a:latin typeface="Arial" panose="020B0604020202020204" pitchFamily="34" charset="0"/>
                <a:cs typeface="Arial" panose="020B0604020202020204" pitchFamily="34" charset="0"/>
              </a:rPr>
              <a:t> Bus</a:t>
            </a:r>
          </a:p>
        </p:txBody>
      </p:sp>
      <p:pic>
        <p:nvPicPr>
          <p:cNvPr id="3" name="Picture 2" descr="A picture containing graphical user interface&#10;&#10;Description automatically generated">
            <a:extLst>
              <a:ext uri="{FF2B5EF4-FFF2-40B4-BE49-F238E27FC236}">
                <a16:creationId xmlns:a16="http://schemas.microsoft.com/office/drawing/2014/main" id="{C974B874-8BA7-89D5-57A1-E87539AB0C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4714" y="4928940"/>
            <a:ext cx="1739682" cy="1701587"/>
          </a:xfrm>
          <a:prstGeom prst="rect">
            <a:avLst/>
          </a:prstGeom>
        </p:spPr>
      </p:pic>
      <p:pic>
        <p:nvPicPr>
          <p:cNvPr id="3074" name="Picture 2" descr="Messaging and workflow service bus for .NET &quot;NServiceBus&quot; | Information  dissemination media for research and development TEGAKARI">
            <a:extLst>
              <a:ext uri="{FF2B5EF4-FFF2-40B4-BE49-F238E27FC236}">
                <a16:creationId xmlns:a16="http://schemas.microsoft.com/office/drawing/2014/main" id="{DBBBF685-BE1A-7927-9DB7-9B0CED549CE7}"/>
              </a:ext>
            </a:extLst>
          </p:cNvPr>
          <p:cNvPicPr>
            <a:picLocks noChangeAspect="1" noChangeArrowheads="1"/>
          </p:cNvPicPr>
          <p:nvPr/>
        </p:nvPicPr>
        <p:blipFill>
          <a:blip r:embed="rId4">
            <a:grayscl/>
            <a:extLst>
              <a:ext uri="{28A0092B-C50C-407E-A947-70E740481C1C}">
                <a14:useLocalDpi xmlns:a14="http://schemas.microsoft.com/office/drawing/2010/main" val="0"/>
              </a:ext>
            </a:extLst>
          </a:blip>
          <a:srcRect/>
          <a:stretch>
            <a:fillRect/>
          </a:stretch>
        </p:blipFill>
        <p:spPr bwMode="auto">
          <a:xfrm>
            <a:off x="3268400" y="2616910"/>
            <a:ext cx="8624310" cy="22025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077597"/>
      </p:ext>
    </p:extLst>
  </p:cSld>
  <p:clrMapOvr>
    <a:masterClrMapping/>
  </p:clrMapOvr>
  <p:transition spd="slow">
    <p:push dir="u"/>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a:extLst>
              <a:ext uri="{FF2B5EF4-FFF2-40B4-BE49-F238E27FC236}">
                <a16:creationId xmlns:a16="http://schemas.microsoft.com/office/drawing/2014/main" id="{F2524B6D-797B-4A59-8734-B649B54BE02B}"/>
              </a:ext>
            </a:extLst>
          </p:cNvPr>
          <p:cNvSpPr/>
          <p:nvPr/>
        </p:nvSpPr>
        <p:spPr>
          <a:xfrm>
            <a:off x="0" y="0"/>
            <a:ext cx="2969111" cy="6858000"/>
          </a:xfrm>
          <a:prstGeom prst="rect">
            <a:avLst/>
          </a:prstGeom>
          <a:solidFill>
            <a:srgbClr val="1C2C4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dirty="0"/>
              <a:t>DEMO</a:t>
            </a:r>
          </a:p>
        </p:txBody>
      </p:sp>
      <p:sp>
        <p:nvSpPr>
          <p:cNvPr id="6" name="TextBox 5">
            <a:extLst>
              <a:ext uri="{FF2B5EF4-FFF2-40B4-BE49-F238E27FC236}">
                <a16:creationId xmlns:a16="http://schemas.microsoft.com/office/drawing/2014/main" id="{DB7CA870-7AAA-4C4E-9578-9EA791AD8BD3}"/>
              </a:ext>
            </a:extLst>
          </p:cNvPr>
          <p:cNvSpPr txBox="1"/>
          <p:nvPr/>
        </p:nvSpPr>
        <p:spPr>
          <a:xfrm>
            <a:off x="2969111" y="612949"/>
            <a:ext cx="9222889" cy="707886"/>
          </a:xfrm>
          <a:prstGeom prst="rect">
            <a:avLst/>
          </a:prstGeom>
          <a:noFill/>
        </p:spPr>
        <p:txBody>
          <a:bodyPr wrap="square">
            <a:spAutoFit/>
          </a:bodyPr>
          <a:lstStyle/>
          <a:p>
            <a:pPr algn="ctr"/>
            <a:r>
              <a:rPr lang="es-ES" sz="4000" dirty="0" err="1">
                <a:latin typeface="Arial" panose="020B0604020202020204" pitchFamily="34" charset="0"/>
                <a:cs typeface="Arial" panose="020B0604020202020204" pitchFamily="34" charset="0"/>
              </a:rPr>
              <a:t>Messages</a:t>
            </a:r>
            <a:endParaRPr lang="es-ES" sz="4000" dirty="0">
              <a:latin typeface="Arial" panose="020B0604020202020204" pitchFamily="34" charset="0"/>
              <a:cs typeface="Arial" panose="020B0604020202020204" pitchFamily="34" charset="0"/>
            </a:endParaRPr>
          </a:p>
        </p:txBody>
      </p:sp>
      <p:pic>
        <p:nvPicPr>
          <p:cNvPr id="3" name="Picture 2" descr="A picture containing graphical user interface&#10;&#10;Description automatically generated">
            <a:extLst>
              <a:ext uri="{FF2B5EF4-FFF2-40B4-BE49-F238E27FC236}">
                <a16:creationId xmlns:a16="http://schemas.microsoft.com/office/drawing/2014/main" id="{C974B874-8BA7-89D5-57A1-E87539AB0C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4714" y="4928940"/>
            <a:ext cx="1739682" cy="1701587"/>
          </a:xfrm>
          <a:prstGeom prst="rect">
            <a:avLst/>
          </a:prstGeom>
        </p:spPr>
      </p:pic>
      <p:pic>
        <p:nvPicPr>
          <p:cNvPr id="2" name="Graphic 1">
            <a:extLst>
              <a:ext uri="{FF2B5EF4-FFF2-40B4-BE49-F238E27FC236}">
                <a16:creationId xmlns:a16="http://schemas.microsoft.com/office/drawing/2014/main" id="{CDCF3E36-5867-DB34-956A-D071D163192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379633" y="2435663"/>
            <a:ext cx="8401845" cy="2578344"/>
          </a:xfrm>
          <a:prstGeom prst="rect">
            <a:avLst/>
          </a:prstGeom>
        </p:spPr>
      </p:pic>
    </p:spTree>
    <p:extLst>
      <p:ext uri="{BB962C8B-B14F-4D97-AF65-F5344CB8AC3E}">
        <p14:creationId xmlns:p14="http://schemas.microsoft.com/office/powerpoint/2010/main" val="1141106216"/>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8">
            <a:extLst>
              <a:ext uri="{FF2B5EF4-FFF2-40B4-BE49-F238E27FC236}">
                <a16:creationId xmlns:a16="http://schemas.microsoft.com/office/drawing/2014/main" id="{56C889CB-F393-4BCE-A5E8-AA9AC2D328BD}"/>
              </a:ext>
            </a:extLst>
          </p:cNvPr>
          <p:cNvSpPr/>
          <p:nvPr/>
        </p:nvSpPr>
        <p:spPr>
          <a:xfrm>
            <a:off x="0" y="-90924"/>
            <a:ext cx="12192000" cy="12079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s-ES" sz="3200" dirty="0">
                <a:latin typeface="Arial" panose="020B0604020202020204" pitchFamily="34" charset="0"/>
                <a:cs typeface="Arial" panose="020B0604020202020204" pitchFamily="34" charset="0"/>
              </a:rPr>
              <a:t>Introducción del patrón SAGA</a:t>
            </a:r>
          </a:p>
        </p:txBody>
      </p:sp>
      <p:sp>
        <p:nvSpPr>
          <p:cNvPr id="71" name="TextBox 70">
            <a:extLst>
              <a:ext uri="{FF2B5EF4-FFF2-40B4-BE49-F238E27FC236}">
                <a16:creationId xmlns:a16="http://schemas.microsoft.com/office/drawing/2014/main" id="{FE3CDC52-23C8-FC62-37F6-6177E494BDE7}"/>
              </a:ext>
            </a:extLst>
          </p:cNvPr>
          <p:cNvSpPr txBox="1"/>
          <p:nvPr/>
        </p:nvSpPr>
        <p:spPr>
          <a:xfrm>
            <a:off x="0" y="1121651"/>
            <a:ext cx="12192000" cy="523220"/>
          </a:xfrm>
          <a:prstGeom prst="rect">
            <a:avLst/>
          </a:prstGeom>
          <a:noFill/>
        </p:spPr>
        <p:txBody>
          <a:bodyPr wrap="square" rtlCol="0">
            <a:spAutoFit/>
          </a:bodyPr>
          <a:lstStyle/>
          <a:p>
            <a:pPr algn="ctr"/>
            <a:r>
              <a:rPr lang="es-ES" sz="2800" b="1" dirty="0">
                <a:solidFill>
                  <a:srgbClr val="1C2C44"/>
                </a:solidFill>
                <a:latin typeface="Arial" panose="020B0604020202020204" pitchFamily="34" charset="0"/>
                <a:cs typeface="Arial" panose="020B0604020202020204" pitchFamily="34" charset="0"/>
              </a:rPr>
              <a:t>Opciones</a:t>
            </a:r>
          </a:p>
        </p:txBody>
      </p:sp>
      <p:cxnSp>
        <p:nvCxnSpPr>
          <p:cNvPr id="3" name="Straight Connector 2">
            <a:extLst>
              <a:ext uri="{FF2B5EF4-FFF2-40B4-BE49-F238E27FC236}">
                <a16:creationId xmlns:a16="http://schemas.microsoft.com/office/drawing/2014/main" id="{9847AB76-C4A9-6A83-DDAB-2FA5E75A24DA}"/>
              </a:ext>
            </a:extLst>
          </p:cNvPr>
          <p:cNvCxnSpPr/>
          <p:nvPr/>
        </p:nvCxnSpPr>
        <p:spPr>
          <a:xfrm>
            <a:off x="4894729" y="1837765"/>
            <a:ext cx="0" cy="4320988"/>
          </a:xfrm>
          <a:prstGeom prst="line">
            <a:avLst/>
          </a:prstGeom>
          <a:ln w="28575">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2AE0B7A6-5CCA-14B9-D8BF-D02C5E5BB4DE}"/>
              </a:ext>
            </a:extLst>
          </p:cNvPr>
          <p:cNvSpPr txBox="1"/>
          <p:nvPr/>
        </p:nvSpPr>
        <p:spPr>
          <a:xfrm>
            <a:off x="5244355" y="1797656"/>
            <a:ext cx="6145866" cy="4401205"/>
          </a:xfrm>
          <a:prstGeom prst="rect">
            <a:avLst/>
          </a:prstGeom>
          <a:noFill/>
        </p:spPr>
        <p:txBody>
          <a:bodyPr wrap="square" rtlCol="0">
            <a:spAutoFit/>
          </a:bodyPr>
          <a:lstStyle/>
          <a:p>
            <a:pPr marL="285750" indent="-285750" algn="just">
              <a:buFont typeface="Arial" panose="020B0604020202020204" pitchFamily="34" charset="0"/>
              <a:buChar char="•"/>
            </a:pPr>
            <a:r>
              <a:rPr lang="es-ES" sz="2000" dirty="0">
                <a:latin typeface="Arial" panose="020B0604020202020204" pitchFamily="34" charset="0"/>
                <a:cs typeface="Arial" panose="020B0604020202020204" pitchFamily="34" charset="0"/>
              </a:rPr>
              <a:t>Transacciones </a:t>
            </a:r>
            <a:r>
              <a:rPr lang="es-ES" sz="2000" b="1" dirty="0">
                <a:latin typeface="Arial" panose="020B0604020202020204" pitchFamily="34" charset="0"/>
                <a:cs typeface="Arial" panose="020B0604020202020204" pitchFamily="34" charset="0"/>
              </a:rPr>
              <a:t>ACID tradicionales</a:t>
            </a:r>
          </a:p>
          <a:p>
            <a:pPr marL="742950" lvl="1" indent="-285750" algn="just">
              <a:buFont typeface="Arial" panose="020B0604020202020204" pitchFamily="34" charset="0"/>
              <a:buChar char="•"/>
            </a:pPr>
            <a:r>
              <a:rPr lang="es-ES" sz="2000" dirty="0">
                <a:latin typeface="Arial" panose="020B0604020202020204" pitchFamily="34" charset="0"/>
                <a:cs typeface="Arial" panose="020B0604020202020204" pitchFamily="34" charset="0"/>
              </a:rPr>
              <a:t>Atomicidad, consistencia, aislamiento y durabilidad.</a:t>
            </a:r>
          </a:p>
          <a:p>
            <a:pPr lvl="1" algn="just"/>
            <a:endParaRPr lang="es-ES" sz="20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s-ES" sz="2000" dirty="0">
                <a:latin typeface="Arial" panose="020B0604020202020204" pitchFamily="34" charset="0"/>
                <a:cs typeface="Arial" panose="020B0604020202020204" pitchFamily="34" charset="0"/>
              </a:rPr>
              <a:t>Patrón de confirmación de dos fases </a:t>
            </a:r>
            <a:r>
              <a:rPr lang="es-ES" sz="2000" b="1" dirty="0">
                <a:latin typeface="Arial" panose="020B0604020202020204" pitchFamily="34" charset="0"/>
                <a:cs typeface="Arial" panose="020B0604020202020204" pitchFamily="34" charset="0"/>
              </a:rPr>
              <a:t>(2PC)</a:t>
            </a:r>
          </a:p>
          <a:p>
            <a:pPr marL="742950" lvl="1" indent="-285750" algn="just">
              <a:buFont typeface="Arial" panose="020B0604020202020204" pitchFamily="34" charset="0"/>
              <a:buChar char="•"/>
            </a:pPr>
            <a:r>
              <a:rPr lang="es-ES" sz="2000" dirty="0">
                <a:latin typeface="Arial" panose="020B0604020202020204" pitchFamily="34" charset="0"/>
                <a:cs typeface="Arial" panose="020B0604020202020204" pitchFamily="34" charset="0"/>
              </a:rPr>
              <a:t>ACID es obligatorio</a:t>
            </a:r>
          </a:p>
          <a:p>
            <a:pPr marL="742950" lvl="1" indent="-285750" algn="just">
              <a:buFont typeface="Arial" panose="020B0604020202020204" pitchFamily="34" charset="0"/>
              <a:buChar char="•"/>
            </a:pPr>
            <a:r>
              <a:rPr lang="es-ES" sz="2000" dirty="0">
                <a:latin typeface="Arial" panose="020B0604020202020204" pitchFamily="34" charset="0"/>
                <a:cs typeface="Arial" panose="020B0604020202020204" pitchFamily="34" charset="0"/>
              </a:rPr>
              <a:t>Teorema CAP: elección de consistencia</a:t>
            </a:r>
          </a:p>
          <a:p>
            <a:pPr marL="742950" lvl="1" indent="-285750" algn="just">
              <a:buFont typeface="Arial" panose="020B0604020202020204" pitchFamily="34" charset="0"/>
              <a:buChar char="•"/>
            </a:pPr>
            <a:endParaRPr lang="es-ES" sz="20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s-ES" sz="2000" dirty="0">
                <a:latin typeface="Arial" panose="020B0604020202020204" pitchFamily="34" charset="0"/>
                <a:cs typeface="Arial" panose="020B0604020202020204" pitchFamily="34" charset="0"/>
              </a:rPr>
              <a:t>Patrón </a:t>
            </a:r>
            <a:r>
              <a:rPr lang="es-ES" sz="2000" b="1" dirty="0">
                <a:latin typeface="Arial" panose="020B0604020202020204" pitchFamily="34" charset="0"/>
                <a:cs typeface="Arial" panose="020B0604020202020204" pitchFamily="34" charset="0"/>
              </a:rPr>
              <a:t>SAGA</a:t>
            </a:r>
          </a:p>
          <a:p>
            <a:pPr marL="742950" lvl="1" indent="-285750" algn="just">
              <a:buFont typeface="Arial" panose="020B0604020202020204" pitchFamily="34" charset="0"/>
              <a:buChar char="•"/>
            </a:pPr>
            <a:r>
              <a:rPr lang="es-ES" sz="2000" dirty="0">
                <a:latin typeface="Arial" panose="020B0604020202020204" pitchFamily="34" charset="0"/>
                <a:cs typeface="Arial" panose="020B0604020202020204" pitchFamily="34" charset="0"/>
              </a:rPr>
              <a:t>Atomicidad por disponibilidad y consistencia</a:t>
            </a:r>
          </a:p>
          <a:p>
            <a:pPr marL="742950" lvl="1" indent="-285750" algn="just">
              <a:buFont typeface="Arial" panose="020B0604020202020204" pitchFamily="34" charset="0"/>
              <a:buChar char="•"/>
            </a:pPr>
            <a:endParaRPr lang="es-ES" sz="20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s-ES" sz="2000" dirty="0">
                <a:latin typeface="Arial" panose="020B0604020202020204" pitchFamily="34" charset="0"/>
                <a:cs typeface="Arial" panose="020B0604020202020204" pitchFamily="34" charset="0"/>
              </a:rPr>
              <a:t>Patrón de </a:t>
            </a:r>
            <a:r>
              <a:rPr lang="es-ES" sz="2000" b="1" dirty="0">
                <a:latin typeface="Arial" panose="020B0604020202020204" pitchFamily="34" charset="0"/>
                <a:cs typeface="Arial" panose="020B0604020202020204" pitchFamily="34" charset="0"/>
              </a:rPr>
              <a:t>consistencia eventual</a:t>
            </a:r>
          </a:p>
          <a:p>
            <a:pPr marL="742950" lvl="1" indent="-285750" algn="just">
              <a:buFont typeface="Arial" panose="020B0604020202020204" pitchFamily="34" charset="0"/>
              <a:buChar char="•"/>
            </a:pPr>
            <a:r>
              <a:rPr lang="es-ES" sz="2000" dirty="0">
                <a:latin typeface="Arial" panose="020B0604020202020204" pitchFamily="34" charset="0"/>
                <a:cs typeface="Arial" panose="020B0604020202020204" pitchFamily="34" charset="0"/>
              </a:rPr>
              <a:t>ACID</a:t>
            </a:r>
          </a:p>
          <a:p>
            <a:pPr marL="742950" lvl="1" indent="-285750" algn="just">
              <a:buFont typeface="Arial" panose="020B0604020202020204" pitchFamily="34" charset="0"/>
              <a:buChar char="•"/>
            </a:pPr>
            <a:r>
              <a:rPr lang="es-ES" sz="2000" dirty="0">
                <a:latin typeface="Arial" panose="020B0604020202020204" pitchFamily="34" charset="0"/>
                <a:cs typeface="Arial" panose="020B0604020202020204" pitchFamily="34" charset="0"/>
              </a:rPr>
              <a:t>Teorema CAP: elección de disponibilidad</a:t>
            </a:r>
          </a:p>
        </p:txBody>
      </p:sp>
      <p:sp>
        <p:nvSpPr>
          <p:cNvPr id="5" name="Rectangle 4">
            <a:extLst>
              <a:ext uri="{FF2B5EF4-FFF2-40B4-BE49-F238E27FC236}">
                <a16:creationId xmlns:a16="http://schemas.microsoft.com/office/drawing/2014/main" id="{5A233F39-26AC-C25B-2E80-B96688851A87}"/>
              </a:ext>
            </a:extLst>
          </p:cNvPr>
          <p:cNvSpPr/>
          <p:nvPr/>
        </p:nvSpPr>
        <p:spPr>
          <a:xfrm>
            <a:off x="801779" y="1837765"/>
            <a:ext cx="1577784" cy="932329"/>
          </a:xfrm>
          <a:prstGeom prst="rect">
            <a:avLst/>
          </a:prstGeom>
          <a:noFill/>
          <a:ln w="38100">
            <a:solidFill>
              <a:srgbClr val="1C2C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sz="1400" b="1" dirty="0" err="1">
                <a:solidFill>
                  <a:srgbClr val="1C2C44"/>
                </a:solidFill>
                <a:latin typeface="Arial" panose="020B0604020202020204" pitchFamily="34" charset="0"/>
                <a:cs typeface="Arial" panose="020B0604020202020204" pitchFamily="34" charset="0"/>
              </a:rPr>
              <a:t>Order</a:t>
            </a:r>
            <a:r>
              <a:rPr lang="es-419" sz="1400" b="1" dirty="0">
                <a:solidFill>
                  <a:srgbClr val="1C2C44"/>
                </a:solidFill>
                <a:latin typeface="Arial" panose="020B0604020202020204" pitchFamily="34" charset="0"/>
                <a:cs typeface="Arial" panose="020B0604020202020204" pitchFamily="34" charset="0"/>
              </a:rPr>
              <a:t> </a:t>
            </a:r>
          </a:p>
          <a:p>
            <a:pPr algn="ctr"/>
            <a:r>
              <a:rPr lang="es-419" sz="1400" b="1" dirty="0" err="1">
                <a:solidFill>
                  <a:srgbClr val="1C2C44"/>
                </a:solidFill>
                <a:latin typeface="Arial" panose="020B0604020202020204" pitchFamily="34" charset="0"/>
                <a:cs typeface="Arial" panose="020B0604020202020204" pitchFamily="34" charset="0"/>
              </a:rPr>
              <a:t>Service</a:t>
            </a:r>
            <a:endParaRPr lang="en-US" sz="1400" b="1" dirty="0">
              <a:solidFill>
                <a:srgbClr val="1C2C44"/>
              </a:solidFill>
              <a:latin typeface="Arial" panose="020B0604020202020204" pitchFamily="34" charset="0"/>
              <a:cs typeface="Arial" panose="020B0604020202020204" pitchFamily="34" charset="0"/>
            </a:endParaRPr>
          </a:p>
        </p:txBody>
      </p:sp>
      <p:sp>
        <p:nvSpPr>
          <p:cNvPr id="6" name="Cylinder 5">
            <a:extLst>
              <a:ext uri="{FF2B5EF4-FFF2-40B4-BE49-F238E27FC236}">
                <a16:creationId xmlns:a16="http://schemas.microsoft.com/office/drawing/2014/main" id="{33B551D3-AD66-89B2-DC3A-CB69CC6054B4}"/>
              </a:ext>
            </a:extLst>
          </p:cNvPr>
          <p:cNvSpPr/>
          <p:nvPr/>
        </p:nvSpPr>
        <p:spPr>
          <a:xfrm>
            <a:off x="2204752" y="2424953"/>
            <a:ext cx="788886" cy="609339"/>
          </a:xfrm>
          <a:prstGeom prst="can">
            <a:avLst/>
          </a:prstGeom>
          <a:solidFill>
            <a:srgbClr val="3F6397"/>
          </a:solidFill>
          <a:ln>
            <a:solidFill>
              <a:srgbClr val="1C2C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2F07A38D-E621-EBF9-7895-86FB9D57ED82}"/>
              </a:ext>
            </a:extLst>
          </p:cNvPr>
          <p:cNvSpPr/>
          <p:nvPr/>
        </p:nvSpPr>
        <p:spPr>
          <a:xfrm>
            <a:off x="801779" y="4771841"/>
            <a:ext cx="1577784" cy="932329"/>
          </a:xfrm>
          <a:prstGeom prst="rect">
            <a:avLst/>
          </a:prstGeom>
          <a:noFill/>
          <a:ln w="38100">
            <a:solidFill>
              <a:srgbClr val="5A81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sz="1400" b="1" dirty="0" err="1">
                <a:solidFill>
                  <a:srgbClr val="5A81BA"/>
                </a:solidFill>
                <a:latin typeface="Arial" panose="020B0604020202020204" pitchFamily="34" charset="0"/>
                <a:cs typeface="Arial" panose="020B0604020202020204" pitchFamily="34" charset="0"/>
              </a:rPr>
              <a:t>Account</a:t>
            </a:r>
            <a:endParaRPr lang="es-419" sz="1400" b="1" dirty="0">
              <a:solidFill>
                <a:srgbClr val="5A81BA"/>
              </a:solidFill>
              <a:latin typeface="Arial" panose="020B0604020202020204" pitchFamily="34" charset="0"/>
              <a:cs typeface="Arial" panose="020B0604020202020204" pitchFamily="34" charset="0"/>
            </a:endParaRPr>
          </a:p>
          <a:p>
            <a:pPr algn="ctr"/>
            <a:r>
              <a:rPr lang="es-419" sz="1400" b="1" dirty="0" err="1">
                <a:solidFill>
                  <a:srgbClr val="5A81BA"/>
                </a:solidFill>
                <a:latin typeface="Arial" panose="020B0604020202020204" pitchFamily="34" charset="0"/>
                <a:cs typeface="Arial" panose="020B0604020202020204" pitchFamily="34" charset="0"/>
              </a:rPr>
              <a:t>Service</a:t>
            </a:r>
            <a:endParaRPr lang="en-US" sz="1400" b="1" dirty="0">
              <a:solidFill>
                <a:srgbClr val="5A81BA"/>
              </a:solidFill>
              <a:latin typeface="Arial" panose="020B0604020202020204" pitchFamily="34" charset="0"/>
              <a:cs typeface="Arial" panose="020B0604020202020204" pitchFamily="34" charset="0"/>
            </a:endParaRPr>
          </a:p>
        </p:txBody>
      </p:sp>
      <p:sp>
        <p:nvSpPr>
          <p:cNvPr id="8" name="Cylinder 7">
            <a:extLst>
              <a:ext uri="{FF2B5EF4-FFF2-40B4-BE49-F238E27FC236}">
                <a16:creationId xmlns:a16="http://schemas.microsoft.com/office/drawing/2014/main" id="{C9D5004F-69F6-9D4A-C8AA-487A0C13EC0C}"/>
              </a:ext>
            </a:extLst>
          </p:cNvPr>
          <p:cNvSpPr/>
          <p:nvPr/>
        </p:nvSpPr>
        <p:spPr>
          <a:xfrm>
            <a:off x="2204752" y="5359030"/>
            <a:ext cx="788886" cy="645612"/>
          </a:xfrm>
          <a:prstGeom prst="can">
            <a:avLst/>
          </a:prstGeom>
          <a:solidFill>
            <a:srgbClr val="3F6397"/>
          </a:solidFill>
          <a:ln>
            <a:solidFill>
              <a:srgbClr val="1C2C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64A3E4B1-883B-BB18-DAE9-B1A71C73F3E1}"/>
              </a:ext>
            </a:extLst>
          </p:cNvPr>
          <p:cNvSpPr/>
          <p:nvPr/>
        </p:nvSpPr>
        <p:spPr>
          <a:xfrm>
            <a:off x="2514026" y="3334763"/>
            <a:ext cx="1577784" cy="932329"/>
          </a:xfrm>
          <a:prstGeom prst="rect">
            <a:avLst/>
          </a:prstGeom>
          <a:noFill/>
          <a:ln w="38100">
            <a:solidFill>
              <a:srgbClr val="3F63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sz="1400" b="1" dirty="0">
                <a:solidFill>
                  <a:srgbClr val="1C2C44"/>
                </a:solidFill>
                <a:latin typeface="Arial" panose="020B0604020202020204" pitchFamily="34" charset="0"/>
                <a:cs typeface="Arial" panose="020B0604020202020204" pitchFamily="34" charset="0"/>
              </a:rPr>
              <a:t>Stock</a:t>
            </a:r>
          </a:p>
          <a:p>
            <a:pPr algn="ctr"/>
            <a:r>
              <a:rPr lang="es-419" sz="1400" b="1" dirty="0" err="1">
                <a:solidFill>
                  <a:srgbClr val="1C2C44"/>
                </a:solidFill>
                <a:latin typeface="Arial" panose="020B0604020202020204" pitchFamily="34" charset="0"/>
                <a:cs typeface="Arial" panose="020B0604020202020204" pitchFamily="34" charset="0"/>
              </a:rPr>
              <a:t>Service</a:t>
            </a:r>
            <a:endParaRPr lang="en-US" sz="1400" b="1" dirty="0">
              <a:solidFill>
                <a:srgbClr val="1C2C44"/>
              </a:solidFill>
              <a:latin typeface="Arial" panose="020B0604020202020204" pitchFamily="34" charset="0"/>
              <a:cs typeface="Arial" panose="020B0604020202020204" pitchFamily="34" charset="0"/>
            </a:endParaRPr>
          </a:p>
        </p:txBody>
      </p:sp>
      <p:sp>
        <p:nvSpPr>
          <p:cNvPr id="10" name="Cylinder 9">
            <a:extLst>
              <a:ext uri="{FF2B5EF4-FFF2-40B4-BE49-F238E27FC236}">
                <a16:creationId xmlns:a16="http://schemas.microsoft.com/office/drawing/2014/main" id="{911CD103-4237-006A-A165-C41BAD42D350}"/>
              </a:ext>
            </a:extLst>
          </p:cNvPr>
          <p:cNvSpPr/>
          <p:nvPr/>
        </p:nvSpPr>
        <p:spPr>
          <a:xfrm>
            <a:off x="3916999" y="3921952"/>
            <a:ext cx="788886" cy="645612"/>
          </a:xfrm>
          <a:prstGeom prst="can">
            <a:avLst/>
          </a:prstGeom>
          <a:solidFill>
            <a:srgbClr val="3F6397"/>
          </a:solidFill>
          <a:ln>
            <a:solidFill>
              <a:srgbClr val="1C2C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Connector: Elbow 15">
            <a:extLst>
              <a:ext uri="{FF2B5EF4-FFF2-40B4-BE49-F238E27FC236}">
                <a16:creationId xmlns:a16="http://schemas.microsoft.com/office/drawing/2014/main" id="{CF6FBEF7-5FB9-D476-9594-3D878AEC198F}"/>
              </a:ext>
            </a:extLst>
          </p:cNvPr>
          <p:cNvCxnSpPr>
            <a:cxnSpLocks/>
            <a:stCxn id="7" idx="0"/>
          </p:cNvCxnSpPr>
          <p:nvPr/>
        </p:nvCxnSpPr>
        <p:spPr>
          <a:xfrm rot="5400000" flipH="1" flipV="1">
            <a:off x="1635348" y="3902414"/>
            <a:ext cx="824750" cy="914105"/>
          </a:xfrm>
          <a:prstGeom prst="bentConnector2">
            <a:avLst/>
          </a:prstGeom>
          <a:ln w="28575">
            <a:solidFill>
              <a:srgbClr val="5A81BA"/>
            </a:solidFill>
            <a:prstDash val="sys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 name="Connector: Elbow 20">
            <a:extLst>
              <a:ext uri="{FF2B5EF4-FFF2-40B4-BE49-F238E27FC236}">
                <a16:creationId xmlns:a16="http://schemas.microsoft.com/office/drawing/2014/main" id="{002BB9C0-F6EF-7968-77A6-2CEE3E8C0E1F}"/>
              </a:ext>
            </a:extLst>
          </p:cNvPr>
          <p:cNvCxnSpPr>
            <a:cxnSpLocks/>
            <a:stCxn id="5" idx="2"/>
          </p:cNvCxnSpPr>
          <p:nvPr/>
        </p:nvCxnSpPr>
        <p:spPr>
          <a:xfrm rot="16200000" flipH="1">
            <a:off x="1614086" y="2746678"/>
            <a:ext cx="876526" cy="923357"/>
          </a:xfrm>
          <a:prstGeom prst="bentConnector2">
            <a:avLst/>
          </a:prstGeom>
          <a:ln w="28575">
            <a:solidFill>
              <a:srgbClr val="1C2C44"/>
            </a:solidFill>
            <a:prstDash val="sys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488746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a:extLst>
              <a:ext uri="{FF2B5EF4-FFF2-40B4-BE49-F238E27FC236}">
                <a16:creationId xmlns:a16="http://schemas.microsoft.com/office/drawing/2014/main" id="{F2524B6D-797B-4A59-8734-B649B54BE02B}"/>
              </a:ext>
            </a:extLst>
          </p:cNvPr>
          <p:cNvSpPr/>
          <p:nvPr/>
        </p:nvSpPr>
        <p:spPr>
          <a:xfrm>
            <a:off x="0" y="0"/>
            <a:ext cx="2969111" cy="6858000"/>
          </a:xfrm>
          <a:prstGeom prst="rect">
            <a:avLst/>
          </a:prstGeom>
          <a:solidFill>
            <a:srgbClr val="1C2C4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dirty="0"/>
              <a:t>DEMO</a:t>
            </a:r>
          </a:p>
        </p:txBody>
      </p:sp>
      <p:sp>
        <p:nvSpPr>
          <p:cNvPr id="6" name="TextBox 5">
            <a:extLst>
              <a:ext uri="{FF2B5EF4-FFF2-40B4-BE49-F238E27FC236}">
                <a16:creationId xmlns:a16="http://schemas.microsoft.com/office/drawing/2014/main" id="{DB7CA870-7AAA-4C4E-9578-9EA791AD8BD3}"/>
              </a:ext>
            </a:extLst>
          </p:cNvPr>
          <p:cNvSpPr txBox="1"/>
          <p:nvPr/>
        </p:nvSpPr>
        <p:spPr>
          <a:xfrm>
            <a:off x="2969111" y="612949"/>
            <a:ext cx="9222889" cy="707886"/>
          </a:xfrm>
          <a:prstGeom prst="rect">
            <a:avLst/>
          </a:prstGeom>
          <a:noFill/>
        </p:spPr>
        <p:txBody>
          <a:bodyPr wrap="square">
            <a:spAutoFit/>
          </a:bodyPr>
          <a:lstStyle/>
          <a:p>
            <a:pPr algn="ctr"/>
            <a:r>
              <a:rPr lang="es-ES" sz="4000" dirty="0" err="1">
                <a:latin typeface="Arial" panose="020B0604020202020204" pitchFamily="34" charset="0"/>
                <a:cs typeface="Arial" panose="020B0604020202020204" pitchFamily="34" charset="0"/>
              </a:rPr>
              <a:t>Multiple</a:t>
            </a:r>
            <a:r>
              <a:rPr lang="es-ES" sz="4000" dirty="0">
                <a:latin typeface="Arial" panose="020B0604020202020204" pitchFamily="34" charset="0"/>
                <a:cs typeface="Arial" panose="020B0604020202020204" pitchFamily="34" charset="0"/>
              </a:rPr>
              <a:t> </a:t>
            </a:r>
            <a:r>
              <a:rPr lang="es-ES" sz="4000" dirty="0" err="1">
                <a:latin typeface="Arial" panose="020B0604020202020204" pitchFamily="34" charset="0"/>
                <a:cs typeface="Arial" panose="020B0604020202020204" pitchFamily="34" charset="0"/>
              </a:rPr>
              <a:t>Endpoints</a:t>
            </a:r>
            <a:endParaRPr lang="es-ES" sz="4000" dirty="0">
              <a:latin typeface="Arial" panose="020B0604020202020204" pitchFamily="34" charset="0"/>
              <a:cs typeface="Arial" panose="020B0604020202020204" pitchFamily="34" charset="0"/>
            </a:endParaRPr>
          </a:p>
        </p:txBody>
      </p:sp>
      <p:pic>
        <p:nvPicPr>
          <p:cNvPr id="3" name="Picture 2" descr="A picture containing graphical user interface&#10;&#10;Description automatically generated">
            <a:extLst>
              <a:ext uri="{FF2B5EF4-FFF2-40B4-BE49-F238E27FC236}">
                <a16:creationId xmlns:a16="http://schemas.microsoft.com/office/drawing/2014/main" id="{C974B874-8BA7-89D5-57A1-E87539AB0C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4714" y="4928940"/>
            <a:ext cx="1739682" cy="1701587"/>
          </a:xfrm>
          <a:prstGeom prst="rect">
            <a:avLst/>
          </a:prstGeom>
        </p:spPr>
      </p:pic>
      <p:pic>
        <p:nvPicPr>
          <p:cNvPr id="7" name="Graphic 6">
            <a:extLst>
              <a:ext uri="{FF2B5EF4-FFF2-40B4-BE49-F238E27FC236}">
                <a16:creationId xmlns:a16="http://schemas.microsoft.com/office/drawing/2014/main" id="{473049B4-087F-8002-253B-DECD6E035A0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549835" y="2487894"/>
            <a:ext cx="8061440" cy="2473881"/>
          </a:xfrm>
          <a:prstGeom prst="rect">
            <a:avLst/>
          </a:prstGeom>
        </p:spPr>
      </p:pic>
    </p:spTree>
    <p:extLst>
      <p:ext uri="{BB962C8B-B14F-4D97-AF65-F5344CB8AC3E}">
        <p14:creationId xmlns:p14="http://schemas.microsoft.com/office/powerpoint/2010/main" val="2605620816"/>
      </p:ext>
    </p:extLst>
  </p:cSld>
  <p:clrMapOvr>
    <a:masterClrMapping/>
  </p:clrMapOvr>
  <p:transition spd="slow">
    <p:push dir="u"/>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a:extLst>
              <a:ext uri="{FF2B5EF4-FFF2-40B4-BE49-F238E27FC236}">
                <a16:creationId xmlns:a16="http://schemas.microsoft.com/office/drawing/2014/main" id="{F2524B6D-797B-4A59-8734-B649B54BE02B}"/>
              </a:ext>
            </a:extLst>
          </p:cNvPr>
          <p:cNvSpPr/>
          <p:nvPr/>
        </p:nvSpPr>
        <p:spPr>
          <a:xfrm>
            <a:off x="0" y="0"/>
            <a:ext cx="2969111" cy="6858000"/>
          </a:xfrm>
          <a:prstGeom prst="rect">
            <a:avLst/>
          </a:prstGeom>
          <a:solidFill>
            <a:srgbClr val="1C2C4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dirty="0"/>
              <a:t>DEMO</a:t>
            </a:r>
          </a:p>
        </p:txBody>
      </p:sp>
      <p:sp>
        <p:nvSpPr>
          <p:cNvPr id="6" name="TextBox 5">
            <a:extLst>
              <a:ext uri="{FF2B5EF4-FFF2-40B4-BE49-F238E27FC236}">
                <a16:creationId xmlns:a16="http://schemas.microsoft.com/office/drawing/2014/main" id="{DB7CA870-7AAA-4C4E-9578-9EA791AD8BD3}"/>
              </a:ext>
            </a:extLst>
          </p:cNvPr>
          <p:cNvSpPr txBox="1"/>
          <p:nvPr/>
        </p:nvSpPr>
        <p:spPr>
          <a:xfrm>
            <a:off x="2969111" y="612949"/>
            <a:ext cx="9222889" cy="707886"/>
          </a:xfrm>
          <a:prstGeom prst="rect">
            <a:avLst/>
          </a:prstGeom>
          <a:noFill/>
        </p:spPr>
        <p:txBody>
          <a:bodyPr wrap="square">
            <a:spAutoFit/>
          </a:bodyPr>
          <a:lstStyle/>
          <a:p>
            <a:pPr algn="ctr"/>
            <a:r>
              <a:rPr lang="es-ES" sz="4000" dirty="0" err="1">
                <a:latin typeface="Arial" panose="020B0604020202020204" pitchFamily="34" charset="0"/>
                <a:cs typeface="Arial" panose="020B0604020202020204" pitchFamily="34" charset="0"/>
              </a:rPr>
              <a:t>Multiple</a:t>
            </a:r>
            <a:r>
              <a:rPr lang="es-ES" sz="4000" dirty="0">
                <a:latin typeface="Arial" panose="020B0604020202020204" pitchFamily="34" charset="0"/>
                <a:cs typeface="Arial" panose="020B0604020202020204" pitchFamily="34" charset="0"/>
              </a:rPr>
              <a:t> </a:t>
            </a:r>
            <a:r>
              <a:rPr lang="es-ES" sz="4000" dirty="0" err="1">
                <a:latin typeface="Arial" panose="020B0604020202020204" pitchFamily="34" charset="0"/>
                <a:cs typeface="Arial" panose="020B0604020202020204" pitchFamily="34" charset="0"/>
              </a:rPr>
              <a:t>Endpoints</a:t>
            </a:r>
            <a:endParaRPr lang="es-ES" sz="4000" dirty="0">
              <a:latin typeface="Arial" panose="020B0604020202020204" pitchFamily="34" charset="0"/>
              <a:cs typeface="Arial" panose="020B0604020202020204" pitchFamily="34" charset="0"/>
            </a:endParaRPr>
          </a:p>
        </p:txBody>
      </p:sp>
      <p:pic>
        <p:nvPicPr>
          <p:cNvPr id="3" name="Picture 2" descr="A picture containing graphical user interface&#10;&#10;Description automatically generated">
            <a:extLst>
              <a:ext uri="{FF2B5EF4-FFF2-40B4-BE49-F238E27FC236}">
                <a16:creationId xmlns:a16="http://schemas.microsoft.com/office/drawing/2014/main" id="{C974B874-8BA7-89D5-57A1-E87539AB0C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4714" y="4928940"/>
            <a:ext cx="1739682" cy="1701587"/>
          </a:xfrm>
          <a:prstGeom prst="rect">
            <a:avLst/>
          </a:prstGeom>
        </p:spPr>
      </p:pic>
      <p:pic>
        <p:nvPicPr>
          <p:cNvPr id="4" name="Graphic 3">
            <a:extLst>
              <a:ext uri="{FF2B5EF4-FFF2-40B4-BE49-F238E27FC236}">
                <a16:creationId xmlns:a16="http://schemas.microsoft.com/office/drawing/2014/main" id="{E133A80B-11A3-05AC-82DD-DC7231FADB2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208705" y="2487894"/>
            <a:ext cx="6743700" cy="2562225"/>
          </a:xfrm>
          <a:prstGeom prst="rect">
            <a:avLst/>
          </a:prstGeom>
        </p:spPr>
      </p:pic>
    </p:spTree>
    <p:extLst>
      <p:ext uri="{BB962C8B-B14F-4D97-AF65-F5344CB8AC3E}">
        <p14:creationId xmlns:p14="http://schemas.microsoft.com/office/powerpoint/2010/main" val="3402361510"/>
      </p:ext>
    </p:extLst>
  </p:cSld>
  <p:clrMapOvr>
    <a:masterClrMapping/>
  </p:clrMapOvr>
  <p:transition spd="slow">
    <p:push dir="u"/>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a:extLst>
              <a:ext uri="{FF2B5EF4-FFF2-40B4-BE49-F238E27FC236}">
                <a16:creationId xmlns:a16="http://schemas.microsoft.com/office/drawing/2014/main" id="{F2524B6D-797B-4A59-8734-B649B54BE02B}"/>
              </a:ext>
            </a:extLst>
          </p:cNvPr>
          <p:cNvSpPr/>
          <p:nvPr/>
        </p:nvSpPr>
        <p:spPr>
          <a:xfrm>
            <a:off x="0" y="0"/>
            <a:ext cx="2969111" cy="6858000"/>
          </a:xfrm>
          <a:prstGeom prst="rect">
            <a:avLst/>
          </a:prstGeom>
          <a:solidFill>
            <a:srgbClr val="1C2C4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dirty="0"/>
              <a:t>DEMO</a:t>
            </a:r>
          </a:p>
        </p:txBody>
      </p:sp>
      <p:sp>
        <p:nvSpPr>
          <p:cNvPr id="6" name="TextBox 5">
            <a:extLst>
              <a:ext uri="{FF2B5EF4-FFF2-40B4-BE49-F238E27FC236}">
                <a16:creationId xmlns:a16="http://schemas.microsoft.com/office/drawing/2014/main" id="{DB7CA870-7AAA-4C4E-9578-9EA791AD8BD3}"/>
              </a:ext>
            </a:extLst>
          </p:cNvPr>
          <p:cNvSpPr txBox="1"/>
          <p:nvPr/>
        </p:nvSpPr>
        <p:spPr>
          <a:xfrm>
            <a:off x="2969111" y="612949"/>
            <a:ext cx="9222889" cy="707886"/>
          </a:xfrm>
          <a:prstGeom prst="rect">
            <a:avLst/>
          </a:prstGeom>
          <a:noFill/>
        </p:spPr>
        <p:txBody>
          <a:bodyPr wrap="square">
            <a:spAutoFit/>
          </a:bodyPr>
          <a:lstStyle/>
          <a:p>
            <a:pPr algn="ctr"/>
            <a:r>
              <a:rPr lang="es-ES" sz="4000" dirty="0" err="1">
                <a:latin typeface="Arial" panose="020B0604020202020204" pitchFamily="34" charset="0"/>
                <a:cs typeface="Arial" panose="020B0604020202020204" pitchFamily="34" charset="0"/>
              </a:rPr>
              <a:t>Retrying</a:t>
            </a:r>
            <a:r>
              <a:rPr lang="es-ES" sz="4000" dirty="0">
                <a:latin typeface="Arial" panose="020B0604020202020204" pitchFamily="34" charset="0"/>
                <a:cs typeface="Arial" panose="020B0604020202020204" pitchFamily="34" charset="0"/>
              </a:rPr>
              <a:t> </a:t>
            </a:r>
            <a:r>
              <a:rPr lang="es-ES" sz="4000" dirty="0" err="1">
                <a:latin typeface="Arial" panose="020B0604020202020204" pitchFamily="34" charset="0"/>
                <a:cs typeface="Arial" panose="020B0604020202020204" pitchFamily="34" charset="0"/>
              </a:rPr>
              <a:t>errors</a:t>
            </a:r>
            <a:endParaRPr lang="es-ES" sz="4000" dirty="0">
              <a:latin typeface="Arial" panose="020B0604020202020204" pitchFamily="34" charset="0"/>
              <a:cs typeface="Arial" panose="020B0604020202020204" pitchFamily="34" charset="0"/>
            </a:endParaRPr>
          </a:p>
        </p:txBody>
      </p:sp>
      <p:pic>
        <p:nvPicPr>
          <p:cNvPr id="3" name="Picture 2" descr="A picture containing graphical user interface&#10;&#10;Description automatically generated">
            <a:extLst>
              <a:ext uri="{FF2B5EF4-FFF2-40B4-BE49-F238E27FC236}">
                <a16:creationId xmlns:a16="http://schemas.microsoft.com/office/drawing/2014/main" id="{C974B874-8BA7-89D5-57A1-E87539AB0C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4714" y="4928940"/>
            <a:ext cx="1739682" cy="1701587"/>
          </a:xfrm>
          <a:prstGeom prst="rect">
            <a:avLst/>
          </a:prstGeom>
        </p:spPr>
      </p:pic>
      <p:grpSp>
        <p:nvGrpSpPr>
          <p:cNvPr id="11" name="Group 10">
            <a:extLst>
              <a:ext uri="{FF2B5EF4-FFF2-40B4-BE49-F238E27FC236}">
                <a16:creationId xmlns:a16="http://schemas.microsoft.com/office/drawing/2014/main" id="{7159AAA3-4826-344A-BAF2-D64B0B0817C5}"/>
              </a:ext>
            </a:extLst>
          </p:cNvPr>
          <p:cNvGrpSpPr/>
          <p:nvPr/>
        </p:nvGrpSpPr>
        <p:grpSpPr>
          <a:xfrm>
            <a:off x="4208705" y="2487894"/>
            <a:ext cx="6743700" cy="2562225"/>
            <a:chOff x="4698028" y="2147887"/>
            <a:chExt cx="6743700" cy="2562225"/>
          </a:xfrm>
        </p:grpSpPr>
        <p:pic>
          <p:nvPicPr>
            <p:cNvPr id="12" name="Graphic 11">
              <a:extLst>
                <a:ext uri="{FF2B5EF4-FFF2-40B4-BE49-F238E27FC236}">
                  <a16:creationId xmlns:a16="http://schemas.microsoft.com/office/drawing/2014/main" id="{776E8287-2266-2773-F211-64BEBD11DFC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698028" y="2147887"/>
              <a:ext cx="6743700" cy="2562225"/>
            </a:xfrm>
            <a:prstGeom prst="rect">
              <a:avLst/>
            </a:prstGeom>
          </p:spPr>
        </p:pic>
        <p:pic>
          <p:nvPicPr>
            <p:cNvPr id="13" name="Picture 12">
              <a:extLst>
                <a:ext uri="{FF2B5EF4-FFF2-40B4-BE49-F238E27FC236}">
                  <a16:creationId xmlns:a16="http://schemas.microsoft.com/office/drawing/2014/main" id="{4CE29DF1-1C1F-48D8-9039-E25E97CB0183}"/>
                </a:ext>
              </a:extLst>
            </p:cNvPr>
            <p:cNvPicPr>
              <a:picLocks noChangeAspect="1"/>
            </p:cNvPicPr>
            <p:nvPr/>
          </p:nvPicPr>
          <p:blipFill>
            <a:blip r:embed="rId6">
              <a:duotone>
                <a:schemeClr val="accent2">
                  <a:shade val="45000"/>
                  <a:satMod val="135000"/>
                </a:schemeClr>
                <a:prstClr val="white"/>
              </a:duotone>
            </a:blip>
            <a:stretch>
              <a:fillRect/>
            </a:stretch>
          </p:blipFill>
          <p:spPr>
            <a:xfrm>
              <a:off x="7162256" y="2147887"/>
              <a:ext cx="1012026" cy="999759"/>
            </a:xfrm>
            <a:prstGeom prst="rect">
              <a:avLst/>
            </a:prstGeom>
          </p:spPr>
        </p:pic>
      </p:grpSp>
      <p:sp>
        <p:nvSpPr>
          <p:cNvPr id="14" name="Rectangle 13">
            <a:extLst>
              <a:ext uri="{FF2B5EF4-FFF2-40B4-BE49-F238E27FC236}">
                <a16:creationId xmlns:a16="http://schemas.microsoft.com/office/drawing/2014/main" id="{066BFC75-A75B-C647-CB69-46C706244859}"/>
              </a:ext>
            </a:extLst>
          </p:cNvPr>
          <p:cNvSpPr/>
          <p:nvPr/>
        </p:nvSpPr>
        <p:spPr>
          <a:xfrm>
            <a:off x="6289917" y="2050493"/>
            <a:ext cx="1967205" cy="369332"/>
          </a:xfrm>
          <a:prstGeom prst="rect">
            <a:avLst/>
          </a:prstGeom>
        </p:spPr>
        <p:txBody>
          <a:bodyPr wrap="none">
            <a:spAutoFit/>
          </a:bodyPr>
          <a:lstStyle/>
          <a:p>
            <a:r>
              <a:rPr lang="es-MX" dirty="0" err="1">
                <a:solidFill>
                  <a:srgbClr val="FF0000"/>
                </a:solidFill>
                <a:latin typeface="Arial" panose="020B0604020202020204" pitchFamily="34" charset="0"/>
                <a:cs typeface="Arial" panose="020B0604020202020204" pitchFamily="34" charset="0"/>
              </a:rPr>
              <a:t>Exception</a:t>
            </a:r>
            <a:r>
              <a:rPr lang="es-MX" dirty="0">
                <a:solidFill>
                  <a:srgbClr val="FF0000"/>
                </a:solidFill>
                <a:latin typeface="Arial" panose="020B0604020202020204" pitchFamily="34" charset="0"/>
                <a:cs typeface="Arial" panose="020B0604020202020204" pitchFamily="34" charset="0"/>
              </a:rPr>
              <a:t> (</a:t>
            </a:r>
            <a:r>
              <a:rPr lang="es-MX" dirty="0" err="1">
                <a:solidFill>
                  <a:srgbClr val="FF0000"/>
                </a:solidFill>
                <a:latin typeface="Arial" panose="020B0604020202020204" pitchFamily="34" charset="0"/>
                <a:cs typeface="Arial" panose="020B0604020202020204" pitchFamily="34" charset="0"/>
              </a:rPr>
              <a:t>Retry</a:t>
            </a:r>
            <a:r>
              <a:rPr lang="es-MX" dirty="0">
                <a:solidFill>
                  <a:srgbClr val="FF0000"/>
                </a:solidFill>
                <a:latin typeface="Arial" panose="020B0604020202020204" pitchFamily="34" charset="0"/>
                <a:cs typeface="Arial" panose="020B0604020202020204" pitchFamily="34" charset="0"/>
              </a:rPr>
              <a:t>)</a:t>
            </a:r>
            <a:endParaRPr lang="es-PE" dirty="0">
              <a:solidFill>
                <a:srgbClr val="FF0000"/>
              </a:solidFill>
            </a:endParaRPr>
          </a:p>
        </p:txBody>
      </p:sp>
    </p:spTree>
    <p:extLst>
      <p:ext uri="{BB962C8B-B14F-4D97-AF65-F5344CB8AC3E}">
        <p14:creationId xmlns:p14="http://schemas.microsoft.com/office/powerpoint/2010/main" val="3921933225"/>
      </p:ext>
    </p:extLst>
  </p:cSld>
  <p:clrMapOvr>
    <a:masterClrMapping/>
  </p:clrMapOvr>
  <p:transition spd="slow">
    <p:push dir="u"/>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a:extLst>
              <a:ext uri="{FF2B5EF4-FFF2-40B4-BE49-F238E27FC236}">
                <a16:creationId xmlns:a16="http://schemas.microsoft.com/office/drawing/2014/main" id="{F2524B6D-797B-4A59-8734-B649B54BE02B}"/>
              </a:ext>
            </a:extLst>
          </p:cNvPr>
          <p:cNvSpPr/>
          <p:nvPr/>
        </p:nvSpPr>
        <p:spPr>
          <a:xfrm>
            <a:off x="0" y="0"/>
            <a:ext cx="2969111" cy="6858000"/>
          </a:xfrm>
          <a:prstGeom prst="rect">
            <a:avLst/>
          </a:prstGeom>
          <a:solidFill>
            <a:srgbClr val="1C2C4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dirty="0"/>
              <a:t>DEMO</a:t>
            </a:r>
          </a:p>
        </p:txBody>
      </p:sp>
      <p:sp>
        <p:nvSpPr>
          <p:cNvPr id="6" name="TextBox 5">
            <a:extLst>
              <a:ext uri="{FF2B5EF4-FFF2-40B4-BE49-F238E27FC236}">
                <a16:creationId xmlns:a16="http://schemas.microsoft.com/office/drawing/2014/main" id="{DB7CA870-7AAA-4C4E-9578-9EA791AD8BD3}"/>
              </a:ext>
            </a:extLst>
          </p:cNvPr>
          <p:cNvSpPr txBox="1"/>
          <p:nvPr/>
        </p:nvSpPr>
        <p:spPr>
          <a:xfrm>
            <a:off x="2969111" y="612949"/>
            <a:ext cx="9222889" cy="707886"/>
          </a:xfrm>
          <a:prstGeom prst="rect">
            <a:avLst/>
          </a:prstGeom>
          <a:noFill/>
        </p:spPr>
        <p:txBody>
          <a:bodyPr wrap="square">
            <a:spAutoFit/>
          </a:bodyPr>
          <a:lstStyle/>
          <a:p>
            <a:pPr algn="ctr"/>
            <a:r>
              <a:rPr lang="es-ES" sz="4000" dirty="0" err="1">
                <a:latin typeface="Arial" panose="020B0604020202020204" pitchFamily="34" charset="0"/>
                <a:cs typeface="Arial" panose="020B0604020202020204" pitchFamily="34" charset="0"/>
              </a:rPr>
              <a:t>Message</a:t>
            </a:r>
            <a:r>
              <a:rPr lang="es-ES" sz="4000" dirty="0">
                <a:latin typeface="Arial" panose="020B0604020202020204" pitchFamily="34" charset="0"/>
                <a:cs typeface="Arial" panose="020B0604020202020204" pitchFamily="34" charset="0"/>
              </a:rPr>
              <a:t> replay</a:t>
            </a:r>
          </a:p>
        </p:txBody>
      </p:sp>
      <p:pic>
        <p:nvPicPr>
          <p:cNvPr id="3" name="Picture 2" descr="A picture containing graphical user interface&#10;&#10;Description automatically generated">
            <a:extLst>
              <a:ext uri="{FF2B5EF4-FFF2-40B4-BE49-F238E27FC236}">
                <a16:creationId xmlns:a16="http://schemas.microsoft.com/office/drawing/2014/main" id="{C974B874-8BA7-89D5-57A1-E87539AB0C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4714" y="4928940"/>
            <a:ext cx="1739682" cy="1701587"/>
          </a:xfrm>
          <a:prstGeom prst="rect">
            <a:avLst/>
          </a:prstGeom>
        </p:spPr>
      </p:pic>
      <p:grpSp>
        <p:nvGrpSpPr>
          <p:cNvPr id="9" name="Group 8">
            <a:extLst>
              <a:ext uri="{FF2B5EF4-FFF2-40B4-BE49-F238E27FC236}">
                <a16:creationId xmlns:a16="http://schemas.microsoft.com/office/drawing/2014/main" id="{A1ABEAE9-93B2-F236-F6D0-B4549E634D37}"/>
              </a:ext>
            </a:extLst>
          </p:cNvPr>
          <p:cNvGrpSpPr/>
          <p:nvPr/>
        </p:nvGrpSpPr>
        <p:grpSpPr>
          <a:xfrm>
            <a:off x="4208705" y="2487894"/>
            <a:ext cx="6743700" cy="2562225"/>
            <a:chOff x="4698028" y="2147887"/>
            <a:chExt cx="6743700" cy="2562225"/>
          </a:xfrm>
        </p:grpSpPr>
        <p:pic>
          <p:nvPicPr>
            <p:cNvPr id="10" name="Graphic 9">
              <a:extLst>
                <a:ext uri="{FF2B5EF4-FFF2-40B4-BE49-F238E27FC236}">
                  <a16:creationId xmlns:a16="http://schemas.microsoft.com/office/drawing/2014/main" id="{18B28A43-6D63-4CA4-64C6-80C2AB78E92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698028" y="2147887"/>
              <a:ext cx="6743700" cy="2562225"/>
            </a:xfrm>
            <a:prstGeom prst="rect">
              <a:avLst/>
            </a:prstGeom>
          </p:spPr>
        </p:pic>
        <p:pic>
          <p:nvPicPr>
            <p:cNvPr id="15" name="Picture 14">
              <a:extLst>
                <a:ext uri="{FF2B5EF4-FFF2-40B4-BE49-F238E27FC236}">
                  <a16:creationId xmlns:a16="http://schemas.microsoft.com/office/drawing/2014/main" id="{A6709E76-9144-82D9-9BC4-C257510A833C}"/>
                </a:ext>
              </a:extLst>
            </p:cNvPr>
            <p:cNvPicPr>
              <a:picLocks noChangeAspect="1"/>
            </p:cNvPicPr>
            <p:nvPr/>
          </p:nvPicPr>
          <p:blipFill>
            <a:blip r:embed="rId6">
              <a:lum bright="70000" contrast="-70000"/>
            </a:blip>
            <a:stretch>
              <a:fillRect/>
            </a:stretch>
          </p:blipFill>
          <p:spPr>
            <a:xfrm>
              <a:off x="7162256" y="2147887"/>
              <a:ext cx="1012026" cy="999759"/>
            </a:xfrm>
            <a:prstGeom prst="rect">
              <a:avLst/>
            </a:prstGeom>
          </p:spPr>
        </p:pic>
      </p:grpSp>
      <p:sp>
        <p:nvSpPr>
          <p:cNvPr id="16" name="Rectangle 15">
            <a:extLst>
              <a:ext uri="{FF2B5EF4-FFF2-40B4-BE49-F238E27FC236}">
                <a16:creationId xmlns:a16="http://schemas.microsoft.com/office/drawing/2014/main" id="{224D2420-22CA-3F75-5526-237E5BFC5158}"/>
              </a:ext>
            </a:extLst>
          </p:cNvPr>
          <p:cNvSpPr/>
          <p:nvPr/>
        </p:nvSpPr>
        <p:spPr>
          <a:xfrm>
            <a:off x="6317171" y="2059285"/>
            <a:ext cx="1723549" cy="369332"/>
          </a:xfrm>
          <a:prstGeom prst="rect">
            <a:avLst/>
          </a:prstGeom>
        </p:spPr>
        <p:txBody>
          <a:bodyPr wrap="none">
            <a:spAutoFit/>
          </a:bodyPr>
          <a:lstStyle/>
          <a:p>
            <a:r>
              <a:rPr lang="es-MX" dirty="0" err="1">
                <a:latin typeface="Arial" panose="020B0604020202020204" pitchFamily="34" charset="0"/>
                <a:cs typeface="Arial" panose="020B0604020202020204" pitchFamily="34" charset="0"/>
              </a:rPr>
              <a:t>Disable</a:t>
            </a:r>
            <a:r>
              <a:rPr lang="es-MX" dirty="0">
                <a:latin typeface="Arial" panose="020B0604020202020204" pitchFamily="34" charset="0"/>
                <a:cs typeface="Arial" panose="020B0604020202020204" pitchFamily="34" charset="0"/>
              </a:rPr>
              <a:t> (</a:t>
            </a:r>
            <a:r>
              <a:rPr lang="es-MX" dirty="0" err="1">
                <a:latin typeface="Arial" panose="020B0604020202020204" pitchFamily="34" charset="0"/>
                <a:cs typeface="Arial" panose="020B0604020202020204" pitchFamily="34" charset="0"/>
              </a:rPr>
              <a:t>Retry</a:t>
            </a:r>
            <a:r>
              <a:rPr lang="es-MX" dirty="0">
                <a:latin typeface="Arial" panose="020B0604020202020204" pitchFamily="34" charset="0"/>
                <a:cs typeface="Arial" panose="020B0604020202020204" pitchFamily="34" charset="0"/>
              </a:rPr>
              <a:t>)</a:t>
            </a:r>
            <a:endParaRPr lang="es-PE" dirty="0"/>
          </a:p>
        </p:txBody>
      </p:sp>
    </p:spTree>
    <p:extLst>
      <p:ext uri="{BB962C8B-B14F-4D97-AF65-F5344CB8AC3E}">
        <p14:creationId xmlns:p14="http://schemas.microsoft.com/office/powerpoint/2010/main" val="4039540805"/>
      </p:ext>
    </p:extLst>
  </p:cSld>
  <p:clrMapOvr>
    <a:masterClrMapping/>
  </p:clrMapOvr>
  <p:transition spd="slow">
    <p:push dir="u"/>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a:extLst>
              <a:ext uri="{FF2B5EF4-FFF2-40B4-BE49-F238E27FC236}">
                <a16:creationId xmlns:a16="http://schemas.microsoft.com/office/drawing/2014/main" id="{F2524B6D-797B-4A59-8734-B649B54BE02B}"/>
              </a:ext>
            </a:extLst>
          </p:cNvPr>
          <p:cNvSpPr/>
          <p:nvPr/>
        </p:nvSpPr>
        <p:spPr>
          <a:xfrm>
            <a:off x="0" y="0"/>
            <a:ext cx="2969111" cy="6858000"/>
          </a:xfrm>
          <a:prstGeom prst="rect">
            <a:avLst/>
          </a:prstGeom>
          <a:solidFill>
            <a:srgbClr val="1C2C4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dirty="0"/>
              <a:t>DEMO</a:t>
            </a:r>
          </a:p>
        </p:txBody>
      </p:sp>
      <p:sp>
        <p:nvSpPr>
          <p:cNvPr id="6" name="TextBox 5">
            <a:extLst>
              <a:ext uri="{FF2B5EF4-FFF2-40B4-BE49-F238E27FC236}">
                <a16:creationId xmlns:a16="http://schemas.microsoft.com/office/drawing/2014/main" id="{DB7CA870-7AAA-4C4E-9578-9EA791AD8BD3}"/>
              </a:ext>
            </a:extLst>
          </p:cNvPr>
          <p:cNvSpPr txBox="1"/>
          <p:nvPr/>
        </p:nvSpPr>
        <p:spPr>
          <a:xfrm>
            <a:off x="2969111" y="612949"/>
            <a:ext cx="9222889" cy="707886"/>
          </a:xfrm>
          <a:prstGeom prst="rect">
            <a:avLst/>
          </a:prstGeom>
          <a:noFill/>
        </p:spPr>
        <p:txBody>
          <a:bodyPr wrap="square">
            <a:spAutoFit/>
          </a:bodyPr>
          <a:lstStyle/>
          <a:p>
            <a:pPr algn="ctr"/>
            <a:r>
              <a:rPr lang="es-ES" sz="4000" dirty="0" err="1">
                <a:latin typeface="Arial" panose="020B0604020202020204" pitchFamily="34" charset="0"/>
                <a:cs typeface="Arial" panose="020B0604020202020204" pitchFamily="34" charset="0"/>
              </a:rPr>
              <a:t>Message</a:t>
            </a:r>
            <a:r>
              <a:rPr lang="es-ES" sz="4000" dirty="0">
                <a:latin typeface="Arial" panose="020B0604020202020204" pitchFamily="34" charset="0"/>
                <a:cs typeface="Arial" panose="020B0604020202020204" pitchFamily="34" charset="0"/>
              </a:rPr>
              <a:t> replay</a:t>
            </a:r>
          </a:p>
        </p:txBody>
      </p:sp>
      <p:pic>
        <p:nvPicPr>
          <p:cNvPr id="3" name="Picture 2" descr="A picture containing graphical user interface&#10;&#10;Description automatically generated">
            <a:extLst>
              <a:ext uri="{FF2B5EF4-FFF2-40B4-BE49-F238E27FC236}">
                <a16:creationId xmlns:a16="http://schemas.microsoft.com/office/drawing/2014/main" id="{C974B874-8BA7-89D5-57A1-E87539AB0C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4714" y="4928940"/>
            <a:ext cx="1739682" cy="1701587"/>
          </a:xfrm>
          <a:prstGeom prst="rect">
            <a:avLst/>
          </a:prstGeom>
        </p:spPr>
      </p:pic>
      <p:sp>
        <p:nvSpPr>
          <p:cNvPr id="2" name="Rectangle 1">
            <a:extLst>
              <a:ext uri="{FF2B5EF4-FFF2-40B4-BE49-F238E27FC236}">
                <a16:creationId xmlns:a16="http://schemas.microsoft.com/office/drawing/2014/main" id="{5A6EC23C-37C9-7C55-825D-D4C8F33E5B10}"/>
              </a:ext>
            </a:extLst>
          </p:cNvPr>
          <p:cNvSpPr/>
          <p:nvPr/>
        </p:nvSpPr>
        <p:spPr>
          <a:xfrm>
            <a:off x="4390050" y="2444963"/>
            <a:ext cx="5981125" cy="369332"/>
          </a:xfrm>
          <a:prstGeom prst="rect">
            <a:avLst/>
          </a:prstGeom>
        </p:spPr>
        <p:txBody>
          <a:bodyPr wrap="none">
            <a:spAutoFit/>
          </a:bodyPr>
          <a:lstStyle/>
          <a:p>
            <a:r>
              <a:rPr lang="en-US" dirty="0" err="1">
                <a:latin typeface="Arial" panose="020B0604020202020204" pitchFamily="34" charset="0"/>
                <a:cs typeface="Arial" panose="020B0604020202020204" pitchFamily="34" charset="0"/>
              </a:rPr>
              <a:t>ServicePulse</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ServiceControl</a:t>
            </a:r>
            <a:r>
              <a:rPr lang="en-US" dirty="0">
                <a:latin typeface="Arial" panose="020B0604020202020204" pitchFamily="34" charset="0"/>
                <a:cs typeface="Arial" panose="020B0604020202020204" pitchFamily="34" charset="0"/>
              </a:rPr>
              <a:t>, Monitoring, and Endpoints</a:t>
            </a:r>
            <a:endParaRPr lang="es-PE" dirty="0"/>
          </a:p>
        </p:txBody>
      </p:sp>
      <p:pic>
        <p:nvPicPr>
          <p:cNvPr id="4" name="Picture 3">
            <a:extLst>
              <a:ext uri="{FF2B5EF4-FFF2-40B4-BE49-F238E27FC236}">
                <a16:creationId xmlns:a16="http://schemas.microsoft.com/office/drawing/2014/main" id="{48853593-A5F8-5A87-DBEE-13A6EA42BD42}"/>
              </a:ext>
            </a:extLst>
          </p:cNvPr>
          <p:cNvPicPr>
            <a:picLocks noChangeAspect="1"/>
          </p:cNvPicPr>
          <p:nvPr/>
        </p:nvPicPr>
        <p:blipFill>
          <a:blip r:embed="rId4">
            <a:grayscl/>
          </a:blip>
          <a:stretch>
            <a:fillRect/>
          </a:stretch>
        </p:blipFill>
        <p:spPr>
          <a:xfrm>
            <a:off x="3832743" y="3356618"/>
            <a:ext cx="7495624" cy="1841597"/>
          </a:xfrm>
          <a:prstGeom prst="rect">
            <a:avLst/>
          </a:prstGeom>
        </p:spPr>
      </p:pic>
    </p:spTree>
    <p:extLst>
      <p:ext uri="{BB962C8B-B14F-4D97-AF65-F5344CB8AC3E}">
        <p14:creationId xmlns:p14="http://schemas.microsoft.com/office/powerpoint/2010/main" val="973460126"/>
      </p:ext>
    </p:extLst>
  </p:cSld>
  <p:clrMapOvr>
    <a:masterClrMapping/>
  </p:clrMapOvr>
  <p:transition spd="slow">
    <p:push dir="u"/>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a:extLst>
              <a:ext uri="{FF2B5EF4-FFF2-40B4-BE49-F238E27FC236}">
                <a16:creationId xmlns:a16="http://schemas.microsoft.com/office/drawing/2014/main" id="{F2524B6D-797B-4A59-8734-B649B54BE02B}"/>
              </a:ext>
            </a:extLst>
          </p:cNvPr>
          <p:cNvSpPr/>
          <p:nvPr/>
        </p:nvSpPr>
        <p:spPr>
          <a:xfrm>
            <a:off x="0" y="0"/>
            <a:ext cx="2969111" cy="6858000"/>
          </a:xfrm>
          <a:prstGeom prst="rect">
            <a:avLst/>
          </a:prstGeom>
          <a:solidFill>
            <a:srgbClr val="1C2C4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dirty="0"/>
              <a:t>DEMO</a:t>
            </a:r>
          </a:p>
        </p:txBody>
      </p:sp>
      <p:sp>
        <p:nvSpPr>
          <p:cNvPr id="6" name="TextBox 5">
            <a:extLst>
              <a:ext uri="{FF2B5EF4-FFF2-40B4-BE49-F238E27FC236}">
                <a16:creationId xmlns:a16="http://schemas.microsoft.com/office/drawing/2014/main" id="{DB7CA870-7AAA-4C4E-9578-9EA791AD8BD3}"/>
              </a:ext>
            </a:extLst>
          </p:cNvPr>
          <p:cNvSpPr txBox="1"/>
          <p:nvPr/>
        </p:nvSpPr>
        <p:spPr>
          <a:xfrm>
            <a:off x="2969111" y="612949"/>
            <a:ext cx="9222889" cy="707886"/>
          </a:xfrm>
          <a:prstGeom prst="rect">
            <a:avLst/>
          </a:prstGeom>
          <a:noFill/>
        </p:spPr>
        <p:txBody>
          <a:bodyPr wrap="square">
            <a:spAutoFit/>
          </a:bodyPr>
          <a:lstStyle/>
          <a:p>
            <a:pPr algn="ctr"/>
            <a:r>
              <a:rPr lang="es-ES" sz="4000" dirty="0">
                <a:latin typeface="Arial" panose="020B0604020202020204" pitchFamily="34" charset="0"/>
                <a:cs typeface="Arial" panose="020B0604020202020204" pitchFamily="34" charset="0"/>
              </a:rPr>
              <a:t>Simple Saga</a:t>
            </a:r>
          </a:p>
        </p:txBody>
      </p:sp>
      <p:pic>
        <p:nvPicPr>
          <p:cNvPr id="3" name="Picture 2" descr="A picture containing graphical user interface&#10;&#10;Description automatically generated">
            <a:extLst>
              <a:ext uri="{FF2B5EF4-FFF2-40B4-BE49-F238E27FC236}">
                <a16:creationId xmlns:a16="http://schemas.microsoft.com/office/drawing/2014/main" id="{C974B874-8BA7-89D5-57A1-E87539AB0C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4714" y="4928940"/>
            <a:ext cx="1739682" cy="1701587"/>
          </a:xfrm>
          <a:prstGeom prst="rect">
            <a:avLst/>
          </a:prstGeom>
        </p:spPr>
      </p:pic>
      <p:pic>
        <p:nvPicPr>
          <p:cNvPr id="7" name="Picture 6">
            <a:extLst>
              <a:ext uri="{FF2B5EF4-FFF2-40B4-BE49-F238E27FC236}">
                <a16:creationId xmlns:a16="http://schemas.microsoft.com/office/drawing/2014/main" id="{B3675106-57BE-E59D-C9A9-8422F38B5335}"/>
              </a:ext>
            </a:extLst>
          </p:cNvPr>
          <p:cNvPicPr>
            <a:picLocks noChangeAspect="1"/>
          </p:cNvPicPr>
          <p:nvPr/>
        </p:nvPicPr>
        <p:blipFill>
          <a:blip r:embed="rId4"/>
          <a:stretch>
            <a:fillRect/>
          </a:stretch>
        </p:blipFill>
        <p:spPr>
          <a:xfrm>
            <a:off x="4751788" y="1933784"/>
            <a:ext cx="5657533" cy="4108263"/>
          </a:xfrm>
          <a:prstGeom prst="rect">
            <a:avLst/>
          </a:prstGeom>
        </p:spPr>
      </p:pic>
    </p:spTree>
    <p:extLst>
      <p:ext uri="{BB962C8B-B14F-4D97-AF65-F5344CB8AC3E}">
        <p14:creationId xmlns:p14="http://schemas.microsoft.com/office/powerpoint/2010/main" val="4274261751"/>
      </p:ext>
    </p:extLst>
  </p:cSld>
  <p:clrMapOvr>
    <a:masterClrMapping/>
  </p:clrMapOvr>
  <p:transition spd="slow">
    <p:push dir="u"/>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A238F5A5-5313-689C-AB5F-3854AECDB579}"/>
              </a:ext>
            </a:extLst>
          </p:cNvPr>
          <p:cNvPicPr>
            <a:picLocks noChangeAspect="1"/>
          </p:cNvPicPr>
          <p:nvPr/>
        </p:nvPicPr>
        <p:blipFill>
          <a:blip r:embed="rId2">
            <a:grayscl/>
          </a:blip>
          <a:stretch>
            <a:fillRect/>
          </a:stretch>
        </p:blipFill>
        <p:spPr>
          <a:xfrm>
            <a:off x="0" y="-1"/>
            <a:ext cx="12192000" cy="6873739"/>
          </a:xfrm>
          <a:prstGeom prst="rect">
            <a:avLst/>
          </a:prstGeom>
        </p:spPr>
      </p:pic>
      <p:sp>
        <p:nvSpPr>
          <p:cNvPr id="6" name="Rectángulo 5">
            <a:extLst>
              <a:ext uri="{FF2B5EF4-FFF2-40B4-BE49-F238E27FC236}">
                <a16:creationId xmlns:a16="http://schemas.microsoft.com/office/drawing/2014/main" id="{068DDF75-45E2-4E92-B9FC-EE3AF09173DD}"/>
              </a:ext>
            </a:extLst>
          </p:cNvPr>
          <p:cNvSpPr/>
          <p:nvPr/>
        </p:nvSpPr>
        <p:spPr>
          <a:xfrm>
            <a:off x="0" y="0"/>
            <a:ext cx="12191999" cy="6858000"/>
          </a:xfrm>
          <a:prstGeom prst="rect">
            <a:avLst/>
          </a:prstGeom>
          <a:solidFill>
            <a:srgbClr val="1C2C44">
              <a:alpha val="7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14" name="Picture 13" descr="A picture containing graphical user interface&#10;&#10;Description automatically generated">
            <a:extLst>
              <a:ext uri="{FF2B5EF4-FFF2-40B4-BE49-F238E27FC236}">
                <a16:creationId xmlns:a16="http://schemas.microsoft.com/office/drawing/2014/main" id="{E8BD2369-4ABF-30F5-DCA1-67FF674408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21783" y="5280499"/>
            <a:ext cx="1188485" cy="1162460"/>
          </a:xfrm>
          <a:prstGeom prst="rect">
            <a:avLst/>
          </a:prstGeom>
        </p:spPr>
      </p:pic>
      <p:sp>
        <p:nvSpPr>
          <p:cNvPr id="15" name="CuadroTexto 5">
            <a:extLst>
              <a:ext uri="{FF2B5EF4-FFF2-40B4-BE49-F238E27FC236}">
                <a16:creationId xmlns:a16="http://schemas.microsoft.com/office/drawing/2014/main" id="{7C2E65E4-6BD6-8960-E934-727E4008B7B8}"/>
              </a:ext>
            </a:extLst>
          </p:cNvPr>
          <p:cNvSpPr txBox="1"/>
          <p:nvPr/>
        </p:nvSpPr>
        <p:spPr>
          <a:xfrm>
            <a:off x="6824673" y="847478"/>
            <a:ext cx="3595331" cy="1015663"/>
          </a:xfrm>
          <a:prstGeom prst="rect">
            <a:avLst/>
          </a:prstGeom>
          <a:noFill/>
        </p:spPr>
        <p:txBody>
          <a:bodyPr wrap="square" rtlCol="0">
            <a:spAutoFit/>
          </a:bodyPr>
          <a:lstStyle/>
          <a:p>
            <a:r>
              <a:rPr lang="es-PE" sz="6000" dirty="0">
                <a:solidFill>
                  <a:schemeClr val="bg1"/>
                </a:solidFill>
                <a:latin typeface="Open Sans ExtraBold" panose="020B0906030804020204" pitchFamily="34" charset="0"/>
                <a:ea typeface="Open Sans ExtraBold" panose="020B0906030804020204" pitchFamily="34" charset="0"/>
                <a:cs typeface="Open Sans ExtraBold" panose="020B0906030804020204" pitchFamily="34" charset="0"/>
              </a:rPr>
              <a:t>GRACIAS</a:t>
            </a:r>
          </a:p>
        </p:txBody>
      </p:sp>
      <p:sp>
        <p:nvSpPr>
          <p:cNvPr id="16" name="CuadroTexto 6">
            <a:extLst>
              <a:ext uri="{FF2B5EF4-FFF2-40B4-BE49-F238E27FC236}">
                <a16:creationId xmlns:a16="http://schemas.microsoft.com/office/drawing/2014/main" id="{B6E1FA76-745A-2A08-CBB3-C8AF502353AF}"/>
              </a:ext>
            </a:extLst>
          </p:cNvPr>
          <p:cNvSpPr txBox="1"/>
          <p:nvPr/>
        </p:nvSpPr>
        <p:spPr>
          <a:xfrm>
            <a:off x="7877695" y="1709428"/>
            <a:ext cx="4314305" cy="492443"/>
          </a:xfrm>
          <a:prstGeom prst="rect">
            <a:avLst/>
          </a:prstGeom>
          <a:noFill/>
        </p:spPr>
        <p:txBody>
          <a:bodyPr wrap="square" rtlCol="0">
            <a:spAutoFit/>
          </a:bodyPr>
          <a:lstStyle/>
          <a:p>
            <a:r>
              <a:rPr lang="es-PE" sz="2600" dirty="0">
                <a:solidFill>
                  <a:schemeClr val="bg1"/>
                </a:solidFill>
                <a:latin typeface="Open Sans ExtraBold" panose="020B0906030804020204" pitchFamily="34" charset="0"/>
                <a:ea typeface="Open Sans ExtraBold" panose="020B0906030804020204" pitchFamily="34" charset="0"/>
                <a:cs typeface="Open Sans ExtraBold" panose="020B0906030804020204" pitchFamily="34" charset="0"/>
              </a:rPr>
              <a:t>POR SU PREFERENCIA</a:t>
            </a:r>
          </a:p>
        </p:txBody>
      </p:sp>
    </p:spTree>
    <p:extLst>
      <p:ext uri="{BB962C8B-B14F-4D97-AF65-F5344CB8AC3E}">
        <p14:creationId xmlns:p14="http://schemas.microsoft.com/office/powerpoint/2010/main" val="5855981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8">
            <a:extLst>
              <a:ext uri="{FF2B5EF4-FFF2-40B4-BE49-F238E27FC236}">
                <a16:creationId xmlns:a16="http://schemas.microsoft.com/office/drawing/2014/main" id="{56C889CB-F393-4BCE-A5E8-AA9AC2D328BD}"/>
              </a:ext>
            </a:extLst>
          </p:cNvPr>
          <p:cNvSpPr/>
          <p:nvPr/>
        </p:nvSpPr>
        <p:spPr>
          <a:xfrm>
            <a:off x="0" y="-90924"/>
            <a:ext cx="12192000" cy="12079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s-ES" sz="3200" dirty="0">
                <a:latin typeface="Arial" panose="020B0604020202020204" pitchFamily="34" charset="0"/>
                <a:cs typeface="Arial" panose="020B0604020202020204" pitchFamily="34" charset="0"/>
              </a:rPr>
              <a:t>Introducción del patrón SAGA</a:t>
            </a:r>
          </a:p>
        </p:txBody>
      </p:sp>
      <p:sp>
        <p:nvSpPr>
          <p:cNvPr id="71" name="TextBox 70">
            <a:extLst>
              <a:ext uri="{FF2B5EF4-FFF2-40B4-BE49-F238E27FC236}">
                <a16:creationId xmlns:a16="http://schemas.microsoft.com/office/drawing/2014/main" id="{FE3CDC52-23C8-FC62-37F6-6177E494BDE7}"/>
              </a:ext>
            </a:extLst>
          </p:cNvPr>
          <p:cNvSpPr txBox="1"/>
          <p:nvPr/>
        </p:nvSpPr>
        <p:spPr>
          <a:xfrm>
            <a:off x="0" y="1121651"/>
            <a:ext cx="12192000" cy="523220"/>
          </a:xfrm>
          <a:prstGeom prst="rect">
            <a:avLst/>
          </a:prstGeom>
          <a:noFill/>
        </p:spPr>
        <p:txBody>
          <a:bodyPr wrap="square" rtlCol="0">
            <a:spAutoFit/>
          </a:bodyPr>
          <a:lstStyle/>
          <a:p>
            <a:pPr algn="ctr"/>
            <a:r>
              <a:rPr lang="es-ES" sz="2800" b="1" dirty="0">
                <a:solidFill>
                  <a:srgbClr val="1C2C44"/>
                </a:solidFill>
                <a:latin typeface="Arial" panose="020B0604020202020204" pitchFamily="34" charset="0"/>
                <a:cs typeface="Arial" panose="020B0604020202020204" pitchFamily="34" charset="0"/>
              </a:rPr>
              <a:t>Confirmación de 2 fases (</a:t>
            </a:r>
            <a:r>
              <a:rPr lang="es-ES" sz="2800" b="1" dirty="0" err="1">
                <a:solidFill>
                  <a:srgbClr val="1C2C44"/>
                </a:solidFill>
                <a:latin typeface="Arial" panose="020B0604020202020204" pitchFamily="34" charset="0"/>
                <a:cs typeface="Arial" panose="020B0604020202020204" pitchFamily="34" charset="0"/>
              </a:rPr>
              <a:t>Two</a:t>
            </a:r>
            <a:r>
              <a:rPr lang="es-ES" sz="2800" b="1" dirty="0">
                <a:solidFill>
                  <a:srgbClr val="1C2C44"/>
                </a:solidFill>
                <a:latin typeface="Arial" panose="020B0604020202020204" pitchFamily="34" charset="0"/>
                <a:cs typeface="Arial" panose="020B0604020202020204" pitchFamily="34" charset="0"/>
              </a:rPr>
              <a:t> </a:t>
            </a:r>
            <a:r>
              <a:rPr lang="es-ES" sz="2800" b="1" dirty="0" err="1">
                <a:solidFill>
                  <a:srgbClr val="1C2C44"/>
                </a:solidFill>
                <a:latin typeface="Arial" panose="020B0604020202020204" pitchFamily="34" charset="0"/>
                <a:cs typeface="Arial" panose="020B0604020202020204" pitchFamily="34" charset="0"/>
              </a:rPr>
              <a:t>Phase</a:t>
            </a:r>
            <a:r>
              <a:rPr lang="es-ES" sz="2800" b="1" dirty="0">
                <a:solidFill>
                  <a:srgbClr val="1C2C44"/>
                </a:solidFill>
                <a:latin typeface="Arial" panose="020B0604020202020204" pitchFamily="34" charset="0"/>
                <a:cs typeface="Arial" panose="020B0604020202020204" pitchFamily="34" charset="0"/>
              </a:rPr>
              <a:t> </a:t>
            </a:r>
            <a:r>
              <a:rPr lang="es-ES" sz="2800" b="1" dirty="0" err="1">
                <a:solidFill>
                  <a:srgbClr val="1C2C44"/>
                </a:solidFill>
                <a:latin typeface="Arial" panose="020B0604020202020204" pitchFamily="34" charset="0"/>
                <a:cs typeface="Arial" panose="020B0604020202020204" pitchFamily="34" charset="0"/>
              </a:rPr>
              <a:t>Commit</a:t>
            </a:r>
            <a:r>
              <a:rPr lang="es-ES" sz="2800" b="1" dirty="0">
                <a:solidFill>
                  <a:srgbClr val="1C2C44"/>
                </a:solidFill>
                <a:latin typeface="Arial" panose="020B0604020202020204" pitchFamily="34" charset="0"/>
                <a:cs typeface="Arial" panose="020B0604020202020204" pitchFamily="34" charset="0"/>
              </a:rPr>
              <a:t> / 2PC)</a:t>
            </a:r>
          </a:p>
        </p:txBody>
      </p:sp>
      <p:cxnSp>
        <p:nvCxnSpPr>
          <p:cNvPr id="3" name="Straight Connector 2">
            <a:extLst>
              <a:ext uri="{FF2B5EF4-FFF2-40B4-BE49-F238E27FC236}">
                <a16:creationId xmlns:a16="http://schemas.microsoft.com/office/drawing/2014/main" id="{9847AB76-C4A9-6A83-DDAB-2FA5E75A24DA}"/>
              </a:ext>
            </a:extLst>
          </p:cNvPr>
          <p:cNvCxnSpPr/>
          <p:nvPr/>
        </p:nvCxnSpPr>
        <p:spPr>
          <a:xfrm>
            <a:off x="4894729" y="1837765"/>
            <a:ext cx="0" cy="4320988"/>
          </a:xfrm>
          <a:prstGeom prst="line">
            <a:avLst/>
          </a:prstGeom>
          <a:ln w="28575">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2AE0B7A6-5CCA-14B9-D8BF-D02C5E5BB4DE}"/>
              </a:ext>
            </a:extLst>
          </p:cNvPr>
          <p:cNvSpPr txBox="1"/>
          <p:nvPr/>
        </p:nvSpPr>
        <p:spPr>
          <a:xfrm>
            <a:off x="5244355" y="1797656"/>
            <a:ext cx="6145866" cy="4401205"/>
          </a:xfrm>
          <a:prstGeom prst="rect">
            <a:avLst/>
          </a:prstGeom>
          <a:noFill/>
        </p:spPr>
        <p:txBody>
          <a:bodyPr wrap="square" rtlCol="0">
            <a:spAutoFit/>
          </a:bodyPr>
          <a:lstStyle/>
          <a:p>
            <a:pPr marL="285750" indent="-285750" algn="just">
              <a:buFont typeface="Arial" panose="020B0604020202020204" pitchFamily="34" charset="0"/>
              <a:buChar char="•"/>
            </a:pPr>
            <a:r>
              <a:rPr lang="es-ES" sz="2000" dirty="0">
                <a:latin typeface="Arial" panose="020B0604020202020204" pitchFamily="34" charset="0"/>
                <a:cs typeface="Arial" panose="020B0604020202020204" pitchFamily="34" charset="0"/>
              </a:rPr>
              <a:t>Patrón para transacciones distribuidas</a:t>
            </a:r>
          </a:p>
          <a:p>
            <a:pPr marL="742950" lvl="1" indent="-285750" algn="just">
              <a:buFont typeface="Arial" panose="020B0604020202020204" pitchFamily="34" charset="0"/>
              <a:buChar char="•"/>
            </a:pPr>
            <a:r>
              <a:rPr lang="es-ES" sz="2000" dirty="0">
                <a:latin typeface="Arial" panose="020B0604020202020204" pitchFamily="34" charset="0"/>
                <a:cs typeface="Arial" panose="020B0604020202020204" pitchFamily="34" charset="0"/>
              </a:rPr>
              <a:t>El </a:t>
            </a:r>
            <a:r>
              <a:rPr lang="es-ES" sz="2000" b="1" dirty="0">
                <a:latin typeface="Arial" panose="020B0604020202020204" pitchFamily="34" charset="0"/>
                <a:cs typeface="Arial" panose="020B0604020202020204" pitchFamily="34" charset="0"/>
              </a:rPr>
              <a:t>administrador de transacciones </a:t>
            </a:r>
            <a:r>
              <a:rPr lang="es-ES" sz="2000" dirty="0">
                <a:latin typeface="Arial" panose="020B0604020202020204" pitchFamily="34" charset="0"/>
                <a:cs typeface="Arial" panose="020B0604020202020204" pitchFamily="34" charset="0"/>
              </a:rPr>
              <a:t>maneja las transacciones</a:t>
            </a:r>
          </a:p>
          <a:p>
            <a:pPr marL="285750" indent="-285750" algn="just">
              <a:buFont typeface="Arial" panose="020B0604020202020204" pitchFamily="34" charset="0"/>
              <a:buChar char="•"/>
            </a:pPr>
            <a:r>
              <a:rPr lang="es-ES" sz="2000" b="1" dirty="0">
                <a:latin typeface="Arial" panose="020B0604020202020204" pitchFamily="34" charset="0"/>
                <a:cs typeface="Arial" panose="020B0604020202020204" pitchFamily="34" charset="0"/>
              </a:rPr>
              <a:t>Fase de preparación</a:t>
            </a:r>
          </a:p>
          <a:p>
            <a:pPr marL="742950" lvl="1" indent="-285750" algn="just">
              <a:buFont typeface="Arial" panose="020B0604020202020204" pitchFamily="34" charset="0"/>
              <a:buChar char="•"/>
            </a:pPr>
            <a:r>
              <a:rPr lang="es-ES" sz="2000" dirty="0">
                <a:latin typeface="Arial" panose="020B0604020202020204" pitchFamily="34" charset="0"/>
                <a:cs typeface="Arial" panose="020B0604020202020204" pitchFamily="34" charset="0"/>
              </a:rPr>
              <a:t>El gestor de transacciones notifica el inicio de preparación.</a:t>
            </a:r>
          </a:p>
          <a:p>
            <a:pPr marL="285750" indent="-285750" algn="just">
              <a:buFont typeface="Arial" panose="020B0604020202020204" pitchFamily="34" charset="0"/>
              <a:buChar char="•"/>
            </a:pPr>
            <a:r>
              <a:rPr lang="es-ES" sz="2000" b="1" dirty="0">
                <a:latin typeface="Arial" panose="020B0604020202020204" pitchFamily="34" charset="0"/>
                <a:cs typeface="Arial" panose="020B0604020202020204" pitchFamily="34" charset="0"/>
              </a:rPr>
              <a:t>Fase de confirmación</a:t>
            </a:r>
          </a:p>
          <a:p>
            <a:pPr marL="742950" lvl="1" indent="-285750" algn="just">
              <a:buFont typeface="Arial" panose="020B0604020202020204" pitchFamily="34" charset="0"/>
              <a:buChar char="•"/>
            </a:pPr>
            <a:r>
              <a:rPr lang="es-ES" sz="2000" dirty="0">
                <a:latin typeface="Arial" panose="020B0604020202020204" pitchFamily="34" charset="0"/>
                <a:cs typeface="Arial" panose="020B0604020202020204" pitchFamily="34" charset="0"/>
              </a:rPr>
              <a:t>El gestor de transacciones recibe las confirmaciones.</a:t>
            </a:r>
          </a:p>
          <a:p>
            <a:pPr marL="742950" lvl="1" indent="-285750" algn="just">
              <a:buFont typeface="Arial" panose="020B0604020202020204" pitchFamily="34" charset="0"/>
              <a:buChar char="•"/>
            </a:pPr>
            <a:r>
              <a:rPr lang="es-ES" sz="2000" dirty="0">
                <a:latin typeface="Arial" panose="020B0604020202020204" pitchFamily="34" charset="0"/>
                <a:cs typeface="Arial" panose="020B0604020202020204" pitchFamily="34" charset="0"/>
              </a:rPr>
              <a:t>Gestor de transacciones</a:t>
            </a:r>
          </a:p>
          <a:p>
            <a:pPr marL="1200150" lvl="2" indent="-285750" algn="just">
              <a:buFont typeface="Arial" panose="020B0604020202020204" pitchFamily="34" charset="0"/>
              <a:buChar char="•"/>
            </a:pPr>
            <a:r>
              <a:rPr lang="es-ES" sz="2000" dirty="0">
                <a:latin typeface="Arial" panose="020B0604020202020204" pitchFamily="34" charset="0"/>
                <a:cs typeface="Arial" panose="020B0604020202020204" pitchFamily="34" charset="0"/>
              </a:rPr>
              <a:t>Emite  un </a:t>
            </a:r>
            <a:r>
              <a:rPr lang="es-ES" sz="2000" b="1" dirty="0" err="1">
                <a:latin typeface="Arial" panose="020B0604020202020204" pitchFamily="34" charset="0"/>
                <a:cs typeface="Arial" panose="020B0604020202020204" pitchFamily="34" charset="0"/>
              </a:rPr>
              <a:t>Commit</a:t>
            </a:r>
            <a:r>
              <a:rPr lang="es-ES" sz="2000" dirty="0">
                <a:latin typeface="Arial" panose="020B0604020202020204" pitchFamily="34" charset="0"/>
                <a:cs typeface="Arial" panose="020B0604020202020204" pitchFamily="34" charset="0"/>
              </a:rPr>
              <a:t> en caso todos hayan confirmado.</a:t>
            </a:r>
          </a:p>
          <a:p>
            <a:pPr marL="1200150" lvl="2" indent="-285750" algn="just">
              <a:buFont typeface="Arial" panose="020B0604020202020204" pitchFamily="34" charset="0"/>
              <a:buChar char="•"/>
            </a:pPr>
            <a:r>
              <a:rPr lang="es-ES" sz="2000" dirty="0">
                <a:latin typeface="Arial" panose="020B0604020202020204" pitchFamily="34" charset="0"/>
                <a:cs typeface="Arial" panose="020B0604020202020204" pitchFamily="34" charset="0"/>
              </a:rPr>
              <a:t>Emite un</a:t>
            </a:r>
            <a:r>
              <a:rPr lang="es-ES" sz="2000" b="1" dirty="0">
                <a:latin typeface="Arial" panose="020B0604020202020204" pitchFamily="34" charset="0"/>
                <a:cs typeface="Arial" panose="020B0604020202020204" pitchFamily="34" charset="0"/>
              </a:rPr>
              <a:t> </a:t>
            </a:r>
            <a:r>
              <a:rPr lang="es-ES" sz="2000" b="1" dirty="0" err="1">
                <a:latin typeface="Arial" panose="020B0604020202020204" pitchFamily="34" charset="0"/>
                <a:cs typeface="Arial" panose="020B0604020202020204" pitchFamily="34" charset="0"/>
              </a:rPr>
              <a:t>Rollback</a:t>
            </a:r>
            <a:r>
              <a:rPr lang="es-ES" sz="2000" b="1" dirty="0">
                <a:latin typeface="Arial" panose="020B0604020202020204" pitchFamily="34" charset="0"/>
                <a:cs typeface="Arial" panose="020B0604020202020204" pitchFamily="34" charset="0"/>
              </a:rPr>
              <a:t> </a:t>
            </a:r>
            <a:r>
              <a:rPr lang="es-ES" sz="2000" dirty="0">
                <a:latin typeface="Arial" panose="020B0604020202020204" pitchFamily="34" charset="0"/>
                <a:cs typeface="Arial" panose="020B0604020202020204" pitchFamily="34" charset="0"/>
              </a:rPr>
              <a:t>en caso uno no haya confirmado.</a:t>
            </a:r>
          </a:p>
        </p:txBody>
      </p:sp>
      <p:sp>
        <p:nvSpPr>
          <p:cNvPr id="7" name="Rectangle 6">
            <a:extLst>
              <a:ext uri="{FF2B5EF4-FFF2-40B4-BE49-F238E27FC236}">
                <a16:creationId xmlns:a16="http://schemas.microsoft.com/office/drawing/2014/main" id="{2F07A38D-E621-EBF9-7895-86FB9D57ED82}"/>
              </a:ext>
            </a:extLst>
          </p:cNvPr>
          <p:cNvSpPr/>
          <p:nvPr/>
        </p:nvSpPr>
        <p:spPr>
          <a:xfrm>
            <a:off x="801779" y="4395324"/>
            <a:ext cx="1577784" cy="932329"/>
          </a:xfrm>
          <a:prstGeom prst="rect">
            <a:avLst/>
          </a:prstGeom>
          <a:noFill/>
          <a:ln w="38100">
            <a:solidFill>
              <a:srgbClr val="5A81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sz="1400" b="1" dirty="0">
                <a:solidFill>
                  <a:srgbClr val="5A81BA"/>
                </a:solidFill>
                <a:latin typeface="Arial" panose="020B0604020202020204" pitchFamily="34" charset="0"/>
                <a:cs typeface="Arial" panose="020B0604020202020204" pitchFamily="34" charset="0"/>
              </a:rPr>
              <a:t>Web App</a:t>
            </a:r>
            <a:endParaRPr lang="en-US" sz="1400" b="1" dirty="0">
              <a:solidFill>
                <a:srgbClr val="5A81BA"/>
              </a:solidFill>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64A3E4B1-883B-BB18-DAE9-B1A71C73F3E1}"/>
              </a:ext>
            </a:extLst>
          </p:cNvPr>
          <p:cNvSpPr/>
          <p:nvPr/>
        </p:nvSpPr>
        <p:spPr>
          <a:xfrm>
            <a:off x="3685085" y="2900577"/>
            <a:ext cx="689888" cy="407662"/>
          </a:xfrm>
          <a:prstGeom prst="rect">
            <a:avLst/>
          </a:prstGeom>
          <a:noFill/>
          <a:ln w="38100">
            <a:solidFill>
              <a:srgbClr val="3F63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rgbClr val="1C2C44"/>
              </a:solidFill>
              <a:latin typeface="Arial" panose="020B0604020202020204" pitchFamily="34" charset="0"/>
              <a:cs typeface="Arial" panose="020B0604020202020204" pitchFamily="34" charset="0"/>
            </a:endParaRPr>
          </a:p>
        </p:txBody>
      </p:sp>
      <p:cxnSp>
        <p:nvCxnSpPr>
          <p:cNvPr id="16" name="Connector: Elbow 15">
            <a:extLst>
              <a:ext uri="{FF2B5EF4-FFF2-40B4-BE49-F238E27FC236}">
                <a16:creationId xmlns:a16="http://schemas.microsoft.com/office/drawing/2014/main" id="{CF6FBEF7-5FB9-D476-9594-3D878AEC198F}"/>
              </a:ext>
            </a:extLst>
          </p:cNvPr>
          <p:cNvCxnSpPr>
            <a:cxnSpLocks/>
            <a:stCxn id="7" idx="0"/>
            <a:endCxn id="12" idx="2"/>
          </p:cNvCxnSpPr>
          <p:nvPr/>
        </p:nvCxnSpPr>
        <p:spPr>
          <a:xfrm rot="16200000" flipV="1">
            <a:off x="1178296" y="3982948"/>
            <a:ext cx="824751" cy="1"/>
          </a:xfrm>
          <a:prstGeom prst="bentConnector3">
            <a:avLst>
              <a:gd name="adj1" fmla="val 50000"/>
            </a:avLst>
          </a:prstGeom>
          <a:ln w="28575">
            <a:solidFill>
              <a:srgbClr val="5A81BA"/>
            </a:solidFill>
            <a:prstDash val="sys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 name="Connector: Elbow 20">
            <a:extLst>
              <a:ext uri="{FF2B5EF4-FFF2-40B4-BE49-F238E27FC236}">
                <a16:creationId xmlns:a16="http://schemas.microsoft.com/office/drawing/2014/main" id="{002BB9C0-F6EF-7968-77A6-2CEE3E8C0E1F}"/>
              </a:ext>
            </a:extLst>
          </p:cNvPr>
          <p:cNvCxnSpPr>
            <a:cxnSpLocks/>
            <a:stCxn id="12" idx="3"/>
            <a:endCxn id="14" idx="1"/>
          </p:cNvCxnSpPr>
          <p:nvPr/>
        </p:nvCxnSpPr>
        <p:spPr>
          <a:xfrm flipV="1">
            <a:off x="2379562" y="2576534"/>
            <a:ext cx="1305523" cy="527875"/>
          </a:xfrm>
          <a:prstGeom prst="bentConnector3">
            <a:avLst>
              <a:gd name="adj1" fmla="val 50000"/>
            </a:avLst>
          </a:prstGeom>
          <a:ln w="28575">
            <a:solidFill>
              <a:srgbClr val="1C2C44"/>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2" name="Rectangle: Rounded Corners 11">
            <a:extLst>
              <a:ext uri="{FF2B5EF4-FFF2-40B4-BE49-F238E27FC236}">
                <a16:creationId xmlns:a16="http://schemas.microsoft.com/office/drawing/2014/main" id="{7BE1BBB6-A260-37E0-619F-3ADC9F3779CD}"/>
              </a:ext>
            </a:extLst>
          </p:cNvPr>
          <p:cNvSpPr/>
          <p:nvPr/>
        </p:nvSpPr>
        <p:spPr>
          <a:xfrm>
            <a:off x="801778" y="2638244"/>
            <a:ext cx="1577784" cy="932329"/>
          </a:xfrm>
          <a:prstGeom prst="roundRect">
            <a:avLst/>
          </a:prstGeom>
          <a:noFill/>
          <a:ln w="38100">
            <a:solidFill>
              <a:srgbClr val="1C2C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sz="1400" b="1" dirty="0" err="1">
                <a:solidFill>
                  <a:srgbClr val="1C2C44"/>
                </a:solidFill>
                <a:latin typeface="Arial" panose="020B0604020202020204" pitchFamily="34" charset="0"/>
                <a:cs typeface="Arial" panose="020B0604020202020204" pitchFamily="34" charset="0"/>
              </a:rPr>
              <a:t>Transaction</a:t>
            </a:r>
            <a:r>
              <a:rPr lang="es-419" sz="1400" b="1" dirty="0">
                <a:solidFill>
                  <a:srgbClr val="1C2C44"/>
                </a:solidFill>
                <a:latin typeface="Arial" panose="020B0604020202020204" pitchFamily="34" charset="0"/>
                <a:cs typeface="Arial" panose="020B0604020202020204" pitchFamily="34" charset="0"/>
              </a:rPr>
              <a:t> Manager</a:t>
            </a:r>
            <a:endParaRPr lang="en-US" sz="1400" b="1" dirty="0">
              <a:solidFill>
                <a:srgbClr val="1C2C44"/>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B56ED8E9-121F-973B-B2B0-739BD570D796}"/>
              </a:ext>
            </a:extLst>
          </p:cNvPr>
          <p:cNvSpPr/>
          <p:nvPr/>
        </p:nvSpPr>
        <p:spPr>
          <a:xfrm>
            <a:off x="3685085" y="2372703"/>
            <a:ext cx="689888" cy="407662"/>
          </a:xfrm>
          <a:prstGeom prst="rect">
            <a:avLst/>
          </a:prstGeom>
          <a:noFill/>
          <a:ln w="38100">
            <a:solidFill>
              <a:srgbClr val="3F63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rgbClr val="1C2C44"/>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7EF49544-EED1-37AF-5405-9A5BAF87FAB7}"/>
              </a:ext>
            </a:extLst>
          </p:cNvPr>
          <p:cNvSpPr/>
          <p:nvPr/>
        </p:nvSpPr>
        <p:spPr>
          <a:xfrm>
            <a:off x="3685085" y="3428451"/>
            <a:ext cx="689888" cy="407662"/>
          </a:xfrm>
          <a:prstGeom prst="rect">
            <a:avLst/>
          </a:prstGeom>
          <a:noFill/>
          <a:ln w="38100">
            <a:solidFill>
              <a:srgbClr val="3F63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rgbClr val="1C2C44"/>
              </a:solidFill>
              <a:latin typeface="Arial" panose="020B0604020202020204" pitchFamily="34" charset="0"/>
              <a:cs typeface="Arial" panose="020B0604020202020204" pitchFamily="34" charset="0"/>
            </a:endParaRPr>
          </a:p>
        </p:txBody>
      </p:sp>
      <p:cxnSp>
        <p:nvCxnSpPr>
          <p:cNvPr id="19" name="Connector: Elbow 18">
            <a:extLst>
              <a:ext uri="{FF2B5EF4-FFF2-40B4-BE49-F238E27FC236}">
                <a16:creationId xmlns:a16="http://schemas.microsoft.com/office/drawing/2014/main" id="{C0D7E21D-DE7A-B5B0-6901-4AB9F75B1354}"/>
              </a:ext>
            </a:extLst>
          </p:cNvPr>
          <p:cNvCxnSpPr>
            <a:cxnSpLocks/>
            <a:stCxn id="12" idx="3"/>
            <a:endCxn id="15" idx="1"/>
          </p:cNvCxnSpPr>
          <p:nvPr/>
        </p:nvCxnSpPr>
        <p:spPr>
          <a:xfrm>
            <a:off x="2379562" y="3104409"/>
            <a:ext cx="1305523" cy="527873"/>
          </a:xfrm>
          <a:prstGeom prst="bentConnector3">
            <a:avLst>
              <a:gd name="adj1" fmla="val 50000"/>
            </a:avLst>
          </a:prstGeom>
          <a:ln w="28575">
            <a:solidFill>
              <a:srgbClr val="1C2C44"/>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3" name="Connector: Elbow 22">
            <a:extLst>
              <a:ext uri="{FF2B5EF4-FFF2-40B4-BE49-F238E27FC236}">
                <a16:creationId xmlns:a16="http://schemas.microsoft.com/office/drawing/2014/main" id="{880C0DD7-8F54-0624-6DD1-D082654FE3B4}"/>
              </a:ext>
            </a:extLst>
          </p:cNvPr>
          <p:cNvCxnSpPr>
            <a:cxnSpLocks/>
            <a:stCxn id="12" idx="3"/>
            <a:endCxn id="2" idx="1"/>
          </p:cNvCxnSpPr>
          <p:nvPr/>
        </p:nvCxnSpPr>
        <p:spPr>
          <a:xfrm flipV="1">
            <a:off x="2379562" y="3104408"/>
            <a:ext cx="1305523" cy="1"/>
          </a:xfrm>
          <a:prstGeom prst="bentConnector3">
            <a:avLst>
              <a:gd name="adj1" fmla="val 50000"/>
            </a:avLst>
          </a:prstGeom>
          <a:ln w="28575">
            <a:solidFill>
              <a:srgbClr val="1C2C44"/>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85088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8">
            <a:extLst>
              <a:ext uri="{FF2B5EF4-FFF2-40B4-BE49-F238E27FC236}">
                <a16:creationId xmlns:a16="http://schemas.microsoft.com/office/drawing/2014/main" id="{56C889CB-F393-4BCE-A5E8-AA9AC2D328BD}"/>
              </a:ext>
            </a:extLst>
          </p:cNvPr>
          <p:cNvSpPr/>
          <p:nvPr/>
        </p:nvSpPr>
        <p:spPr>
          <a:xfrm>
            <a:off x="0" y="-90924"/>
            <a:ext cx="12192000" cy="12079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s-ES" sz="3200" dirty="0">
                <a:latin typeface="Arial" panose="020B0604020202020204" pitchFamily="34" charset="0"/>
                <a:cs typeface="Arial" panose="020B0604020202020204" pitchFamily="34" charset="0"/>
              </a:rPr>
              <a:t>Introducción del patrón SAGA</a:t>
            </a:r>
          </a:p>
        </p:txBody>
      </p:sp>
      <p:sp>
        <p:nvSpPr>
          <p:cNvPr id="71" name="TextBox 70">
            <a:extLst>
              <a:ext uri="{FF2B5EF4-FFF2-40B4-BE49-F238E27FC236}">
                <a16:creationId xmlns:a16="http://schemas.microsoft.com/office/drawing/2014/main" id="{FE3CDC52-23C8-FC62-37F6-6177E494BDE7}"/>
              </a:ext>
            </a:extLst>
          </p:cNvPr>
          <p:cNvSpPr txBox="1"/>
          <p:nvPr/>
        </p:nvSpPr>
        <p:spPr>
          <a:xfrm>
            <a:off x="0" y="1121651"/>
            <a:ext cx="12192000" cy="523220"/>
          </a:xfrm>
          <a:prstGeom prst="rect">
            <a:avLst/>
          </a:prstGeom>
          <a:noFill/>
        </p:spPr>
        <p:txBody>
          <a:bodyPr wrap="square" rtlCol="0">
            <a:spAutoFit/>
          </a:bodyPr>
          <a:lstStyle/>
          <a:p>
            <a:pPr algn="ctr"/>
            <a:r>
              <a:rPr lang="es-ES" sz="2800" b="1" dirty="0">
                <a:solidFill>
                  <a:srgbClr val="1C2C44"/>
                </a:solidFill>
                <a:latin typeface="Arial" panose="020B0604020202020204" pitchFamily="34" charset="0"/>
                <a:cs typeface="Arial" panose="020B0604020202020204" pitchFamily="34" charset="0"/>
              </a:rPr>
              <a:t>Confirmación de 2 fases – Fase de preparación</a:t>
            </a:r>
          </a:p>
        </p:txBody>
      </p:sp>
      <p:sp>
        <p:nvSpPr>
          <p:cNvPr id="7" name="Rectangle 6">
            <a:extLst>
              <a:ext uri="{FF2B5EF4-FFF2-40B4-BE49-F238E27FC236}">
                <a16:creationId xmlns:a16="http://schemas.microsoft.com/office/drawing/2014/main" id="{2F07A38D-E621-EBF9-7895-86FB9D57ED82}"/>
              </a:ext>
            </a:extLst>
          </p:cNvPr>
          <p:cNvSpPr/>
          <p:nvPr/>
        </p:nvSpPr>
        <p:spPr>
          <a:xfrm>
            <a:off x="2397497" y="4970787"/>
            <a:ext cx="1577784" cy="932329"/>
          </a:xfrm>
          <a:prstGeom prst="rect">
            <a:avLst/>
          </a:prstGeom>
          <a:noFill/>
          <a:ln w="38100">
            <a:solidFill>
              <a:srgbClr val="5A81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b="1" dirty="0">
                <a:solidFill>
                  <a:srgbClr val="5A81BA"/>
                </a:solidFill>
                <a:latin typeface="Arial" panose="020B0604020202020204" pitchFamily="34" charset="0"/>
                <a:cs typeface="Arial" panose="020B0604020202020204" pitchFamily="34" charset="0"/>
              </a:rPr>
              <a:t>Web App</a:t>
            </a:r>
            <a:endParaRPr lang="en-US" b="1" dirty="0">
              <a:solidFill>
                <a:srgbClr val="5A81BA"/>
              </a:solidFill>
              <a:latin typeface="Arial" panose="020B0604020202020204" pitchFamily="34" charset="0"/>
              <a:cs typeface="Arial" panose="020B0604020202020204" pitchFamily="34" charset="0"/>
            </a:endParaRPr>
          </a:p>
        </p:txBody>
      </p:sp>
      <p:cxnSp>
        <p:nvCxnSpPr>
          <p:cNvPr id="16" name="Connector: Elbow 15">
            <a:extLst>
              <a:ext uri="{FF2B5EF4-FFF2-40B4-BE49-F238E27FC236}">
                <a16:creationId xmlns:a16="http://schemas.microsoft.com/office/drawing/2014/main" id="{CF6FBEF7-5FB9-D476-9594-3D878AEC198F}"/>
              </a:ext>
            </a:extLst>
          </p:cNvPr>
          <p:cNvCxnSpPr>
            <a:cxnSpLocks/>
            <a:stCxn id="7" idx="0"/>
            <a:endCxn id="12" idx="2"/>
          </p:cNvCxnSpPr>
          <p:nvPr/>
        </p:nvCxnSpPr>
        <p:spPr>
          <a:xfrm rot="16200000" flipV="1">
            <a:off x="2754222" y="4538619"/>
            <a:ext cx="864335" cy="1"/>
          </a:xfrm>
          <a:prstGeom prst="bentConnector3">
            <a:avLst>
              <a:gd name="adj1" fmla="val 50000"/>
            </a:avLst>
          </a:prstGeom>
          <a:ln w="28575">
            <a:solidFill>
              <a:srgbClr val="5A81BA"/>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 name="Connector: Elbow 20">
            <a:extLst>
              <a:ext uri="{FF2B5EF4-FFF2-40B4-BE49-F238E27FC236}">
                <a16:creationId xmlns:a16="http://schemas.microsoft.com/office/drawing/2014/main" id="{002BB9C0-F6EF-7968-77A6-2CEE3E8C0E1F}"/>
              </a:ext>
            </a:extLst>
          </p:cNvPr>
          <p:cNvCxnSpPr>
            <a:cxnSpLocks/>
            <a:stCxn id="12" idx="3"/>
            <a:endCxn id="14" idx="1"/>
          </p:cNvCxnSpPr>
          <p:nvPr/>
        </p:nvCxnSpPr>
        <p:spPr>
          <a:xfrm flipV="1">
            <a:off x="3975280" y="2399943"/>
            <a:ext cx="4487992" cy="1240345"/>
          </a:xfrm>
          <a:prstGeom prst="bentConnector3">
            <a:avLst>
              <a:gd name="adj1" fmla="val 50000"/>
            </a:avLst>
          </a:prstGeom>
          <a:ln w="28575">
            <a:solidFill>
              <a:srgbClr val="1C2C44"/>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2" name="Rectangle: Rounded Corners 11">
            <a:extLst>
              <a:ext uri="{FF2B5EF4-FFF2-40B4-BE49-F238E27FC236}">
                <a16:creationId xmlns:a16="http://schemas.microsoft.com/office/drawing/2014/main" id="{7BE1BBB6-A260-37E0-619F-3ADC9F3779CD}"/>
              </a:ext>
            </a:extLst>
          </p:cNvPr>
          <p:cNvSpPr/>
          <p:nvPr/>
        </p:nvSpPr>
        <p:spPr>
          <a:xfrm>
            <a:off x="2397496" y="3174123"/>
            <a:ext cx="1577784" cy="932329"/>
          </a:xfrm>
          <a:prstGeom prst="roundRect">
            <a:avLst/>
          </a:prstGeom>
          <a:noFill/>
          <a:ln w="38100">
            <a:solidFill>
              <a:srgbClr val="1C2C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b="1" dirty="0" err="1">
                <a:solidFill>
                  <a:srgbClr val="1C2C44"/>
                </a:solidFill>
                <a:latin typeface="Arial" panose="020B0604020202020204" pitchFamily="34" charset="0"/>
                <a:cs typeface="Arial" panose="020B0604020202020204" pitchFamily="34" charset="0"/>
              </a:rPr>
              <a:t>Transaction</a:t>
            </a:r>
            <a:r>
              <a:rPr lang="es-419" b="1" dirty="0">
                <a:solidFill>
                  <a:srgbClr val="1C2C44"/>
                </a:solidFill>
                <a:latin typeface="Arial" panose="020B0604020202020204" pitchFamily="34" charset="0"/>
                <a:cs typeface="Arial" panose="020B0604020202020204" pitchFamily="34" charset="0"/>
              </a:rPr>
              <a:t> Manager</a:t>
            </a:r>
            <a:endParaRPr lang="en-US" b="1" dirty="0">
              <a:solidFill>
                <a:srgbClr val="1C2C44"/>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B56ED8E9-121F-973B-B2B0-739BD570D796}"/>
              </a:ext>
            </a:extLst>
          </p:cNvPr>
          <p:cNvSpPr/>
          <p:nvPr/>
        </p:nvSpPr>
        <p:spPr>
          <a:xfrm>
            <a:off x="8463272" y="1933743"/>
            <a:ext cx="1576800" cy="932400"/>
          </a:xfrm>
          <a:prstGeom prst="rect">
            <a:avLst/>
          </a:prstGeom>
          <a:noFill/>
          <a:ln w="38100">
            <a:solidFill>
              <a:srgbClr val="3F63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b="1" dirty="0" err="1">
                <a:solidFill>
                  <a:srgbClr val="3F6397"/>
                </a:solidFill>
                <a:latin typeface="Arial" panose="020B0604020202020204" pitchFamily="34" charset="0"/>
                <a:cs typeface="Arial" panose="020B0604020202020204" pitchFamily="34" charset="0"/>
              </a:rPr>
              <a:t>Order</a:t>
            </a:r>
            <a:r>
              <a:rPr lang="es-419" b="1" dirty="0">
                <a:solidFill>
                  <a:srgbClr val="3F6397"/>
                </a:solidFill>
                <a:latin typeface="Arial" panose="020B0604020202020204" pitchFamily="34" charset="0"/>
                <a:cs typeface="Arial" panose="020B0604020202020204" pitchFamily="34" charset="0"/>
              </a:rPr>
              <a:t> </a:t>
            </a:r>
            <a:r>
              <a:rPr lang="es-419" b="1" dirty="0" err="1">
                <a:solidFill>
                  <a:srgbClr val="3F6397"/>
                </a:solidFill>
                <a:latin typeface="Arial" panose="020B0604020202020204" pitchFamily="34" charset="0"/>
                <a:cs typeface="Arial" panose="020B0604020202020204" pitchFamily="34" charset="0"/>
              </a:rPr>
              <a:t>Service</a:t>
            </a:r>
            <a:endParaRPr lang="en-US" b="1" dirty="0">
              <a:solidFill>
                <a:srgbClr val="3F6397"/>
              </a:solidFill>
              <a:latin typeface="Arial" panose="020B0604020202020204" pitchFamily="34" charset="0"/>
              <a:cs typeface="Arial" panose="020B0604020202020204" pitchFamily="34" charset="0"/>
            </a:endParaRPr>
          </a:p>
        </p:txBody>
      </p:sp>
      <p:cxnSp>
        <p:nvCxnSpPr>
          <p:cNvPr id="19" name="Connector: Elbow 18">
            <a:extLst>
              <a:ext uri="{FF2B5EF4-FFF2-40B4-BE49-F238E27FC236}">
                <a16:creationId xmlns:a16="http://schemas.microsoft.com/office/drawing/2014/main" id="{C0D7E21D-DE7A-B5B0-6901-4AB9F75B1354}"/>
              </a:ext>
            </a:extLst>
          </p:cNvPr>
          <p:cNvCxnSpPr>
            <a:cxnSpLocks/>
            <a:stCxn id="12" idx="3"/>
            <a:endCxn id="18" idx="1"/>
          </p:cNvCxnSpPr>
          <p:nvPr/>
        </p:nvCxnSpPr>
        <p:spPr>
          <a:xfrm>
            <a:off x="3975280" y="3640288"/>
            <a:ext cx="4487992" cy="1240273"/>
          </a:xfrm>
          <a:prstGeom prst="bentConnector3">
            <a:avLst>
              <a:gd name="adj1" fmla="val 50000"/>
            </a:avLst>
          </a:prstGeom>
          <a:ln w="28575">
            <a:solidFill>
              <a:srgbClr val="1C2C44"/>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3" name="Connector: Elbow 22">
            <a:extLst>
              <a:ext uri="{FF2B5EF4-FFF2-40B4-BE49-F238E27FC236}">
                <a16:creationId xmlns:a16="http://schemas.microsoft.com/office/drawing/2014/main" id="{880C0DD7-8F54-0624-6DD1-D082654FE3B4}"/>
              </a:ext>
            </a:extLst>
          </p:cNvPr>
          <p:cNvCxnSpPr>
            <a:cxnSpLocks/>
            <a:stCxn id="12" idx="3"/>
            <a:endCxn id="17" idx="1"/>
          </p:cNvCxnSpPr>
          <p:nvPr/>
        </p:nvCxnSpPr>
        <p:spPr>
          <a:xfrm flipV="1">
            <a:off x="3975280" y="3640252"/>
            <a:ext cx="4487992" cy="36"/>
          </a:xfrm>
          <a:prstGeom prst="bentConnector3">
            <a:avLst>
              <a:gd name="adj1" fmla="val 50000"/>
            </a:avLst>
          </a:prstGeom>
          <a:ln w="28575">
            <a:solidFill>
              <a:srgbClr val="1C2C44"/>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49E489DD-0D81-1234-A111-2DF71D468AC3}"/>
              </a:ext>
            </a:extLst>
          </p:cNvPr>
          <p:cNvSpPr/>
          <p:nvPr/>
        </p:nvSpPr>
        <p:spPr>
          <a:xfrm>
            <a:off x="8463272" y="3174052"/>
            <a:ext cx="1576800" cy="932400"/>
          </a:xfrm>
          <a:prstGeom prst="rect">
            <a:avLst/>
          </a:prstGeom>
          <a:noFill/>
          <a:ln w="38100">
            <a:solidFill>
              <a:srgbClr val="3F63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b="1" dirty="0">
                <a:solidFill>
                  <a:srgbClr val="3F6397"/>
                </a:solidFill>
                <a:latin typeface="Arial" panose="020B0604020202020204" pitchFamily="34" charset="0"/>
                <a:cs typeface="Arial" panose="020B0604020202020204" pitchFamily="34" charset="0"/>
              </a:rPr>
              <a:t>Stock </a:t>
            </a:r>
            <a:r>
              <a:rPr lang="es-419" b="1" dirty="0" err="1">
                <a:solidFill>
                  <a:srgbClr val="3F6397"/>
                </a:solidFill>
                <a:latin typeface="Arial" panose="020B0604020202020204" pitchFamily="34" charset="0"/>
                <a:cs typeface="Arial" panose="020B0604020202020204" pitchFamily="34" charset="0"/>
              </a:rPr>
              <a:t>Service</a:t>
            </a:r>
            <a:endParaRPr lang="en-US" b="1" dirty="0">
              <a:solidFill>
                <a:srgbClr val="3F6397"/>
              </a:solidFill>
              <a:latin typeface="Arial" panose="020B0604020202020204" pitchFamily="34" charset="0"/>
              <a:cs typeface="Arial" panose="020B0604020202020204" pitchFamily="34" charset="0"/>
            </a:endParaRPr>
          </a:p>
        </p:txBody>
      </p:sp>
      <p:sp>
        <p:nvSpPr>
          <p:cNvPr id="18" name="Rectangle 17">
            <a:extLst>
              <a:ext uri="{FF2B5EF4-FFF2-40B4-BE49-F238E27FC236}">
                <a16:creationId xmlns:a16="http://schemas.microsoft.com/office/drawing/2014/main" id="{42449F6B-9EB8-D20A-E334-AB437D0D3716}"/>
              </a:ext>
            </a:extLst>
          </p:cNvPr>
          <p:cNvSpPr/>
          <p:nvPr/>
        </p:nvSpPr>
        <p:spPr>
          <a:xfrm>
            <a:off x="8463272" y="4414361"/>
            <a:ext cx="1576800" cy="932400"/>
          </a:xfrm>
          <a:prstGeom prst="rect">
            <a:avLst/>
          </a:prstGeom>
          <a:noFill/>
          <a:ln w="38100">
            <a:solidFill>
              <a:srgbClr val="3F63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b="1" dirty="0" err="1">
                <a:solidFill>
                  <a:srgbClr val="3F6397"/>
                </a:solidFill>
                <a:latin typeface="Arial" panose="020B0604020202020204" pitchFamily="34" charset="0"/>
                <a:cs typeface="Arial" panose="020B0604020202020204" pitchFamily="34" charset="0"/>
              </a:rPr>
              <a:t>Delivery</a:t>
            </a:r>
            <a:r>
              <a:rPr lang="es-419" b="1" dirty="0">
                <a:solidFill>
                  <a:srgbClr val="3F6397"/>
                </a:solidFill>
                <a:latin typeface="Arial" panose="020B0604020202020204" pitchFamily="34" charset="0"/>
                <a:cs typeface="Arial" panose="020B0604020202020204" pitchFamily="34" charset="0"/>
              </a:rPr>
              <a:t> </a:t>
            </a:r>
            <a:r>
              <a:rPr lang="es-419" b="1" dirty="0" err="1">
                <a:solidFill>
                  <a:srgbClr val="3F6397"/>
                </a:solidFill>
                <a:latin typeface="Arial" panose="020B0604020202020204" pitchFamily="34" charset="0"/>
                <a:cs typeface="Arial" panose="020B0604020202020204" pitchFamily="34" charset="0"/>
              </a:rPr>
              <a:t>Service</a:t>
            </a:r>
            <a:endParaRPr lang="en-US" b="1" dirty="0">
              <a:solidFill>
                <a:srgbClr val="3F6397"/>
              </a:solidFill>
              <a:latin typeface="Arial" panose="020B0604020202020204" pitchFamily="34" charset="0"/>
              <a:cs typeface="Arial" panose="020B0604020202020204" pitchFamily="34" charset="0"/>
            </a:endParaRPr>
          </a:p>
        </p:txBody>
      </p:sp>
      <p:sp>
        <p:nvSpPr>
          <p:cNvPr id="29" name="TextBox 28">
            <a:extLst>
              <a:ext uri="{FF2B5EF4-FFF2-40B4-BE49-F238E27FC236}">
                <a16:creationId xmlns:a16="http://schemas.microsoft.com/office/drawing/2014/main" id="{34AE61E8-0279-38D4-FE49-BDC8C49071D1}"/>
              </a:ext>
            </a:extLst>
          </p:cNvPr>
          <p:cNvSpPr txBox="1"/>
          <p:nvPr/>
        </p:nvSpPr>
        <p:spPr>
          <a:xfrm>
            <a:off x="3944073" y="3657992"/>
            <a:ext cx="2277434" cy="369332"/>
          </a:xfrm>
          <a:prstGeom prst="rect">
            <a:avLst/>
          </a:prstGeom>
          <a:noFill/>
        </p:spPr>
        <p:txBody>
          <a:bodyPr wrap="square">
            <a:spAutoFit/>
          </a:bodyPr>
          <a:lstStyle/>
          <a:p>
            <a:pPr algn="ctr"/>
            <a:r>
              <a:rPr lang="es-419" dirty="0">
                <a:solidFill>
                  <a:srgbClr val="1C2C44"/>
                </a:solidFill>
                <a:latin typeface="Arial" panose="020B0604020202020204" pitchFamily="34" charset="0"/>
                <a:cs typeface="Arial" panose="020B0604020202020204" pitchFamily="34" charset="0"/>
              </a:rPr>
              <a:t>Prepare</a:t>
            </a:r>
            <a:endParaRPr lang="en-US" dirty="0"/>
          </a:p>
        </p:txBody>
      </p:sp>
    </p:spTree>
    <p:extLst>
      <p:ext uri="{BB962C8B-B14F-4D97-AF65-F5344CB8AC3E}">
        <p14:creationId xmlns:p14="http://schemas.microsoft.com/office/powerpoint/2010/main" val="38993935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8">
            <a:extLst>
              <a:ext uri="{FF2B5EF4-FFF2-40B4-BE49-F238E27FC236}">
                <a16:creationId xmlns:a16="http://schemas.microsoft.com/office/drawing/2014/main" id="{56C889CB-F393-4BCE-A5E8-AA9AC2D328BD}"/>
              </a:ext>
            </a:extLst>
          </p:cNvPr>
          <p:cNvSpPr/>
          <p:nvPr/>
        </p:nvSpPr>
        <p:spPr>
          <a:xfrm>
            <a:off x="0" y="-90924"/>
            <a:ext cx="12192000" cy="12079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s-ES" sz="3200" dirty="0">
                <a:latin typeface="Arial" panose="020B0604020202020204" pitchFamily="34" charset="0"/>
                <a:cs typeface="Arial" panose="020B0604020202020204" pitchFamily="34" charset="0"/>
              </a:rPr>
              <a:t>Introducción del patrón SAGA</a:t>
            </a:r>
          </a:p>
        </p:txBody>
      </p:sp>
      <p:sp>
        <p:nvSpPr>
          <p:cNvPr id="71" name="TextBox 70">
            <a:extLst>
              <a:ext uri="{FF2B5EF4-FFF2-40B4-BE49-F238E27FC236}">
                <a16:creationId xmlns:a16="http://schemas.microsoft.com/office/drawing/2014/main" id="{FE3CDC52-23C8-FC62-37F6-6177E494BDE7}"/>
              </a:ext>
            </a:extLst>
          </p:cNvPr>
          <p:cNvSpPr txBox="1"/>
          <p:nvPr/>
        </p:nvSpPr>
        <p:spPr>
          <a:xfrm>
            <a:off x="0" y="1121651"/>
            <a:ext cx="12192000" cy="523220"/>
          </a:xfrm>
          <a:prstGeom prst="rect">
            <a:avLst/>
          </a:prstGeom>
          <a:noFill/>
        </p:spPr>
        <p:txBody>
          <a:bodyPr wrap="square" rtlCol="0">
            <a:spAutoFit/>
          </a:bodyPr>
          <a:lstStyle/>
          <a:p>
            <a:pPr algn="ctr"/>
            <a:r>
              <a:rPr lang="es-ES" sz="2800" b="1" dirty="0">
                <a:solidFill>
                  <a:srgbClr val="1C2C44"/>
                </a:solidFill>
                <a:latin typeface="Arial" panose="020B0604020202020204" pitchFamily="34" charset="0"/>
                <a:cs typeface="Arial" panose="020B0604020202020204" pitchFamily="34" charset="0"/>
              </a:rPr>
              <a:t>Confirmación de 2 fases – Fase de Confirmación</a:t>
            </a:r>
          </a:p>
        </p:txBody>
      </p:sp>
      <p:sp>
        <p:nvSpPr>
          <p:cNvPr id="7" name="Rectangle 6">
            <a:extLst>
              <a:ext uri="{FF2B5EF4-FFF2-40B4-BE49-F238E27FC236}">
                <a16:creationId xmlns:a16="http://schemas.microsoft.com/office/drawing/2014/main" id="{2F07A38D-E621-EBF9-7895-86FB9D57ED82}"/>
              </a:ext>
            </a:extLst>
          </p:cNvPr>
          <p:cNvSpPr/>
          <p:nvPr/>
        </p:nvSpPr>
        <p:spPr>
          <a:xfrm>
            <a:off x="2397497" y="4970787"/>
            <a:ext cx="1577784" cy="932329"/>
          </a:xfrm>
          <a:prstGeom prst="rect">
            <a:avLst/>
          </a:prstGeom>
          <a:noFill/>
          <a:ln w="38100">
            <a:solidFill>
              <a:srgbClr val="5A81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b="1" dirty="0">
                <a:solidFill>
                  <a:srgbClr val="5A81BA"/>
                </a:solidFill>
                <a:latin typeface="Arial" panose="020B0604020202020204" pitchFamily="34" charset="0"/>
                <a:cs typeface="Arial" panose="020B0604020202020204" pitchFamily="34" charset="0"/>
              </a:rPr>
              <a:t>Web App</a:t>
            </a:r>
            <a:endParaRPr lang="en-US" b="1" dirty="0">
              <a:solidFill>
                <a:srgbClr val="5A81BA"/>
              </a:solidFill>
              <a:latin typeface="Arial" panose="020B0604020202020204" pitchFamily="34" charset="0"/>
              <a:cs typeface="Arial" panose="020B0604020202020204" pitchFamily="34" charset="0"/>
            </a:endParaRPr>
          </a:p>
        </p:txBody>
      </p:sp>
      <p:cxnSp>
        <p:nvCxnSpPr>
          <p:cNvPr id="16" name="Connector: Elbow 15">
            <a:extLst>
              <a:ext uri="{FF2B5EF4-FFF2-40B4-BE49-F238E27FC236}">
                <a16:creationId xmlns:a16="http://schemas.microsoft.com/office/drawing/2014/main" id="{CF6FBEF7-5FB9-D476-9594-3D878AEC198F}"/>
              </a:ext>
            </a:extLst>
          </p:cNvPr>
          <p:cNvCxnSpPr>
            <a:cxnSpLocks/>
            <a:stCxn id="7" idx="0"/>
            <a:endCxn id="12" idx="2"/>
          </p:cNvCxnSpPr>
          <p:nvPr/>
        </p:nvCxnSpPr>
        <p:spPr>
          <a:xfrm rot="16200000" flipV="1">
            <a:off x="2754222" y="4538619"/>
            <a:ext cx="864335" cy="1"/>
          </a:xfrm>
          <a:prstGeom prst="bentConnector3">
            <a:avLst>
              <a:gd name="adj1" fmla="val 50000"/>
            </a:avLst>
          </a:prstGeom>
          <a:ln w="28575">
            <a:solidFill>
              <a:srgbClr val="5A81BA"/>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 name="Connector: Elbow 20">
            <a:extLst>
              <a:ext uri="{FF2B5EF4-FFF2-40B4-BE49-F238E27FC236}">
                <a16:creationId xmlns:a16="http://schemas.microsoft.com/office/drawing/2014/main" id="{002BB9C0-F6EF-7968-77A6-2CEE3E8C0E1F}"/>
              </a:ext>
            </a:extLst>
          </p:cNvPr>
          <p:cNvCxnSpPr>
            <a:cxnSpLocks/>
            <a:stCxn id="12" idx="3"/>
            <a:endCxn id="14" idx="1"/>
          </p:cNvCxnSpPr>
          <p:nvPr/>
        </p:nvCxnSpPr>
        <p:spPr>
          <a:xfrm flipV="1">
            <a:off x="3975280" y="2399943"/>
            <a:ext cx="4487992" cy="1240345"/>
          </a:xfrm>
          <a:prstGeom prst="bentConnector3">
            <a:avLst>
              <a:gd name="adj1" fmla="val 50000"/>
            </a:avLst>
          </a:prstGeom>
          <a:ln w="28575">
            <a:solidFill>
              <a:srgbClr val="1C2C44"/>
            </a:solidFill>
            <a:prstDash val="sys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2" name="Rectangle: Rounded Corners 11">
            <a:extLst>
              <a:ext uri="{FF2B5EF4-FFF2-40B4-BE49-F238E27FC236}">
                <a16:creationId xmlns:a16="http://schemas.microsoft.com/office/drawing/2014/main" id="{7BE1BBB6-A260-37E0-619F-3ADC9F3779CD}"/>
              </a:ext>
            </a:extLst>
          </p:cNvPr>
          <p:cNvSpPr/>
          <p:nvPr/>
        </p:nvSpPr>
        <p:spPr>
          <a:xfrm>
            <a:off x="2397496" y="3174123"/>
            <a:ext cx="1577784" cy="932329"/>
          </a:xfrm>
          <a:prstGeom prst="roundRect">
            <a:avLst/>
          </a:prstGeom>
          <a:noFill/>
          <a:ln w="38100">
            <a:solidFill>
              <a:srgbClr val="1C2C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b="1" dirty="0" err="1">
                <a:solidFill>
                  <a:srgbClr val="1C2C44"/>
                </a:solidFill>
                <a:latin typeface="Arial" panose="020B0604020202020204" pitchFamily="34" charset="0"/>
                <a:cs typeface="Arial" panose="020B0604020202020204" pitchFamily="34" charset="0"/>
              </a:rPr>
              <a:t>Transaction</a:t>
            </a:r>
            <a:r>
              <a:rPr lang="es-419" b="1" dirty="0">
                <a:solidFill>
                  <a:srgbClr val="1C2C44"/>
                </a:solidFill>
                <a:latin typeface="Arial" panose="020B0604020202020204" pitchFamily="34" charset="0"/>
                <a:cs typeface="Arial" panose="020B0604020202020204" pitchFamily="34" charset="0"/>
              </a:rPr>
              <a:t> Manager</a:t>
            </a:r>
            <a:endParaRPr lang="en-US" b="1" dirty="0">
              <a:solidFill>
                <a:srgbClr val="1C2C44"/>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B56ED8E9-121F-973B-B2B0-739BD570D796}"/>
              </a:ext>
            </a:extLst>
          </p:cNvPr>
          <p:cNvSpPr/>
          <p:nvPr/>
        </p:nvSpPr>
        <p:spPr>
          <a:xfrm>
            <a:off x="8463272" y="1933743"/>
            <a:ext cx="1576800" cy="932400"/>
          </a:xfrm>
          <a:prstGeom prst="rect">
            <a:avLst/>
          </a:prstGeom>
          <a:noFill/>
          <a:ln w="38100">
            <a:solidFill>
              <a:srgbClr val="3F63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b="1" dirty="0" err="1">
                <a:solidFill>
                  <a:srgbClr val="3F6397"/>
                </a:solidFill>
                <a:latin typeface="Arial" panose="020B0604020202020204" pitchFamily="34" charset="0"/>
                <a:cs typeface="Arial" panose="020B0604020202020204" pitchFamily="34" charset="0"/>
              </a:rPr>
              <a:t>Order</a:t>
            </a:r>
            <a:r>
              <a:rPr lang="es-419" b="1" dirty="0">
                <a:solidFill>
                  <a:srgbClr val="3F6397"/>
                </a:solidFill>
                <a:latin typeface="Arial" panose="020B0604020202020204" pitchFamily="34" charset="0"/>
                <a:cs typeface="Arial" panose="020B0604020202020204" pitchFamily="34" charset="0"/>
              </a:rPr>
              <a:t> </a:t>
            </a:r>
            <a:r>
              <a:rPr lang="es-419" b="1" dirty="0" err="1">
                <a:solidFill>
                  <a:srgbClr val="3F6397"/>
                </a:solidFill>
                <a:latin typeface="Arial" panose="020B0604020202020204" pitchFamily="34" charset="0"/>
                <a:cs typeface="Arial" panose="020B0604020202020204" pitchFamily="34" charset="0"/>
              </a:rPr>
              <a:t>Service</a:t>
            </a:r>
            <a:endParaRPr lang="en-US" b="1" dirty="0">
              <a:solidFill>
                <a:srgbClr val="3F6397"/>
              </a:solidFill>
              <a:latin typeface="Arial" panose="020B0604020202020204" pitchFamily="34" charset="0"/>
              <a:cs typeface="Arial" panose="020B0604020202020204" pitchFamily="34" charset="0"/>
            </a:endParaRPr>
          </a:p>
        </p:txBody>
      </p:sp>
      <p:cxnSp>
        <p:nvCxnSpPr>
          <p:cNvPr id="19" name="Connector: Elbow 18">
            <a:extLst>
              <a:ext uri="{FF2B5EF4-FFF2-40B4-BE49-F238E27FC236}">
                <a16:creationId xmlns:a16="http://schemas.microsoft.com/office/drawing/2014/main" id="{C0D7E21D-DE7A-B5B0-6901-4AB9F75B1354}"/>
              </a:ext>
            </a:extLst>
          </p:cNvPr>
          <p:cNvCxnSpPr>
            <a:cxnSpLocks/>
            <a:stCxn id="12" idx="3"/>
            <a:endCxn id="18" idx="1"/>
          </p:cNvCxnSpPr>
          <p:nvPr/>
        </p:nvCxnSpPr>
        <p:spPr>
          <a:xfrm>
            <a:off x="3975280" y="3640288"/>
            <a:ext cx="4487992" cy="1240273"/>
          </a:xfrm>
          <a:prstGeom prst="bentConnector3">
            <a:avLst>
              <a:gd name="adj1" fmla="val 50000"/>
            </a:avLst>
          </a:prstGeom>
          <a:ln w="28575">
            <a:solidFill>
              <a:srgbClr val="1C2C44"/>
            </a:solidFill>
            <a:prstDash val="sys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 name="Connector: Elbow 22">
            <a:extLst>
              <a:ext uri="{FF2B5EF4-FFF2-40B4-BE49-F238E27FC236}">
                <a16:creationId xmlns:a16="http://schemas.microsoft.com/office/drawing/2014/main" id="{880C0DD7-8F54-0624-6DD1-D082654FE3B4}"/>
              </a:ext>
            </a:extLst>
          </p:cNvPr>
          <p:cNvCxnSpPr>
            <a:cxnSpLocks/>
            <a:stCxn id="12" idx="3"/>
            <a:endCxn id="17" idx="1"/>
          </p:cNvCxnSpPr>
          <p:nvPr/>
        </p:nvCxnSpPr>
        <p:spPr>
          <a:xfrm flipV="1">
            <a:off x="3975280" y="3640252"/>
            <a:ext cx="4487992" cy="36"/>
          </a:xfrm>
          <a:prstGeom prst="bentConnector3">
            <a:avLst>
              <a:gd name="adj1" fmla="val 50000"/>
            </a:avLst>
          </a:prstGeom>
          <a:ln w="28575">
            <a:solidFill>
              <a:srgbClr val="1C2C44"/>
            </a:solidFill>
            <a:prstDash val="sys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49E489DD-0D81-1234-A111-2DF71D468AC3}"/>
              </a:ext>
            </a:extLst>
          </p:cNvPr>
          <p:cNvSpPr/>
          <p:nvPr/>
        </p:nvSpPr>
        <p:spPr>
          <a:xfrm>
            <a:off x="8463272" y="3174052"/>
            <a:ext cx="1576800" cy="932400"/>
          </a:xfrm>
          <a:prstGeom prst="rect">
            <a:avLst/>
          </a:prstGeom>
          <a:noFill/>
          <a:ln w="38100">
            <a:solidFill>
              <a:srgbClr val="3F63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b="1" dirty="0">
                <a:solidFill>
                  <a:srgbClr val="3F6397"/>
                </a:solidFill>
                <a:latin typeface="Arial" panose="020B0604020202020204" pitchFamily="34" charset="0"/>
                <a:cs typeface="Arial" panose="020B0604020202020204" pitchFamily="34" charset="0"/>
              </a:rPr>
              <a:t>Stock </a:t>
            </a:r>
            <a:r>
              <a:rPr lang="es-419" b="1" dirty="0" err="1">
                <a:solidFill>
                  <a:srgbClr val="3F6397"/>
                </a:solidFill>
                <a:latin typeface="Arial" panose="020B0604020202020204" pitchFamily="34" charset="0"/>
                <a:cs typeface="Arial" panose="020B0604020202020204" pitchFamily="34" charset="0"/>
              </a:rPr>
              <a:t>Service</a:t>
            </a:r>
            <a:endParaRPr lang="en-US" b="1" dirty="0">
              <a:solidFill>
                <a:srgbClr val="3F6397"/>
              </a:solidFill>
              <a:latin typeface="Arial" panose="020B0604020202020204" pitchFamily="34" charset="0"/>
              <a:cs typeface="Arial" panose="020B0604020202020204" pitchFamily="34" charset="0"/>
            </a:endParaRPr>
          </a:p>
        </p:txBody>
      </p:sp>
      <p:sp>
        <p:nvSpPr>
          <p:cNvPr id="18" name="Rectangle 17">
            <a:extLst>
              <a:ext uri="{FF2B5EF4-FFF2-40B4-BE49-F238E27FC236}">
                <a16:creationId xmlns:a16="http://schemas.microsoft.com/office/drawing/2014/main" id="{42449F6B-9EB8-D20A-E334-AB437D0D3716}"/>
              </a:ext>
            </a:extLst>
          </p:cNvPr>
          <p:cNvSpPr/>
          <p:nvPr/>
        </p:nvSpPr>
        <p:spPr>
          <a:xfrm>
            <a:off x="8463272" y="4414361"/>
            <a:ext cx="1576800" cy="932400"/>
          </a:xfrm>
          <a:prstGeom prst="rect">
            <a:avLst/>
          </a:prstGeom>
          <a:noFill/>
          <a:ln w="38100">
            <a:solidFill>
              <a:srgbClr val="3F63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b="1" dirty="0" err="1">
                <a:solidFill>
                  <a:srgbClr val="3F6397"/>
                </a:solidFill>
                <a:latin typeface="Arial" panose="020B0604020202020204" pitchFamily="34" charset="0"/>
                <a:cs typeface="Arial" panose="020B0604020202020204" pitchFamily="34" charset="0"/>
              </a:rPr>
              <a:t>Delivery</a:t>
            </a:r>
            <a:r>
              <a:rPr lang="es-419" b="1" dirty="0">
                <a:solidFill>
                  <a:srgbClr val="3F6397"/>
                </a:solidFill>
                <a:latin typeface="Arial" panose="020B0604020202020204" pitchFamily="34" charset="0"/>
                <a:cs typeface="Arial" panose="020B0604020202020204" pitchFamily="34" charset="0"/>
              </a:rPr>
              <a:t> </a:t>
            </a:r>
            <a:r>
              <a:rPr lang="es-419" b="1" dirty="0" err="1">
                <a:solidFill>
                  <a:srgbClr val="3F6397"/>
                </a:solidFill>
                <a:latin typeface="Arial" panose="020B0604020202020204" pitchFamily="34" charset="0"/>
                <a:cs typeface="Arial" panose="020B0604020202020204" pitchFamily="34" charset="0"/>
              </a:rPr>
              <a:t>Service</a:t>
            </a:r>
            <a:endParaRPr lang="en-US" b="1" dirty="0">
              <a:solidFill>
                <a:srgbClr val="3F6397"/>
              </a:solidFill>
              <a:latin typeface="Arial" panose="020B0604020202020204" pitchFamily="34" charset="0"/>
              <a:cs typeface="Arial" panose="020B0604020202020204" pitchFamily="34" charset="0"/>
            </a:endParaRPr>
          </a:p>
        </p:txBody>
      </p:sp>
      <p:sp>
        <p:nvSpPr>
          <p:cNvPr id="29" name="TextBox 28">
            <a:extLst>
              <a:ext uri="{FF2B5EF4-FFF2-40B4-BE49-F238E27FC236}">
                <a16:creationId xmlns:a16="http://schemas.microsoft.com/office/drawing/2014/main" id="{34AE61E8-0279-38D4-FE49-BDC8C49071D1}"/>
              </a:ext>
            </a:extLst>
          </p:cNvPr>
          <p:cNvSpPr txBox="1"/>
          <p:nvPr/>
        </p:nvSpPr>
        <p:spPr>
          <a:xfrm>
            <a:off x="6219276" y="2399943"/>
            <a:ext cx="2277434" cy="369332"/>
          </a:xfrm>
          <a:prstGeom prst="rect">
            <a:avLst/>
          </a:prstGeom>
          <a:noFill/>
        </p:spPr>
        <p:txBody>
          <a:bodyPr wrap="square">
            <a:spAutoFit/>
          </a:bodyPr>
          <a:lstStyle/>
          <a:p>
            <a:pPr algn="ctr"/>
            <a:r>
              <a:rPr lang="es-419" dirty="0">
                <a:solidFill>
                  <a:srgbClr val="1C2C44"/>
                </a:solidFill>
                <a:latin typeface="Arial" panose="020B0604020202020204" pitchFamily="34" charset="0"/>
                <a:cs typeface="Arial" panose="020B0604020202020204" pitchFamily="34" charset="0"/>
              </a:rPr>
              <a:t>Yes</a:t>
            </a:r>
            <a:endParaRPr lang="en-US" dirty="0"/>
          </a:p>
        </p:txBody>
      </p:sp>
      <p:sp>
        <p:nvSpPr>
          <p:cNvPr id="2" name="TextBox 1">
            <a:extLst>
              <a:ext uri="{FF2B5EF4-FFF2-40B4-BE49-F238E27FC236}">
                <a16:creationId xmlns:a16="http://schemas.microsoft.com/office/drawing/2014/main" id="{1A650578-043E-0F62-ECE6-D92113F883DE}"/>
              </a:ext>
            </a:extLst>
          </p:cNvPr>
          <p:cNvSpPr txBox="1"/>
          <p:nvPr/>
        </p:nvSpPr>
        <p:spPr>
          <a:xfrm>
            <a:off x="6219276" y="3659329"/>
            <a:ext cx="2277434" cy="369332"/>
          </a:xfrm>
          <a:prstGeom prst="rect">
            <a:avLst/>
          </a:prstGeom>
          <a:noFill/>
        </p:spPr>
        <p:txBody>
          <a:bodyPr wrap="square">
            <a:spAutoFit/>
          </a:bodyPr>
          <a:lstStyle/>
          <a:p>
            <a:pPr algn="ctr"/>
            <a:r>
              <a:rPr lang="es-419" dirty="0">
                <a:solidFill>
                  <a:srgbClr val="1C2C44"/>
                </a:solidFill>
                <a:latin typeface="Arial" panose="020B0604020202020204" pitchFamily="34" charset="0"/>
                <a:cs typeface="Arial" panose="020B0604020202020204" pitchFamily="34" charset="0"/>
              </a:rPr>
              <a:t>Yes</a:t>
            </a:r>
            <a:endParaRPr lang="en-US" dirty="0"/>
          </a:p>
        </p:txBody>
      </p:sp>
      <p:sp>
        <p:nvSpPr>
          <p:cNvPr id="3" name="TextBox 2">
            <a:extLst>
              <a:ext uri="{FF2B5EF4-FFF2-40B4-BE49-F238E27FC236}">
                <a16:creationId xmlns:a16="http://schemas.microsoft.com/office/drawing/2014/main" id="{39DA8C76-636B-8464-13C1-974B4BB0C23A}"/>
              </a:ext>
            </a:extLst>
          </p:cNvPr>
          <p:cNvSpPr txBox="1"/>
          <p:nvPr/>
        </p:nvSpPr>
        <p:spPr>
          <a:xfrm>
            <a:off x="6219276" y="4888745"/>
            <a:ext cx="2277434" cy="369332"/>
          </a:xfrm>
          <a:prstGeom prst="rect">
            <a:avLst/>
          </a:prstGeom>
          <a:noFill/>
        </p:spPr>
        <p:txBody>
          <a:bodyPr wrap="square">
            <a:spAutoFit/>
          </a:bodyPr>
          <a:lstStyle/>
          <a:p>
            <a:pPr algn="ctr"/>
            <a:r>
              <a:rPr lang="es-419" dirty="0">
                <a:solidFill>
                  <a:srgbClr val="1C2C44"/>
                </a:solidFill>
                <a:latin typeface="Arial" panose="020B0604020202020204" pitchFamily="34" charset="0"/>
                <a:cs typeface="Arial" panose="020B0604020202020204" pitchFamily="34" charset="0"/>
              </a:rPr>
              <a:t>Yes</a:t>
            </a:r>
            <a:endParaRPr lang="en-US" dirty="0"/>
          </a:p>
        </p:txBody>
      </p:sp>
    </p:spTree>
    <p:extLst>
      <p:ext uri="{BB962C8B-B14F-4D97-AF65-F5344CB8AC3E}">
        <p14:creationId xmlns:p14="http://schemas.microsoft.com/office/powerpoint/2010/main" val="41187260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8">
            <a:extLst>
              <a:ext uri="{FF2B5EF4-FFF2-40B4-BE49-F238E27FC236}">
                <a16:creationId xmlns:a16="http://schemas.microsoft.com/office/drawing/2014/main" id="{56C889CB-F393-4BCE-A5E8-AA9AC2D328BD}"/>
              </a:ext>
            </a:extLst>
          </p:cNvPr>
          <p:cNvSpPr/>
          <p:nvPr/>
        </p:nvSpPr>
        <p:spPr>
          <a:xfrm>
            <a:off x="0" y="-90924"/>
            <a:ext cx="12192000" cy="12079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s-ES" sz="3200" dirty="0">
                <a:latin typeface="Arial" panose="020B0604020202020204" pitchFamily="34" charset="0"/>
                <a:cs typeface="Arial" panose="020B0604020202020204" pitchFamily="34" charset="0"/>
              </a:rPr>
              <a:t>Introducción del patrón SAGA</a:t>
            </a:r>
          </a:p>
        </p:txBody>
      </p:sp>
      <p:sp>
        <p:nvSpPr>
          <p:cNvPr id="71" name="TextBox 70">
            <a:extLst>
              <a:ext uri="{FF2B5EF4-FFF2-40B4-BE49-F238E27FC236}">
                <a16:creationId xmlns:a16="http://schemas.microsoft.com/office/drawing/2014/main" id="{FE3CDC52-23C8-FC62-37F6-6177E494BDE7}"/>
              </a:ext>
            </a:extLst>
          </p:cNvPr>
          <p:cNvSpPr txBox="1"/>
          <p:nvPr/>
        </p:nvSpPr>
        <p:spPr>
          <a:xfrm>
            <a:off x="0" y="1121651"/>
            <a:ext cx="12192000" cy="523220"/>
          </a:xfrm>
          <a:prstGeom prst="rect">
            <a:avLst/>
          </a:prstGeom>
          <a:noFill/>
        </p:spPr>
        <p:txBody>
          <a:bodyPr wrap="square" rtlCol="0">
            <a:spAutoFit/>
          </a:bodyPr>
          <a:lstStyle/>
          <a:p>
            <a:pPr algn="ctr"/>
            <a:r>
              <a:rPr lang="es-ES" sz="2800" b="1" dirty="0">
                <a:solidFill>
                  <a:srgbClr val="1C2C44"/>
                </a:solidFill>
                <a:latin typeface="Arial" panose="020B0604020202020204" pitchFamily="34" charset="0"/>
                <a:cs typeface="Arial" panose="020B0604020202020204" pitchFamily="34" charset="0"/>
              </a:rPr>
              <a:t>Confirmación de 2 fases – </a:t>
            </a:r>
            <a:r>
              <a:rPr lang="es-ES" sz="2800" b="1" dirty="0" err="1">
                <a:solidFill>
                  <a:srgbClr val="1C2C44"/>
                </a:solidFill>
                <a:latin typeface="Arial" panose="020B0604020202020204" pitchFamily="34" charset="0"/>
                <a:cs typeface="Arial" panose="020B0604020202020204" pitchFamily="34" charset="0"/>
              </a:rPr>
              <a:t>Commit</a:t>
            </a:r>
            <a:endParaRPr lang="es-ES" sz="2800" b="1" dirty="0">
              <a:solidFill>
                <a:srgbClr val="1C2C44"/>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2F07A38D-E621-EBF9-7895-86FB9D57ED82}"/>
              </a:ext>
            </a:extLst>
          </p:cNvPr>
          <p:cNvSpPr/>
          <p:nvPr/>
        </p:nvSpPr>
        <p:spPr>
          <a:xfrm>
            <a:off x="2397497" y="4970787"/>
            <a:ext cx="1577784" cy="932329"/>
          </a:xfrm>
          <a:prstGeom prst="rect">
            <a:avLst/>
          </a:prstGeom>
          <a:noFill/>
          <a:ln w="38100">
            <a:solidFill>
              <a:srgbClr val="5A81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b="1" dirty="0">
                <a:solidFill>
                  <a:srgbClr val="5A81BA"/>
                </a:solidFill>
                <a:latin typeface="Arial" panose="020B0604020202020204" pitchFamily="34" charset="0"/>
                <a:cs typeface="Arial" panose="020B0604020202020204" pitchFamily="34" charset="0"/>
              </a:rPr>
              <a:t>Web App</a:t>
            </a:r>
            <a:endParaRPr lang="en-US" b="1" dirty="0">
              <a:solidFill>
                <a:srgbClr val="5A81BA"/>
              </a:solidFill>
              <a:latin typeface="Arial" panose="020B0604020202020204" pitchFamily="34" charset="0"/>
              <a:cs typeface="Arial" panose="020B0604020202020204" pitchFamily="34" charset="0"/>
            </a:endParaRPr>
          </a:p>
        </p:txBody>
      </p:sp>
      <p:cxnSp>
        <p:nvCxnSpPr>
          <p:cNvPr id="16" name="Connector: Elbow 15">
            <a:extLst>
              <a:ext uri="{FF2B5EF4-FFF2-40B4-BE49-F238E27FC236}">
                <a16:creationId xmlns:a16="http://schemas.microsoft.com/office/drawing/2014/main" id="{CF6FBEF7-5FB9-D476-9594-3D878AEC198F}"/>
              </a:ext>
            </a:extLst>
          </p:cNvPr>
          <p:cNvCxnSpPr>
            <a:cxnSpLocks/>
            <a:stCxn id="7" idx="0"/>
            <a:endCxn id="12" idx="2"/>
          </p:cNvCxnSpPr>
          <p:nvPr/>
        </p:nvCxnSpPr>
        <p:spPr>
          <a:xfrm rot="16200000" flipV="1">
            <a:off x="2754222" y="4538619"/>
            <a:ext cx="864335" cy="1"/>
          </a:xfrm>
          <a:prstGeom prst="bentConnector3">
            <a:avLst>
              <a:gd name="adj1" fmla="val 50000"/>
            </a:avLst>
          </a:prstGeom>
          <a:ln w="28575">
            <a:solidFill>
              <a:srgbClr val="5A81BA"/>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 name="Connector: Elbow 20">
            <a:extLst>
              <a:ext uri="{FF2B5EF4-FFF2-40B4-BE49-F238E27FC236}">
                <a16:creationId xmlns:a16="http://schemas.microsoft.com/office/drawing/2014/main" id="{002BB9C0-F6EF-7968-77A6-2CEE3E8C0E1F}"/>
              </a:ext>
            </a:extLst>
          </p:cNvPr>
          <p:cNvCxnSpPr>
            <a:cxnSpLocks/>
            <a:stCxn id="12" idx="3"/>
            <a:endCxn id="14" idx="1"/>
          </p:cNvCxnSpPr>
          <p:nvPr/>
        </p:nvCxnSpPr>
        <p:spPr>
          <a:xfrm flipV="1">
            <a:off x="3975280" y="2399943"/>
            <a:ext cx="4487992" cy="1240345"/>
          </a:xfrm>
          <a:prstGeom prst="bentConnector3">
            <a:avLst>
              <a:gd name="adj1" fmla="val 50000"/>
            </a:avLst>
          </a:prstGeom>
          <a:ln w="28575">
            <a:solidFill>
              <a:srgbClr val="1C2C44"/>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2" name="Rectangle: Rounded Corners 11">
            <a:extLst>
              <a:ext uri="{FF2B5EF4-FFF2-40B4-BE49-F238E27FC236}">
                <a16:creationId xmlns:a16="http://schemas.microsoft.com/office/drawing/2014/main" id="{7BE1BBB6-A260-37E0-619F-3ADC9F3779CD}"/>
              </a:ext>
            </a:extLst>
          </p:cNvPr>
          <p:cNvSpPr/>
          <p:nvPr/>
        </p:nvSpPr>
        <p:spPr>
          <a:xfrm>
            <a:off x="2397496" y="3174123"/>
            <a:ext cx="1577784" cy="932329"/>
          </a:xfrm>
          <a:prstGeom prst="roundRect">
            <a:avLst/>
          </a:prstGeom>
          <a:noFill/>
          <a:ln w="38100">
            <a:solidFill>
              <a:srgbClr val="1C2C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b="1" dirty="0" err="1">
                <a:solidFill>
                  <a:srgbClr val="1C2C44"/>
                </a:solidFill>
                <a:latin typeface="Arial" panose="020B0604020202020204" pitchFamily="34" charset="0"/>
                <a:cs typeface="Arial" panose="020B0604020202020204" pitchFamily="34" charset="0"/>
              </a:rPr>
              <a:t>Transaction</a:t>
            </a:r>
            <a:r>
              <a:rPr lang="es-419" b="1" dirty="0">
                <a:solidFill>
                  <a:srgbClr val="1C2C44"/>
                </a:solidFill>
                <a:latin typeface="Arial" panose="020B0604020202020204" pitchFamily="34" charset="0"/>
                <a:cs typeface="Arial" panose="020B0604020202020204" pitchFamily="34" charset="0"/>
              </a:rPr>
              <a:t> Manager</a:t>
            </a:r>
            <a:endParaRPr lang="en-US" b="1" dirty="0">
              <a:solidFill>
                <a:srgbClr val="1C2C44"/>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B56ED8E9-121F-973B-B2B0-739BD570D796}"/>
              </a:ext>
            </a:extLst>
          </p:cNvPr>
          <p:cNvSpPr/>
          <p:nvPr/>
        </p:nvSpPr>
        <p:spPr>
          <a:xfrm>
            <a:off x="8463272" y="1933743"/>
            <a:ext cx="1576800" cy="932400"/>
          </a:xfrm>
          <a:prstGeom prst="rect">
            <a:avLst/>
          </a:prstGeom>
          <a:noFill/>
          <a:ln w="38100">
            <a:solidFill>
              <a:srgbClr val="3F63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b="1" dirty="0" err="1">
                <a:solidFill>
                  <a:srgbClr val="3F6397"/>
                </a:solidFill>
                <a:latin typeface="Arial" panose="020B0604020202020204" pitchFamily="34" charset="0"/>
                <a:cs typeface="Arial" panose="020B0604020202020204" pitchFamily="34" charset="0"/>
              </a:rPr>
              <a:t>Order</a:t>
            </a:r>
            <a:r>
              <a:rPr lang="es-419" b="1" dirty="0">
                <a:solidFill>
                  <a:srgbClr val="3F6397"/>
                </a:solidFill>
                <a:latin typeface="Arial" panose="020B0604020202020204" pitchFamily="34" charset="0"/>
                <a:cs typeface="Arial" panose="020B0604020202020204" pitchFamily="34" charset="0"/>
              </a:rPr>
              <a:t> </a:t>
            </a:r>
            <a:r>
              <a:rPr lang="es-419" b="1" dirty="0" err="1">
                <a:solidFill>
                  <a:srgbClr val="3F6397"/>
                </a:solidFill>
                <a:latin typeface="Arial" panose="020B0604020202020204" pitchFamily="34" charset="0"/>
                <a:cs typeface="Arial" panose="020B0604020202020204" pitchFamily="34" charset="0"/>
              </a:rPr>
              <a:t>Service</a:t>
            </a:r>
            <a:endParaRPr lang="en-US" b="1" dirty="0">
              <a:solidFill>
                <a:srgbClr val="3F6397"/>
              </a:solidFill>
              <a:latin typeface="Arial" panose="020B0604020202020204" pitchFamily="34" charset="0"/>
              <a:cs typeface="Arial" panose="020B0604020202020204" pitchFamily="34" charset="0"/>
            </a:endParaRPr>
          </a:p>
        </p:txBody>
      </p:sp>
      <p:cxnSp>
        <p:nvCxnSpPr>
          <p:cNvPr id="19" name="Connector: Elbow 18">
            <a:extLst>
              <a:ext uri="{FF2B5EF4-FFF2-40B4-BE49-F238E27FC236}">
                <a16:creationId xmlns:a16="http://schemas.microsoft.com/office/drawing/2014/main" id="{C0D7E21D-DE7A-B5B0-6901-4AB9F75B1354}"/>
              </a:ext>
            </a:extLst>
          </p:cNvPr>
          <p:cNvCxnSpPr>
            <a:cxnSpLocks/>
            <a:stCxn id="12" idx="3"/>
            <a:endCxn id="18" idx="1"/>
          </p:cNvCxnSpPr>
          <p:nvPr/>
        </p:nvCxnSpPr>
        <p:spPr>
          <a:xfrm>
            <a:off x="3975280" y="3640288"/>
            <a:ext cx="4487992" cy="1240273"/>
          </a:xfrm>
          <a:prstGeom prst="bentConnector3">
            <a:avLst>
              <a:gd name="adj1" fmla="val 50000"/>
            </a:avLst>
          </a:prstGeom>
          <a:ln w="28575">
            <a:solidFill>
              <a:srgbClr val="1C2C44"/>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3" name="Connector: Elbow 22">
            <a:extLst>
              <a:ext uri="{FF2B5EF4-FFF2-40B4-BE49-F238E27FC236}">
                <a16:creationId xmlns:a16="http://schemas.microsoft.com/office/drawing/2014/main" id="{880C0DD7-8F54-0624-6DD1-D082654FE3B4}"/>
              </a:ext>
            </a:extLst>
          </p:cNvPr>
          <p:cNvCxnSpPr>
            <a:cxnSpLocks/>
            <a:stCxn id="12" idx="3"/>
            <a:endCxn id="17" idx="1"/>
          </p:cNvCxnSpPr>
          <p:nvPr/>
        </p:nvCxnSpPr>
        <p:spPr>
          <a:xfrm flipV="1">
            <a:off x="3975280" y="3640252"/>
            <a:ext cx="4487992" cy="36"/>
          </a:xfrm>
          <a:prstGeom prst="bentConnector3">
            <a:avLst>
              <a:gd name="adj1" fmla="val 50000"/>
            </a:avLst>
          </a:prstGeom>
          <a:ln w="28575">
            <a:solidFill>
              <a:srgbClr val="1C2C44"/>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49E489DD-0D81-1234-A111-2DF71D468AC3}"/>
              </a:ext>
            </a:extLst>
          </p:cNvPr>
          <p:cNvSpPr/>
          <p:nvPr/>
        </p:nvSpPr>
        <p:spPr>
          <a:xfrm>
            <a:off x="8463272" y="3174052"/>
            <a:ext cx="1576800" cy="932400"/>
          </a:xfrm>
          <a:prstGeom prst="rect">
            <a:avLst/>
          </a:prstGeom>
          <a:noFill/>
          <a:ln w="38100">
            <a:solidFill>
              <a:srgbClr val="3F63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b="1" dirty="0">
                <a:solidFill>
                  <a:srgbClr val="3F6397"/>
                </a:solidFill>
                <a:latin typeface="Arial" panose="020B0604020202020204" pitchFamily="34" charset="0"/>
                <a:cs typeface="Arial" panose="020B0604020202020204" pitchFamily="34" charset="0"/>
              </a:rPr>
              <a:t>Stock </a:t>
            </a:r>
            <a:r>
              <a:rPr lang="es-419" b="1" dirty="0" err="1">
                <a:solidFill>
                  <a:srgbClr val="3F6397"/>
                </a:solidFill>
                <a:latin typeface="Arial" panose="020B0604020202020204" pitchFamily="34" charset="0"/>
                <a:cs typeface="Arial" panose="020B0604020202020204" pitchFamily="34" charset="0"/>
              </a:rPr>
              <a:t>Service</a:t>
            </a:r>
            <a:endParaRPr lang="en-US" b="1" dirty="0">
              <a:solidFill>
                <a:srgbClr val="3F6397"/>
              </a:solidFill>
              <a:latin typeface="Arial" panose="020B0604020202020204" pitchFamily="34" charset="0"/>
              <a:cs typeface="Arial" panose="020B0604020202020204" pitchFamily="34" charset="0"/>
            </a:endParaRPr>
          </a:p>
        </p:txBody>
      </p:sp>
      <p:sp>
        <p:nvSpPr>
          <p:cNvPr id="18" name="Rectangle 17">
            <a:extLst>
              <a:ext uri="{FF2B5EF4-FFF2-40B4-BE49-F238E27FC236}">
                <a16:creationId xmlns:a16="http://schemas.microsoft.com/office/drawing/2014/main" id="{42449F6B-9EB8-D20A-E334-AB437D0D3716}"/>
              </a:ext>
            </a:extLst>
          </p:cNvPr>
          <p:cNvSpPr/>
          <p:nvPr/>
        </p:nvSpPr>
        <p:spPr>
          <a:xfrm>
            <a:off x="8463272" y="4414361"/>
            <a:ext cx="1576800" cy="932400"/>
          </a:xfrm>
          <a:prstGeom prst="rect">
            <a:avLst/>
          </a:prstGeom>
          <a:noFill/>
          <a:ln w="38100">
            <a:solidFill>
              <a:srgbClr val="3F63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b="1" dirty="0" err="1">
                <a:solidFill>
                  <a:srgbClr val="3F6397"/>
                </a:solidFill>
                <a:latin typeface="Arial" panose="020B0604020202020204" pitchFamily="34" charset="0"/>
                <a:cs typeface="Arial" panose="020B0604020202020204" pitchFamily="34" charset="0"/>
              </a:rPr>
              <a:t>Delivery</a:t>
            </a:r>
            <a:r>
              <a:rPr lang="es-419" b="1" dirty="0">
                <a:solidFill>
                  <a:srgbClr val="3F6397"/>
                </a:solidFill>
                <a:latin typeface="Arial" panose="020B0604020202020204" pitchFamily="34" charset="0"/>
                <a:cs typeface="Arial" panose="020B0604020202020204" pitchFamily="34" charset="0"/>
              </a:rPr>
              <a:t> </a:t>
            </a:r>
            <a:r>
              <a:rPr lang="es-419" b="1" dirty="0" err="1">
                <a:solidFill>
                  <a:srgbClr val="3F6397"/>
                </a:solidFill>
                <a:latin typeface="Arial" panose="020B0604020202020204" pitchFamily="34" charset="0"/>
                <a:cs typeface="Arial" panose="020B0604020202020204" pitchFamily="34" charset="0"/>
              </a:rPr>
              <a:t>Service</a:t>
            </a:r>
            <a:endParaRPr lang="en-US" b="1" dirty="0">
              <a:solidFill>
                <a:srgbClr val="3F6397"/>
              </a:solidFill>
              <a:latin typeface="Arial" panose="020B0604020202020204" pitchFamily="34" charset="0"/>
              <a:cs typeface="Arial" panose="020B0604020202020204" pitchFamily="34" charset="0"/>
            </a:endParaRPr>
          </a:p>
        </p:txBody>
      </p:sp>
      <p:sp>
        <p:nvSpPr>
          <p:cNvPr id="29" name="TextBox 28">
            <a:extLst>
              <a:ext uri="{FF2B5EF4-FFF2-40B4-BE49-F238E27FC236}">
                <a16:creationId xmlns:a16="http://schemas.microsoft.com/office/drawing/2014/main" id="{34AE61E8-0279-38D4-FE49-BDC8C49071D1}"/>
              </a:ext>
            </a:extLst>
          </p:cNvPr>
          <p:cNvSpPr txBox="1"/>
          <p:nvPr/>
        </p:nvSpPr>
        <p:spPr>
          <a:xfrm>
            <a:off x="6219276" y="2399943"/>
            <a:ext cx="2277434" cy="369332"/>
          </a:xfrm>
          <a:prstGeom prst="rect">
            <a:avLst/>
          </a:prstGeom>
          <a:noFill/>
        </p:spPr>
        <p:txBody>
          <a:bodyPr wrap="square">
            <a:spAutoFit/>
          </a:bodyPr>
          <a:lstStyle/>
          <a:p>
            <a:pPr algn="ctr"/>
            <a:r>
              <a:rPr lang="es-419" dirty="0">
                <a:solidFill>
                  <a:srgbClr val="8BA7CF"/>
                </a:solidFill>
                <a:latin typeface="Arial" panose="020B0604020202020204" pitchFamily="34" charset="0"/>
                <a:cs typeface="Arial" panose="020B0604020202020204" pitchFamily="34" charset="0"/>
              </a:rPr>
              <a:t>Yes</a:t>
            </a:r>
            <a:endParaRPr lang="en-US" dirty="0">
              <a:solidFill>
                <a:srgbClr val="8BA7CF"/>
              </a:solidFill>
            </a:endParaRPr>
          </a:p>
        </p:txBody>
      </p:sp>
      <p:sp>
        <p:nvSpPr>
          <p:cNvPr id="2" name="TextBox 1">
            <a:extLst>
              <a:ext uri="{FF2B5EF4-FFF2-40B4-BE49-F238E27FC236}">
                <a16:creationId xmlns:a16="http://schemas.microsoft.com/office/drawing/2014/main" id="{1A650578-043E-0F62-ECE6-D92113F883DE}"/>
              </a:ext>
            </a:extLst>
          </p:cNvPr>
          <p:cNvSpPr txBox="1"/>
          <p:nvPr/>
        </p:nvSpPr>
        <p:spPr>
          <a:xfrm>
            <a:off x="6219276" y="3659329"/>
            <a:ext cx="2277434" cy="369332"/>
          </a:xfrm>
          <a:prstGeom prst="rect">
            <a:avLst/>
          </a:prstGeom>
          <a:noFill/>
        </p:spPr>
        <p:txBody>
          <a:bodyPr wrap="square">
            <a:spAutoFit/>
          </a:bodyPr>
          <a:lstStyle/>
          <a:p>
            <a:pPr algn="ctr"/>
            <a:r>
              <a:rPr lang="es-419" dirty="0">
                <a:solidFill>
                  <a:srgbClr val="8BA7CF"/>
                </a:solidFill>
                <a:latin typeface="Arial" panose="020B0604020202020204" pitchFamily="34" charset="0"/>
                <a:cs typeface="Arial" panose="020B0604020202020204" pitchFamily="34" charset="0"/>
              </a:rPr>
              <a:t>Yes</a:t>
            </a:r>
            <a:endParaRPr lang="en-US" dirty="0">
              <a:solidFill>
                <a:srgbClr val="8BA7CF"/>
              </a:solidFill>
            </a:endParaRPr>
          </a:p>
        </p:txBody>
      </p:sp>
      <p:sp>
        <p:nvSpPr>
          <p:cNvPr id="3" name="TextBox 2">
            <a:extLst>
              <a:ext uri="{FF2B5EF4-FFF2-40B4-BE49-F238E27FC236}">
                <a16:creationId xmlns:a16="http://schemas.microsoft.com/office/drawing/2014/main" id="{39DA8C76-636B-8464-13C1-974B4BB0C23A}"/>
              </a:ext>
            </a:extLst>
          </p:cNvPr>
          <p:cNvSpPr txBox="1"/>
          <p:nvPr/>
        </p:nvSpPr>
        <p:spPr>
          <a:xfrm>
            <a:off x="6219276" y="4888745"/>
            <a:ext cx="2277434" cy="369332"/>
          </a:xfrm>
          <a:prstGeom prst="rect">
            <a:avLst/>
          </a:prstGeom>
          <a:noFill/>
        </p:spPr>
        <p:txBody>
          <a:bodyPr wrap="square">
            <a:spAutoFit/>
          </a:bodyPr>
          <a:lstStyle/>
          <a:p>
            <a:pPr algn="ctr"/>
            <a:r>
              <a:rPr lang="es-419" dirty="0">
                <a:solidFill>
                  <a:srgbClr val="8BA7CF"/>
                </a:solidFill>
                <a:latin typeface="Arial" panose="020B0604020202020204" pitchFamily="34" charset="0"/>
                <a:cs typeface="Arial" panose="020B0604020202020204" pitchFamily="34" charset="0"/>
              </a:rPr>
              <a:t>Yes</a:t>
            </a:r>
            <a:endParaRPr lang="en-US" dirty="0">
              <a:solidFill>
                <a:srgbClr val="8BA7CF"/>
              </a:solidFill>
            </a:endParaRPr>
          </a:p>
        </p:txBody>
      </p:sp>
      <p:sp>
        <p:nvSpPr>
          <p:cNvPr id="4" name="TextBox 3">
            <a:extLst>
              <a:ext uri="{FF2B5EF4-FFF2-40B4-BE49-F238E27FC236}">
                <a16:creationId xmlns:a16="http://schemas.microsoft.com/office/drawing/2014/main" id="{69A253EA-4D68-A026-2537-D6295F1D7405}"/>
              </a:ext>
            </a:extLst>
          </p:cNvPr>
          <p:cNvSpPr txBox="1"/>
          <p:nvPr/>
        </p:nvSpPr>
        <p:spPr>
          <a:xfrm>
            <a:off x="3958561" y="3640252"/>
            <a:ext cx="2277434" cy="369332"/>
          </a:xfrm>
          <a:prstGeom prst="rect">
            <a:avLst/>
          </a:prstGeom>
          <a:noFill/>
        </p:spPr>
        <p:txBody>
          <a:bodyPr wrap="square">
            <a:spAutoFit/>
          </a:bodyPr>
          <a:lstStyle/>
          <a:p>
            <a:pPr algn="ctr"/>
            <a:r>
              <a:rPr lang="es-419" dirty="0" err="1">
                <a:solidFill>
                  <a:srgbClr val="1C2C44"/>
                </a:solidFill>
                <a:latin typeface="Arial" panose="020B0604020202020204" pitchFamily="34" charset="0"/>
                <a:cs typeface="Arial" panose="020B0604020202020204" pitchFamily="34" charset="0"/>
              </a:rPr>
              <a:t>Commit</a:t>
            </a:r>
            <a:endParaRPr lang="en-US" dirty="0"/>
          </a:p>
        </p:txBody>
      </p:sp>
    </p:spTree>
    <p:extLst>
      <p:ext uri="{BB962C8B-B14F-4D97-AF65-F5344CB8AC3E}">
        <p14:creationId xmlns:p14="http://schemas.microsoft.com/office/powerpoint/2010/main" val="789140027"/>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8887</TotalTime>
  <Words>3364</Words>
  <Application>Microsoft Office PowerPoint</Application>
  <PresentationFormat>Widescreen</PresentationFormat>
  <Paragraphs>563</Paragraphs>
  <Slides>56</Slides>
  <Notes>49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56</vt:i4>
      </vt:variant>
    </vt:vector>
  </HeadingPairs>
  <TitlesOfParts>
    <vt:vector size="63" baseType="lpstr">
      <vt:lpstr>Arial</vt:lpstr>
      <vt:lpstr>Arial Rounded MT Bold</vt:lpstr>
      <vt:lpstr>Calibri</vt:lpstr>
      <vt:lpstr>Calibri Light</vt:lpstr>
      <vt:lpstr>Open Sans ExtraBold</vt:lpstr>
      <vt:lpstr>Tw Cen MT</vt:lpstr>
      <vt:lpstr>Tema de Office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Jose Rojas Ahumada</dc:creator>
  <cp:lastModifiedBy>Erick Arostegui Cunza</cp:lastModifiedBy>
  <cp:revision>169</cp:revision>
  <cp:lastPrinted>2022-09-21T21:35:56Z</cp:lastPrinted>
  <dcterms:created xsi:type="dcterms:W3CDTF">2019-10-28T23:27:34Z</dcterms:created>
  <dcterms:modified xsi:type="dcterms:W3CDTF">2024-04-01T21:47:34Z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6c04a875-6eb2-484b-a14b-e2519851b720_Enabled">
    <vt:lpwstr>true</vt:lpwstr>
  </property>
  <property fmtid="{D5CDD505-2E9C-101B-9397-08002B2CF9AE}" pid="3" name="MSIP_Label_6c04a875-6eb2-484b-a14b-e2519851b720_SetDate">
    <vt:lpwstr>2021-12-07T16:25:39Z</vt:lpwstr>
  </property>
  <property fmtid="{D5CDD505-2E9C-101B-9397-08002B2CF9AE}" pid="4" name="MSIP_Label_6c04a875-6eb2-484b-a14b-e2519851b720_Method">
    <vt:lpwstr>Standard</vt:lpwstr>
  </property>
  <property fmtid="{D5CDD505-2E9C-101B-9397-08002B2CF9AE}" pid="5" name="MSIP_Label_6c04a875-6eb2-484b-a14b-e2519851b720_Name">
    <vt:lpwstr>External</vt:lpwstr>
  </property>
  <property fmtid="{D5CDD505-2E9C-101B-9397-08002B2CF9AE}" pid="6" name="MSIP_Label_6c04a875-6eb2-484b-a14b-e2519851b720_SiteId">
    <vt:lpwstr>14cb4ab4-62b8-45a2-a944-e225383ee1f9</vt:lpwstr>
  </property>
  <property fmtid="{D5CDD505-2E9C-101B-9397-08002B2CF9AE}" pid="7" name="MSIP_Label_6c04a875-6eb2-484b-a14b-e2519851b720_ActionId">
    <vt:lpwstr>47bf35fd-6547-4706-b6a9-a7cfa5f03293</vt:lpwstr>
  </property>
  <property fmtid="{D5CDD505-2E9C-101B-9397-08002B2CF9AE}" pid="8" name="MSIP_Label_6c04a875-6eb2-484b-a14b-e2519851b720_ContentBits">
    <vt:lpwstr>0</vt:lpwstr>
  </property>
</Properties>
</file>